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5492750"/>
  <p:notesSz cx="20104100" cy="5492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444" autoAdjust="0"/>
  </p:normalViewPr>
  <p:slideViewPr>
    <p:cSldViewPr>
      <p:cViewPr>
        <p:scale>
          <a:sx n="64" d="100"/>
          <a:sy n="64" d="100"/>
        </p:scale>
        <p:origin x="120" y="-4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1702752"/>
            <a:ext cx="17088486" cy="1153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3075940"/>
            <a:ext cx="14072870" cy="137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1263332"/>
            <a:ext cx="8745284" cy="3625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1263332"/>
            <a:ext cx="8745284" cy="3625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jpe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5487670"/>
          </a:xfrm>
          <a:custGeom>
            <a:avLst/>
            <a:gdLst/>
            <a:ahLst/>
            <a:cxnLst/>
            <a:rect l="l" t="t" r="r" b="b"/>
            <a:pathLst>
              <a:path w="20104100" h="5487670">
                <a:moveTo>
                  <a:pt x="20104099" y="5487283"/>
                </a:moveTo>
                <a:lnTo>
                  <a:pt x="0" y="5487283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5487283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1391"/>
            <a:ext cx="1793875" cy="5466080"/>
          </a:xfrm>
          <a:custGeom>
            <a:avLst/>
            <a:gdLst/>
            <a:ahLst/>
            <a:cxnLst/>
            <a:rect l="l" t="t" r="r" b="b"/>
            <a:pathLst>
              <a:path w="1793875" h="5466080">
                <a:moveTo>
                  <a:pt x="0" y="0"/>
                </a:moveTo>
                <a:lnTo>
                  <a:pt x="1793316" y="0"/>
                </a:lnTo>
                <a:lnTo>
                  <a:pt x="1793316" y="5465892"/>
                </a:lnTo>
                <a:lnTo>
                  <a:pt x="0" y="5465892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3444"/>
            <a:ext cx="1791335" cy="5464175"/>
          </a:xfrm>
          <a:custGeom>
            <a:avLst/>
            <a:gdLst/>
            <a:ahLst/>
            <a:cxnLst/>
            <a:rect l="l" t="t" r="r" b="b"/>
            <a:pathLst>
              <a:path w="1791335" h="5464175">
                <a:moveTo>
                  <a:pt x="0" y="0"/>
                </a:moveTo>
                <a:lnTo>
                  <a:pt x="1791263" y="0"/>
                </a:lnTo>
                <a:lnTo>
                  <a:pt x="1791263" y="5463839"/>
                </a:lnTo>
              </a:path>
              <a:path w="1791335" h="5464175">
                <a:moveTo>
                  <a:pt x="0" y="0"/>
                </a:moveTo>
                <a:lnTo>
                  <a:pt x="1791263" y="0"/>
                </a:lnTo>
                <a:lnTo>
                  <a:pt x="1791263" y="5463839"/>
                </a:lnTo>
              </a:path>
            </a:pathLst>
          </a:custGeom>
          <a:ln w="410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2407" y="2214595"/>
            <a:ext cx="53340" cy="243204"/>
          </a:xfrm>
          <a:custGeom>
            <a:avLst/>
            <a:gdLst/>
            <a:ahLst/>
            <a:cxnLst/>
            <a:rect l="l" t="t" r="r" b="b"/>
            <a:pathLst>
              <a:path w="53339" h="243205">
                <a:moveTo>
                  <a:pt x="37973" y="201828"/>
                </a:moveTo>
                <a:lnTo>
                  <a:pt x="35788" y="198018"/>
                </a:lnTo>
                <a:lnTo>
                  <a:pt x="28702" y="193916"/>
                </a:lnTo>
                <a:lnTo>
                  <a:pt x="24333" y="193916"/>
                </a:lnTo>
                <a:lnTo>
                  <a:pt x="17246" y="198018"/>
                </a:lnTo>
                <a:lnTo>
                  <a:pt x="15062" y="201828"/>
                </a:lnTo>
                <a:lnTo>
                  <a:pt x="15062" y="210019"/>
                </a:lnTo>
                <a:lnTo>
                  <a:pt x="17246" y="213817"/>
                </a:lnTo>
                <a:lnTo>
                  <a:pt x="24333" y="217919"/>
                </a:lnTo>
                <a:lnTo>
                  <a:pt x="28702" y="217919"/>
                </a:lnTo>
                <a:lnTo>
                  <a:pt x="35788" y="213817"/>
                </a:lnTo>
                <a:lnTo>
                  <a:pt x="37973" y="210032"/>
                </a:lnTo>
                <a:lnTo>
                  <a:pt x="37973" y="205917"/>
                </a:lnTo>
                <a:lnTo>
                  <a:pt x="37973" y="201828"/>
                </a:lnTo>
                <a:close/>
              </a:path>
              <a:path w="53339" h="243205">
                <a:moveTo>
                  <a:pt x="42938" y="26847"/>
                </a:moveTo>
                <a:lnTo>
                  <a:pt x="41452" y="25361"/>
                </a:lnTo>
                <a:lnTo>
                  <a:pt x="28244" y="25361"/>
                </a:lnTo>
                <a:lnTo>
                  <a:pt x="28244" y="13144"/>
                </a:lnTo>
                <a:lnTo>
                  <a:pt x="26758" y="11658"/>
                </a:lnTo>
                <a:lnTo>
                  <a:pt x="23075" y="11658"/>
                </a:lnTo>
                <a:lnTo>
                  <a:pt x="21602" y="13157"/>
                </a:lnTo>
                <a:lnTo>
                  <a:pt x="21602" y="32016"/>
                </a:lnTo>
                <a:lnTo>
                  <a:pt x="39611" y="32016"/>
                </a:lnTo>
                <a:lnTo>
                  <a:pt x="41465" y="32016"/>
                </a:lnTo>
                <a:lnTo>
                  <a:pt x="42938" y="30530"/>
                </a:lnTo>
                <a:lnTo>
                  <a:pt x="42938" y="26847"/>
                </a:lnTo>
                <a:close/>
              </a:path>
              <a:path w="53339" h="243205">
                <a:moveTo>
                  <a:pt x="45440" y="232613"/>
                </a:moveTo>
                <a:lnTo>
                  <a:pt x="30289" y="219773"/>
                </a:lnTo>
                <a:lnTo>
                  <a:pt x="26504" y="219773"/>
                </a:lnTo>
                <a:lnTo>
                  <a:pt x="22733" y="219773"/>
                </a:lnTo>
                <a:lnTo>
                  <a:pt x="7569" y="232613"/>
                </a:lnTo>
                <a:lnTo>
                  <a:pt x="7747" y="240233"/>
                </a:lnTo>
                <a:lnTo>
                  <a:pt x="9004" y="241642"/>
                </a:lnTo>
                <a:lnTo>
                  <a:pt x="15951" y="242544"/>
                </a:lnTo>
                <a:lnTo>
                  <a:pt x="21272" y="242887"/>
                </a:lnTo>
                <a:lnTo>
                  <a:pt x="31750" y="242887"/>
                </a:lnTo>
                <a:lnTo>
                  <a:pt x="37071" y="242544"/>
                </a:lnTo>
                <a:lnTo>
                  <a:pt x="44018" y="241630"/>
                </a:lnTo>
                <a:lnTo>
                  <a:pt x="45275" y="240233"/>
                </a:lnTo>
                <a:lnTo>
                  <a:pt x="45440" y="232613"/>
                </a:lnTo>
                <a:close/>
              </a:path>
              <a:path w="53339" h="243205">
                <a:moveTo>
                  <a:pt x="49187" y="97561"/>
                </a:moveTo>
                <a:lnTo>
                  <a:pt x="48323" y="96723"/>
                </a:lnTo>
                <a:lnTo>
                  <a:pt x="39179" y="96723"/>
                </a:lnTo>
                <a:lnTo>
                  <a:pt x="39179" y="100787"/>
                </a:lnTo>
                <a:lnTo>
                  <a:pt x="39166" y="115138"/>
                </a:lnTo>
                <a:lnTo>
                  <a:pt x="33718" y="120510"/>
                </a:lnTo>
                <a:lnTo>
                  <a:pt x="27000" y="120510"/>
                </a:lnTo>
                <a:lnTo>
                  <a:pt x="19964" y="120523"/>
                </a:lnTo>
                <a:lnTo>
                  <a:pt x="14503" y="115138"/>
                </a:lnTo>
                <a:lnTo>
                  <a:pt x="14503" y="100787"/>
                </a:lnTo>
                <a:lnTo>
                  <a:pt x="39179" y="100787"/>
                </a:lnTo>
                <a:lnTo>
                  <a:pt x="39179" y="96723"/>
                </a:lnTo>
                <a:lnTo>
                  <a:pt x="5359" y="96723"/>
                </a:lnTo>
                <a:lnTo>
                  <a:pt x="4508" y="97561"/>
                </a:lnTo>
                <a:lnTo>
                  <a:pt x="4521" y="99949"/>
                </a:lnTo>
                <a:lnTo>
                  <a:pt x="5359" y="100774"/>
                </a:lnTo>
                <a:lnTo>
                  <a:pt x="10388" y="100774"/>
                </a:lnTo>
                <a:lnTo>
                  <a:pt x="10388" y="113906"/>
                </a:lnTo>
                <a:lnTo>
                  <a:pt x="13093" y="118694"/>
                </a:lnTo>
                <a:lnTo>
                  <a:pt x="17894" y="122072"/>
                </a:lnTo>
                <a:lnTo>
                  <a:pt x="17881" y="123037"/>
                </a:lnTo>
                <a:lnTo>
                  <a:pt x="13093" y="126415"/>
                </a:lnTo>
                <a:lnTo>
                  <a:pt x="10388" y="131203"/>
                </a:lnTo>
                <a:lnTo>
                  <a:pt x="10388" y="144322"/>
                </a:lnTo>
                <a:lnTo>
                  <a:pt x="5359" y="144322"/>
                </a:lnTo>
                <a:lnTo>
                  <a:pt x="4508" y="145161"/>
                </a:lnTo>
                <a:lnTo>
                  <a:pt x="4508" y="147535"/>
                </a:lnTo>
                <a:lnTo>
                  <a:pt x="5359" y="148374"/>
                </a:lnTo>
                <a:lnTo>
                  <a:pt x="48323" y="148374"/>
                </a:lnTo>
                <a:lnTo>
                  <a:pt x="49187" y="147535"/>
                </a:lnTo>
                <a:lnTo>
                  <a:pt x="49187" y="145161"/>
                </a:lnTo>
                <a:lnTo>
                  <a:pt x="48323" y="144322"/>
                </a:lnTo>
                <a:lnTo>
                  <a:pt x="43307" y="144322"/>
                </a:lnTo>
                <a:lnTo>
                  <a:pt x="43307" y="134035"/>
                </a:lnTo>
                <a:lnTo>
                  <a:pt x="43307" y="131203"/>
                </a:lnTo>
                <a:lnTo>
                  <a:pt x="40589" y="126415"/>
                </a:lnTo>
                <a:lnTo>
                  <a:pt x="38811" y="125158"/>
                </a:lnTo>
                <a:lnTo>
                  <a:pt x="38811" y="133616"/>
                </a:lnTo>
                <a:lnTo>
                  <a:pt x="38188" y="134035"/>
                </a:lnTo>
                <a:lnTo>
                  <a:pt x="35242" y="131953"/>
                </a:lnTo>
                <a:lnTo>
                  <a:pt x="31292" y="130810"/>
                </a:lnTo>
                <a:lnTo>
                  <a:pt x="22377" y="130810"/>
                </a:lnTo>
                <a:lnTo>
                  <a:pt x="18427" y="131953"/>
                </a:lnTo>
                <a:lnTo>
                  <a:pt x="15494" y="134035"/>
                </a:lnTo>
                <a:lnTo>
                  <a:pt x="14884" y="133616"/>
                </a:lnTo>
                <a:lnTo>
                  <a:pt x="16560" y="128168"/>
                </a:lnTo>
                <a:lnTo>
                  <a:pt x="21196" y="124574"/>
                </a:lnTo>
                <a:lnTo>
                  <a:pt x="32461" y="124574"/>
                </a:lnTo>
                <a:lnTo>
                  <a:pt x="37096" y="128168"/>
                </a:lnTo>
                <a:lnTo>
                  <a:pt x="38620" y="133083"/>
                </a:lnTo>
                <a:lnTo>
                  <a:pt x="38811" y="133616"/>
                </a:lnTo>
                <a:lnTo>
                  <a:pt x="38811" y="125158"/>
                </a:lnTo>
                <a:lnTo>
                  <a:pt x="37985" y="124574"/>
                </a:lnTo>
                <a:lnTo>
                  <a:pt x="35788" y="123037"/>
                </a:lnTo>
                <a:lnTo>
                  <a:pt x="35814" y="122072"/>
                </a:lnTo>
                <a:lnTo>
                  <a:pt x="38011" y="120523"/>
                </a:lnTo>
                <a:lnTo>
                  <a:pt x="40589" y="118706"/>
                </a:lnTo>
                <a:lnTo>
                  <a:pt x="43307" y="113906"/>
                </a:lnTo>
                <a:lnTo>
                  <a:pt x="43307" y="100787"/>
                </a:lnTo>
                <a:lnTo>
                  <a:pt x="48323" y="100787"/>
                </a:lnTo>
                <a:lnTo>
                  <a:pt x="49187" y="99949"/>
                </a:lnTo>
                <a:lnTo>
                  <a:pt x="49187" y="97561"/>
                </a:lnTo>
                <a:close/>
              </a:path>
              <a:path w="53339" h="243205">
                <a:moveTo>
                  <a:pt x="53162" y="26581"/>
                </a:moveTo>
                <a:lnTo>
                  <a:pt x="51079" y="16243"/>
                </a:lnTo>
                <a:lnTo>
                  <a:pt x="47637" y="11150"/>
                </a:lnTo>
                <a:lnTo>
                  <a:pt x="47637" y="26581"/>
                </a:lnTo>
                <a:lnTo>
                  <a:pt x="45986" y="34772"/>
                </a:lnTo>
                <a:lnTo>
                  <a:pt x="41465" y="41465"/>
                </a:lnTo>
                <a:lnTo>
                  <a:pt x="34772" y="45986"/>
                </a:lnTo>
                <a:lnTo>
                  <a:pt x="26581" y="47637"/>
                </a:lnTo>
                <a:lnTo>
                  <a:pt x="18389" y="45986"/>
                </a:lnTo>
                <a:lnTo>
                  <a:pt x="11696" y="41465"/>
                </a:lnTo>
                <a:lnTo>
                  <a:pt x="7188" y="34772"/>
                </a:lnTo>
                <a:lnTo>
                  <a:pt x="5524" y="26581"/>
                </a:lnTo>
                <a:lnTo>
                  <a:pt x="7188" y="18389"/>
                </a:lnTo>
                <a:lnTo>
                  <a:pt x="11696" y="11696"/>
                </a:lnTo>
                <a:lnTo>
                  <a:pt x="18389" y="7188"/>
                </a:lnTo>
                <a:lnTo>
                  <a:pt x="26581" y="5524"/>
                </a:lnTo>
                <a:lnTo>
                  <a:pt x="34772" y="7188"/>
                </a:lnTo>
                <a:lnTo>
                  <a:pt x="41465" y="11696"/>
                </a:lnTo>
                <a:lnTo>
                  <a:pt x="45986" y="18389"/>
                </a:lnTo>
                <a:lnTo>
                  <a:pt x="47637" y="26581"/>
                </a:lnTo>
                <a:lnTo>
                  <a:pt x="47637" y="11150"/>
                </a:lnTo>
                <a:lnTo>
                  <a:pt x="45377" y="7797"/>
                </a:lnTo>
                <a:lnTo>
                  <a:pt x="42011" y="5524"/>
                </a:lnTo>
                <a:lnTo>
                  <a:pt x="36918" y="2095"/>
                </a:lnTo>
                <a:lnTo>
                  <a:pt x="26581" y="0"/>
                </a:lnTo>
                <a:lnTo>
                  <a:pt x="16243" y="2095"/>
                </a:lnTo>
                <a:lnTo>
                  <a:pt x="7797" y="7797"/>
                </a:lnTo>
                <a:lnTo>
                  <a:pt x="2095" y="16243"/>
                </a:lnTo>
                <a:lnTo>
                  <a:pt x="0" y="26581"/>
                </a:lnTo>
                <a:lnTo>
                  <a:pt x="2095" y="36918"/>
                </a:lnTo>
                <a:lnTo>
                  <a:pt x="7797" y="45364"/>
                </a:lnTo>
                <a:lnTo>
                  <a:pt x="16243" y="51066"/>
                </a:lnTo>
                <a:lnTo>
                  <a:pt x="26581" y="53149"/>
                </a:lnTo>
                <a:lnTo>
                  <a:pt x="36918" y="51079"/>
                </a:lnTo>
                <a:lnTo>
                  <a:pt x="42011" y="47637"/>
                </a:lnTo>
                <a:lnTo>
                  <a:pt x="45377" y="45377"/>
                </a:lnTo>
                <a:lnTo>
                  <a:pt x="51079" y="36918"/>
                </a:lnTo>
                <a:lnTo>
                  <a:pt x="53162" y="26581"/>
                </a:lnTo>
                <a:close/>
              </a:path>
            </a:pathLst>
          </a:custGeom>
          <a:solidFill>
            <a:srgbClr val="258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1912" y="2618404"/>
            <a:ext cx="1311910" cy="12700"/>
          </a:xfrm>
          <a:custGeom>
            <a:avLst/>
            <a:gdLst/>
            <a:ahLst/>
            <a:cxnLst/>
            <a:rect l="l" t="t" r="r" b="b"/>
            <a:pathLst>
              <a:path w="1311910" h="12700">
                <a:moveTo>
                  <a:pt x="1311414" y="0"/>
                </a:moveTo>
                <a:lnTo>
                  <a:pt x="0" y="0"/>
                </a:lnTo>
                <a:lnTo>
                  <a:pt x="0" y="12585"/>
                </a:lnTo>
                <a:lnTo>
                  <a:pt x="1311414" y="12585"/>
                </a:lnTo>
                <a:lnTo>
                  <a:pt x="1311414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12584" y="366491"/>
            <a:ext cx="354330" cy="354330"/>
          </a:xfrm>
          <a:custGeom>
            <a:avLst/>
            <a:gdLst/>
            <a:ahLst/>
            <a:cxnLst/>
            <a:rect l="l" t="t" r="r" b="b"/>
            <a:pathLst>
              <a:path w="354330" h="354330">
                <a:moveTo>
                  <a:pt x="354050" y="330276"/>
                </a:moveTo>
                <a:lnTo>
                  <a:pt x="352069" y="328295"/>
                </a:lnTo>
                <a:lnTo>
                  <a:pt x="340385" y="328295"/>
                </a:lnTo>
                <a:lnTo>
                  <a:pt x="328117" y="342658"/>
                </a:lnTo>
                <a:lnTo>
                  <a:pt x="325755" y="345122"/>
                </a:lnTo>
                <a:lnTo>
                  <a:pt x="315899" y="345122"/>
                </a:lnTo>
                <a:lnTo>
                  <a:pt x="313537" y="342646"/>
                </a:lnTo>
                <a:lnTo>
                  <a:pt x="301282" y="328295"/>
                </a:lnTo>
                <a:lnTo>
                  <a:pt x="282790" y="328295"/>
                </a:lnTo>
                <a:lnTo>
                  <a:pt x="270535" y="342646"/>
                </a:lnTo>
                <a:lnTo>
                  <a:pt x="268173" y="345122"/>
                </a:lnTo>
                <a:lnTo>
                  <a:pt x="258343" y="345122"/>
                </a:lnTo>
                <a:lnTo>
                  <a:pt x="255981" y="342646"/>
                </a:lnTo>
                <a:lnTo>
                  <a:pt x="243725" y="328295"/>
                </a:lnTo>
                <a:lnTo>
                  <a:pt x="225272" y="328295"/>
                </a:lnTo>
                <a:lnTo>
                  <a:pt x="213004" y="342646"/>
                </a:lnTo>
                <a:lnTo>
                  <a:pt x="210642" y="345122"/>
                </a:lnTo>
                <a:lnTo>
                  <a:pt x="200812" y="345122"/>
                </a:lnTo>
                <a:lnTo>
                  <a:pt x="198450" y="342646"/>
                </a:lnTo>
                <a:lnTo>
                  <a:pt x="186194" y="328295"/>
                </a:lnTo>
                <a:lnTo>
                  <a:pt x="167741" y="328295"/>
                </a:lnTo>
                <a:lnTo>
                  <a:pt x="155473" y="342646"/>
                </a:lnTo>
                <a:lnTo>
                  <a:pt x="153123" y="345122"/>
                </a:lnTo>
                <a:lnTo>
                  <a:pt x="143294" y="345122"/>
                </a:lnTo>
                <a:lnTo>
                  <a:pt x="140931" y="342646"/>
                </a:lnTo>
                <a:lnTo>
                  <a:pt x="128676" y="328295"/>
                </a:lnTo>
                <a:lnTo>
                  <a:pt x="110210" y="328295"/>
                </a:lnTo>
                <a:lnTo>
                  <a:pt x="97955" y="342646"/>
                </a:lnTo>
                <a:lnTo>
                  <a:pt x="95592" y="345122"/>
                </a:lnTo>
                <a:lnTo>
                  <a:pt x="85801" y="345122"/>
                </a:lnTo>
                <a:lnTo>
                  <a:pt x="83439" y="342646"/>
                </a:lnTo>
                <a:lnTo>
                  <a:pt x="71183" y="328295"/>
                </a:lnTo>
                <a:lnTo>
                  <a:pt x="52755" y="328295"/>
                </a:lnTo>
                <a:lnTo>
                  <a:pt x="40474" y="342646"/>
                </a:lnTo>
                <a:lnTo>
                  <a:pt x="38125" y="345122"/>
                </a:lnTo>
                <a:lnTo>
                  <a:pt x="28295" y="345122"/>
                </a:lnTo>
                <a:lnTo>
                  <a:pt x="25933" y="342646"/>
                </a:lnTo>
                <a:lnTo>
                  <a:pt x="22186" y="338251"/>
                </a:lnTo>
                <a:lnTo>
                  <a:pt x="13652" y="328295"/>
                </a:lnTo>
                <a:lnTo>
                  <a:pt x="1981" y="328295"/>
                </a:lnTo>
                <a:lnTo>
                  <a:pt x="0" y="330276"/>
                </a:lnTo>
                <a:lnTo>
                  <a:pt x="0" y="335153"/>
                </a:lnTo>
                <a:lnTo>
                  <a:pt x="1981" y="337146"/>
                </a:lnTo>
                <a:lnTo>
                  <a:pt x="9347" y="337146"/>
                </a:lnTo>
                <a:lnTo>
                  <a:pt x="11709" y="339623"/>
                </a:lnTo>
                <a:lnTo>
                  <a:pt x="23964" y="353974"/>
                </a:lnTo>
                <a:lnTo>
                  <a:pt x="42418" y="353974"/>
                </a:lnTo>
                <a:lnTo>
                  <a:pt x="54673" y="339623"/>
                </a:lnTo>
                <a:lnTo>
                  <a:pt x="57035" y="337146"/>
                </a:lnTo>
                <a:lnTo>
                  <a:pt x="66865" y="337146"/>
                </a:lnTo>
                <a:lnTo>
                  <a:pt x="69215" y="339623"/>
                </a:lnTo>
                <a:lnTo>
                  <a:pt x="76733" y="348462"/>
                </a:lnTo>
                <a:lnTo>
                  <a:pt x="81470" y="353974"/>
                </a:lnTo>
                <a:lnTo>
                  <a:pt x="99898" y="353974"/>
                </a:lnTo>
                <a:lnTo>
                  <a:pt x="112166" y="339623"/>
                </a:lnTo>
                <a:lnTo>
                  <a:pt x="114528" y="337146"/>
                </a:lnTo>
                <a:lnTo>
                  <a:pt x="124333" y="337146"/>
                </a:lnTo>
                <a:lnTo>
                  <a:pt x="126707" y="339623"/>
                </a:lnTo>
                <a:lnTo>
                  <a:pt x="138963" y="353974"/>
                </a:lnTo>
                <a:lnTo>
                  <a:pt x="157416" y="353974"/>
                </a:lnTo>
                <a:lnTo>
                  <a:pt x="169672" y="339623"/>
                </a:lnTo>
                <a:lnTo>
                  <a:pt x="172034" y="337146"/>
                </a:lnTo>
                <a:lnTo>
                  <a:pt x="181864" y="337146"/>
                </a:lnTo>
                <a:lnTo>
                  <a:pt x="184226" y="339623"/>
                </a:lnTo>
                <a:lnTo>
                  <a:pt x="196481" y="353974"/>
                </a:lnTo>
                <a:lnTo>
                  <a:pt x="214934" y="353974"/>
                </a:lnTo>
                <a:lnTo>
                  <a:pt x="227215" y="339623"/>
                </a:lnTo>
                <a:lnTo>
                  <a:pt x="229577" y="337146"/>
                </a:lnTo>
                <a:lnTo>
                  <a:pt x="239395" y="337146"/>
                </a:lnTo>
                <a:lnTo>
                  <a:pt x="241757" y="339623"/>
                </a:lnTo>
                <a:lnTo>
                  <a:pt x="254012" y="353974"/>
                </a:lnTo>
                <a:lnTo>
                  <a:pt x="272478" y="353974"/>
                </a:lnTo>
                <a:lnTo>
                  <a:pt x="284746" y="339623"/>
                </a:lnTo>
                <a:lnTo>
                  <a:pt x="287108" y="337146"/>
                </a:lnTo>
                <a:lnTo>
                  <a:pt x="296938" y="337146"/>
                </a:lnTo>
                <a:lnTo>
                  <a:pt x="299313" y="339623"/>
                </a:lnTo>
                <a:lnTo>
                  <a:pt x="311581" y="353974"/>
                </a:lnTo>
                <a:lnTo>
                  <a:pt x="330060" y="353974"/>
                </a:lnTo>
                <a:lnTo>
                  <a:pt x="342341" y="339610"/>
                </a:lnTo>
                <a:lnTo>
                  <a:pt x="344703" y="337146"/>
                </a:lnTo>
                <a:lnTo>
                  <a:pt x="352069" y="337146"/>
                </a:lnTo>
                <a:lnTo>
                  <a:pt x="354050" y="335153"/>
                </a:lnTo>
                <a:lnTo>
                  <a:pt x="354050" y="330276"/>
                </a:lnTo>
                <a:close/>
              </a:path>
              <a:path w="354330" h="354330">
                <a:moveTo>
                  <a:pt x="354050" y="275551"/>
                </a:moveTo>
                <a:lnTo>
                  <a:pt x="352069" y="273570"/>
                </a:lnTo>
                <a:lnTo>
                  <a:pt x="340385" y="273570"/>
                </a:lnTo>
                <a:lnTo>
                  <a:pt x="328117" y="287934"/>
                </a:lnTo>
                <a:lnTo>
                  <a:pt x="325755" y="290410"/>
                </a:lnTo>
                <a:lnTo>
                  <a:pt x="315899" y="290410"/>
                </a:lnTo>
                <a:lnTo>
                  <a:pt x="313537" y="287921"/>
                </a:lnTo>
                <a:lnTo>
                  <a:pt x="301282" y="273570"/>
                </a:lnTo>
                <a:lnTo>
                  <a:pt x="282790" y="273570"/>
                </a:lnTo>
                <a:lnTo>
                  <a:pt x="270535" y="287921"/>
                </a:lnTo>
                <a:lnTo>
                  <a:pt x="268173" y="290410"/>
                </a:lnTo>
                <a:lnTo>
                  <a:pt x="258343" y="290410"/>
                </a:lnTo>
                <a:lnTo>
                  <a:pt x="255981" y="287921"/>
                </a:lnTo>
                <a:lnTo>
                  <a:pt x="243725" y="273570"/>
                </a:lnTo>
                <a:lnTo>
                  <a:pt x="225272" y="273570"/>
                </a:lnTo>
                <a:lnTo>
                  <a:pt x="213004" y="287921"/>
                </a:lnTo>
                <a:lnTo>
                  <a:pt x="210642" y="290410"/>
                </a:lnTo>
                <a:lnTo>
                  <a:pt x="200812" y="290410"/>
                </a:lnTo>
                <a:lnTo>
                  <a:pt x="198450" y="287921"/>
                </a:lnTo>
                <a:lnTo>
                  <a:pt x="186194" y="273570"/>
                </a:lnTo>
                <a:lnTo>
                  <a:pt x="167741" y="273570"/>
                </a:lnTo>
                <a:lnTo>
                  <a:pt x="155473" y="287921"/>
                </a:lnTo>
                <a:lnTo>
                  <a:pt x="153123" y="290410"/>
                </a:lnTo>
                <a:lnTo>
                  <a:pt x="143294" y="290410"/>
                </a:lnTo>
                <a:lnTo>
                  <a:pt x="140931" y="287921"/>
                </a:lnTo>
                <a:lnTo>
                  <a:pt x="128676" y="273570"/>
                </a:lnTo>
                <a:lnTo>
                  <a:pt x="110210" y="273570"/>
                </a:lnTo>
                <a:lnTo>
                  <a:pt x="97955" y="287921"/>
                </a:lnTo>
                <a:lnTo>
                  <a:pt x="95592" y="290410"/>
                </a:lnTo>
                <a:lnTo>
                  <a:pt x="85801" y="290410"/>
                </a:lnTo>
                <a:lnTo>
                  <a:pt x="83439" y="287921"/>
                </a:lnTo>
                <a:lnTo>
                  <a:pt x="71183" y="273570"/>
                </a:lnTo>
                <a:lnTo>
                  <a:pt x="52755" y="273570"/>
                </a:lnTo>
                <a:lnTo>
                  <a:pt x="40474" y="287921"/>
                </a:lnTo>
                <a:lnTo>
                  <a:pt x="38125" y="290410"/>
                </a:lnTo>
                <a:lnTo>
                  <a:pt x="28295" y="290410"/>
                </a:lnTo>
                <a:lnTo>
                  <a:pt x="25933" y="287921"/>
                </a:lnTo>
                <a:lnTo>
                  <a:pt x="22186" y="283540"/>
                </a:lnTo>
                <a:lnTo>
                  <a:pt x="13652" y="273570"/>
                </a:lnTo>
                <a:lnTo>
                  <a:pt x="1981" y="273570"/>
                </a:lnTo>
                <a:lnTo>
                  <a:pt x="0" y="275551"/>
                </a:lnTo>
                <a:lnTo>
                  <a:pt x="0" y="280441"/>
                </a:lnTo>
                <a:lnTo>
                  <a:pt x="1981" y="282422"/>
                </a:lnTo>
                <a:lnTo>
                  <a:pt x="9347" y="282422"/>
                </a:lnTo>
                <a:lnTo>
                  <a:pt x="11709" y="284911"/>
                </a:lnTo>
                <a:lnTo>
                  <a:pt x="23964" y="299262"/>
                </a:lnTo>
                <a:lnTo>
                  <a:pt x="42418" y="299262"/>
                </a:lnTo>
                <a:lnTo>
                  <a:pt x="54673" y="284911"/>
                </a:lnTo>
                <a:lnTo>
                  <a:pt x="57035" y="282422"/>
                </a:lnTo>
                <a:lnTo>
                  <a:pt x="66865" y="282422"/>
                </a:lnTo>
                <a:lnTo>
                  <a:pt x="69215" y="284911"/>
                </a:lnTo>
                <a:lnTo>
                  <a:pt x="76733" y="293738"/>
                </a:lnTo>
                <a:lnTo>
                  <a:pt x="81470" y="299262"/>
                </a:lnTo>
                <a:lnTo>
                  <a:pt x="99898" y="299262"/>
                </a:lnTo>
                <a:lnTo>
                  <a:pt x="112166" y="284911"/>
                </a:lnTo>
                <a:lnTo>
                  <a:pt x="114528" y="282422"/>
                </a:lnTo>
                <a:lnTo>
                  <a:pt x="124333" y="282422"/>
                </a:lnTo>
                <a:lnTo>
                  <a:pt x="126707" y="284911"/>
                </a:lnTo>
                <a:lnTo>
                  <a:pt x="138963" y="299262"/>
                </a:lnTo>
                <a:lnTo>
                  <a:pt x="157416" y="299262"/>
                </a:lnTo>
                <a:lnTo>
                  <a:pt x="169672" y="284911"/>
                </a:lnTo>
                <a:lnTo>
                  <a:pt x="172034" y="282422"/>
                </a:lnTo>
                <a:lnTo>
                  <a:pt x="181864" y="282422"/>
                </a:lnTo>
                <a:lnTo>
                  <a:pt x="184226" y="284911"/>
                </a:lnTo>
                <a:lnTo>
                  <a:pt x="196481" y="299262"/>
                </a:lnTo>
                <a:lnTo>
                  <a:pt x="214934" y="299262"/>
                </a:lnTo>
                <a:lnTo>
                  <a:pt x="227215" y="284911"/>
                </a:lnTo>
                <a:lnTo>
                  <a:pt x="229577" y="282422"/>
                </a:lnTo>
                <a:lnTo>
                  <a:pt x="239395" y="282422"/>
                </a:lnTo>
                <a:lnTo>
                  <a:pt x="241757" y="284911"/>
                </a:lnTo>
                <a:lnTo>
                  <a:pt x="254012" y="299262"/>
                </a:lnTo>
                <a:lnTo>
                  <a:pt x="272478" y="299262"/>
                </a:lnTo>
                <a:lnTo>
                  <a:pt x="284746" y="284911"/>
                </a:lnTo>
                <a:lnTo>
                  <a:pt x="287108" y="282422"/>
                </a:lnTo>
                <a:lnTo>
                  <a:pt x="296938" y="282422"/>
                </a:lnTo>
                <a:lnTo>
                  <a:pt x="299313" y="284911"/>
                </a:lnTo>
                <a:lnTo>
                  <a:pt x="311581" y="299262"/>
                </a:lnTo>
                <a:lnTo>
                  <a:pt x="330060" y="299262"/>
                </a:lnTo>
                <a:lnTo>
                  <a:pt x="342341" y="284899"/>
                </a:lnTo>
                <a:lnTo>
                  <a:pt x="344703" y="282422"/>
                </a:lnTo>
                <a:lnTo>
                  <a:pt x="352069" y="282422"/>
                </a:lnTo>
                <a:lnTo>
                  <a:pt x="354050" y="280441"/>
                </a:lnTo>
                <a:lnTo>
                  <a:pt x="354050" y="275551"/>
                </a:lnTo>
                <a:close/>
              </a:path>
              <a:path w="354330" h="354330">
                <a:moveTo>
                  <a:pt x="354050" y="220840"/>
                </a:moveTo>
                <a:lnTo>
                  <a:pt x="352069" y="218859"/>
                </a:lnTo>
                <a:lnTo>
                  <a:pt x="340385" y="218859"/>
                </a:lnTo>
                <a:lnTo>
                  <a:pt x="328117" y="233222"/>
                </a:lnTo>
                <a:lnTo>
                  <a:pt x="325755" y="235686"/>
                </a:lnTo>
                <a:lnTo>
                  <a:pt x="315899" y="235686"/>
                </a:lnTo>
                <a:lnTo>
                  <a:pt x="313537" y="233210"/>
                </a:lnTo>
                <a:lnTo>
                  <a:pt x="301282" y="218859"/>
                </a:lnTo>
                <a:lnTo>
                  <a:pt x="282790" y="218859"/>
                </a:lnTo>
                <a:lnTo>
                  <a:pt x="270535" y="233210"/>
                </a:lnTo>
                <a:lnTo>
                  <a:pt x="268173" y="235686"/>
                </a:lnTo>
                <a:lnTo>
                  <a:pt x="258343" y="235686"/>
                </a:lnTo>
                <a:lnTo>
                  <a:pt x="255981" y="233210"/>
                </a:lnTo>
                <a:lnTo>
                  <a:pt x="243725" y="218859"/>
                </a:lnTo>
                <a:lnTo>
                  <a:pt x="225272" y="218859"/>
                </a:lnTo>
                <a:lnTo>
                  <a:pt x="213004" y="233210"/>
                </a:lnTo>
                <a:lnTo>
                  <a:pt x="210642" y="235686"/>
                </a:lnTo>
                <a:lnTo>
                  <a:pt x="200812" y="235686"/>
                </a:lnTo>
                <a:lnTo>
                  <a:pt x="198450" y="233210"/>
                </a:lnTo>
                <a:lnTo>
                  <a:pt x="186194" y="218859"/>
                </a:lnTo>
                <a:lnTo>
                  <a:pt x="167741" y="218859"/>
                </a:lnTo>
                <a:lnTo>
                  <a:pt x="155473" y="233210"/>
                </a:lnTo>
                <a:lnTo>
                  <a:pt x="153123" y="235686"/>
                </a:lnTo>
                <a:lnTo>
                  <a:pt x="143294" y="235686"/>
                </a:lnTo>
                <a:lnTo>
                  <a:pt x="140931" y="233210"/>
                </a:lnTo>
                <a:lnTo>
                  <a:pt x="128676" y="218859"/>
                </a:lnTo>
                <a:lnTo>
                  <a:pt x="110210" y="218859"/>
                </a:lnTo>
                <a:lnTo>
                  <a:pt x="97955" y="233210"/>
                </a:lnTo>
                <a:lnTo>
                  <a:pt x="95592" y="235686"/>
                </a:lnTo>
                <a:lnTo>
                  <a:pt x="85801" y="235686"/>
                </a:lnTo>
                <a:lnTo>
                  <a:pt x="83439" y="233210"/>
                </a:lnTo>
                <a:lnTo>
                  <a:pt x="71183" y="218859"/>
                </a:lnTo>
                <a:lnTo>
                  <a:pt x="52755" y="218859"/>
                </a:lnTo>
                <a:lnTo>
                  <a:pt x="40474" y="233210"/>
                </a:lnTo>
                <a:lnTo>
                  <a:pt x="38125" y="235686"/>
                </a:lnTo>
                <a:lnTo>
                  <a:pt x="28295" y="235686"/>
                </a:lnTo>
                <a:lnTo>
                  <a:pt x="25933" y="233210"/>
                </a:lnTo>
                <a:lnTo>
                  <a:pt x="22186" y="228815"/>
                </a:lnTo>
                <a:lnTo>
                  <a:pt x="13652" y="218859"/>
                </a:lnTo>
                <a:lnTo>
                  <a:pt x="1981" y="218859"/>
                </a:lnTo>
                <a:lnTo>
                  <a:pt x="0" y="220840"/>
                </a:lnTo>
                <a:lnTo>
                  <a:pt x="0" y="225717"/>
                </a:lnTo>
                <a:lnTo>
                  <a:pt x="1981" y="227711"/>
                </a:lnTo>
                <a:lnTo>
                  <a:pt x="9347" y="227711"/>
                </a:lnTo>
                <a:lnTo>
                  <a:pt x="11709" y="230187"/>
                </a:lnTo>
                <a:lnTo>
                  <a:pt x="23964" y="244538"/>
                </a:lnTo>
                <a:lnTo>
                  <a:pt x="42418" y="244538"/>
                </a:lnTo>
                <a:lnTo>
                  <a:pt x="54673" y="230187"/>
                </a:lnTo>
                <a:lnTo>
                  <a:pt x="57035" y="227711"/>
                </a:lnTo>
                <a:lnTo>
                  <a:pt x="66865" y="227711"/>
                </a:lnTo>
                <a:lnTo>
                  <a:pt x="69215" y="230187"/>
                </a:lnTo>
                <a:lnTo>
                  <a:pt x="76733" y="239026"/>
                </a:lnTo>
                <a:lnTo>
                  <a:pt x="81470" y="244538"/>
                </a:lnTo>
                <a:lnTo>
                  <a:pt x="99898" y="244538"/>
                </a:lnTo>
                <a:lnTo>
                  <a:pt x="112166" y="230187"/>
                </a:lnTo>
                <a:lnTo>
                  <a:pt x="114528" y="227711"/>
                </a:lnTo>
                <a:lnTo>
                  <a:pt x="124333" y="227711"/>
                </a:lnTo>
                <a:lnTo>
                  <a:pt x="126707" y="230187"/>
                </a:lnTo>
                <a:lnTo>
                  <a:pt x="138963" y="244538"/>
                </a:lnTo>
                <a:lnTo>
                  <a:pt x="157416" y="244538"/>
                </a:lnTo>
                <a:lnTo>
                  <a:pt x="169672" y="230187"/>
                </a:lnTo>
                <a:lnTo>
                  <a:pt x="172034" y="227711"/>
                </a:lnTo>
                <a:lnTo>
                  <a:pt x="181864" y="227711"/>
                </a:lnTo>
                <a:lnTo>
                  <a:pt x="184226" y="230187"/>
                </a:lnTo>
                <a:lnTo>
                  <a:pt x="196481" y="244538"/>
                </a:lnTo>
                <a:lnTo>
                  <a:pt x="214934" y="244538"/>
                </a:lnTo>
                <a:lnTo>
                  <a:pt x="227215" y="230187"/>
                </a:lnTo>
                <a:lnTo>
                  <a:pt x="229577" y="227711"/>
                </a:lnTo>
                <a:lnTo>
                  <a:pt x="239395" y="227711"/>
                </a:lnTo>
                <a:lnTo>
                  <a:pt x="241757" y="230187"/>
                </a:lnTo>
                <a:lnTo>
                  <a:pt x="254012" y="244538"/>
                </a:lnTo>
                <a:lnTo>
                  <a:pt x="272478" y="244538"/>
                </a:lnTo>
                <a:lnTo>
                  <a:pt x="284746" y="230187"/>
                </a:lnTo>
                <a:lnTo>
                  <a:pt x="287108" y="227711"/>
                </a:lnTo>
                <a:lnTo>
                  <a:pt x="296938" y="227711"/>
                </a:lnTo>
                <a:lnTo>
                  <a:pt x="299313" y="230187"/>
                </a:lnTo>
                <a:lnTo>
                  <a:pt x="311581" y="244538"/>
                </a:lnTo>
                <a:lnTo>
                  <a:pt x="330060" y="244538"/>
                </a:lnTo>
                <a:lnTo>
                  <a:pt x="342341" y="230174"/>
                </a:lnTo>
                <a:lnTo>
                  <a:pt x="344703" y="227711"/>
                </a:lnTo>
                <a:lnTo>
                  <a:pt x="352069" y="227711"/>
                </a:lnTo>
                <a:lnTo>
                  <a:pt x="354050" y="225717"/>
                </a:lnTo>
                <a:lnTo>
                  <a:pt x="354050" y="220840"/>
                </a:lnTo>
                <a:close/>
              </a:path>
              <a:path w="354330" h="354330">
                <a:moveTo>
                  <a:pt x="354050" y="166116"/>
                </a:moveTo>
                <a:lnTo>
                  <a:pt x="352069" y="164134"/>
                </a:lnTo>
                <a:lnTo>
                  <a:pt x="340385" y="164134"/>
                </a:lnTo>
                <a:lnTo>
                  <a:pt x="328117" y="178498"/>
                </a:lnTo>
                <a:lnTo>
                  <a:pt x="325755" y="180975"/>
                </a:lnTo>
                <a:lnTo>
                  <a:pt x="315899" y="180975"/>
                </a:lnTo>
                <a:lnTo>
                  <a:pt x="313537" y="178485"/>
                </a:lnTo>
                <a:lnTo>
                  <a:pt x="301282" y="164134"/>
                </a:lnTo>
                <a:lnTo>
                  <a:pt x="282790" y="164134"/>
                </a:lnTo>
                <a:lnTo>
                  <a:pt x="270535" y="178485"/>
                </a:lnTo>
                <a:lnTo>
                  <a:pt x="268173" y="180975"/>
                </a:lnTo>
                <a:lnTo>
                  <a:pt x="258343" y="180975"/>
                </a:lnTo>
                <a:lnTo>
                  <a:pt x="255981" y="178485"/>
                </a:lnTo>
                <a:lnTo>
                  <a:pt x="243725" y="164134"/>
                </a:lnTo>
                <a:lnTo>
                  <a:pt x="225272" y="164134"/>
                </a:lnTo>
                <a:lnTo>
                  <a:pt x="213004" y="178485"/>
                </a:lnTo>
                <a:lnTo>
                  <a:pt x="210642" y="180975"/>
                </a:lnTo>
                <a:lnTo>
                  <a:pt x="200812" y="180975"/>
                </a:lnTo>
                <a:lnTo>
                  <a:pt x="198450" y="178485"/>
                </a:lnTo>
                <a:lnTo>
                  <a:pt x="186194" y="164134"/>
                </a:lnTo>
                <a:lnTo>
                  <a:pt x="167741" y="164134"/>
                </a:lnTo>
                <a:lnTo>
                  <a:pt x="155473" y="178485"/>
                </a:lnTo>
                <a:lnTo>
                  <a:pt x="153123" y="180975"/>
                </a:lnTo>
                <a:lnTo>
                  <a:pt x="143294" y="180975"/>
                </a:lnTo>
                <a:lnTo>
                  <a:pt x="140931" y="178485"/>
                </a:lnTo>
                <a:lnTo>
                  <a:pt x="128676" y="164134"/>
                </a:lnTo>
                <a:lnTo>
                  <a:pt x="110210" y="164134"/>
                </a:lnTo>
                <a:lnTo>
                  <a:pt x="97955" y="178485"/>
                </a:lnTo>
                <a:lnTo>
                  <a:pt x="95592" y="180975"/>
                </a:lnTo>
                <a:lnTo>
                  <a:pt x="85801" y="180975"/>
                </a:lnTo>
                <a:lnTo>
                  <a:pt x="83439" y="178485"/>
                </a:lnTo>
                <a:lnTo>
                  <a:pt x="71183" y="164134"/>
                </a:lnTo>
                <a:lnTo>
                  <a:pt x="52755" y="164134"/>
                </a:lnTo>
                <a:lnTo>
                  <a:pt x="40474" y="178485"/>
                </a:lnTo>
                <a:lnTo>
                  <a:pt x="38125" y="180975"/>
                </a:lnTo>
                <a:lnTo>
                  <a:pt x="28295" y="180975"/>
                </a:lnTo>
                <a:lnTo>
                  <a:pt x="25933" y="178485"/>
                </a:lnTo>
                <a:lnTo>
                  <a:pt x="22186" y="174104"/>
                </a:lnTo>
                <a:lnTo>
                  <a:pt x="13652" y="164134"/>
                </a:lnTo>
                <a:lnTo>
                  <a:pt x="1981" y="164134"/>
                </a:lnTo>
                <a:lnTo>
                  <a:pt x="0" y="166116"/>
                </a:lnTo>
                <a:lnTo>
                  <a:pt x="0" y="171005"/>
                </a:lnTo>
                <a:lnTo>
                  <a:pt x="1981" y="172986"/>
                </a:lnTo>
                <a:lnTo>
                  <a:pt x="9347" y="172986"/>
                </a:lnTo>
                <a:lnTo>
                  <a:pt x="11709" y="175475"/>
                </a:lnTo>
                <a:lnTo>
                  <a:pt x="23964" y="189826"/>
                </a:lnTo>
                <a:lnTo>
                  <a:pt x="42418" y="189826"/>
                </a:lnTo>
                <a:lnTo>
                  <a:pt x="54673" y="175475"/>
                </a:lnTo>
                <a:lnTo>
                  <a:pt x="57035" y="172986"/>
                </a:lnTo>
                <a:lnTo>
                  <a:pt x="66865" y="172986"/>
                </a:lnTo>
                <a:lnTo>
                  <a:pt x="69215" y="175475"/>
                </a:lnTo>
                <a:lnTo>
                  <a:pt x="76733" y="184302"/>
                </a:lnTo>
                <a:lnTo>
                  <a:pt x="81470" y="189826"/>
                </a:lnTo>
                <a:lnTo>
                  <a:pt x="99898" y="189826"/>
                </a:lnTo>
                <a:lnTo>
                  <a:pt x="112166" y="175475"/>
                </a:lnTo>
                <a:lnTo>
                  <a:pt x="114528" y="172986"/>
                </a:lnTo>
                <a:lnTo>
                  <a:pt x="124333" y="172986"/>
                </a:lnTo>
                <a:lnTo>
                  <a:pt x="126707" y="175475"/>
                </a:lnTo>
                <a:lnTo>
                  <a:pt x="138963" y="189826"/>
                </a:lnTo>
                <a:lnTo>
                  <a:pt x="157416" y="189826"/>
                </a:lnTo>
                <a:lnTo>
                  <a:pt x="169672" y="175475"/>
                </a:lnTo>
                <a:lnTo>
                  <a:pt x="172034" y="172986"/>
                </a:lnTo>
                <a:lnTo>
                  <a:pt x="181864" y="172986"/>
                </a:lnTo>
                <a:lnTo>
                  <a:pt x="184226" y="175475"/>
                </a:lnTo>
                <a:lnTo>
                  <a:pt x="196481" y="189826"/>
                </a:lnTo>
                <a:lnTo>
                  <a:pt x="214934" y="189826"/>
                </a:lnTo>
                <a:lnTo>
                  <a:pt x="227215" y="175475"/>
                </a:lnTo>
                <a:lnTo>
                  <a:pt x="229577" y="172986"/>
                </a:lnTo>
                <a:lnTo>
                  <a:pt x="239395" y="172986"/>
                </a:lnTo>
                <a:lnTo>
                  <a:pt x="241757" y="175475"/>
                </a:lnTo>
                <a:lnTo>
                  <a:pt x="254012" y="189826"/>
                </a:lnTo>
                <a:lnTo>
                  <a:pt x="272478" y="189826"/>
                </a:lnTo>
                <a:lnTo>
                  <a:pt x="284746" y="175475"/>
                </a:lnTo>
                <a:lnTo>
                  <a:pt x="287108" y="172986"/>
                </a:lnTo>
                <a:lnTo>
                  <a:pt x="296938" y="172986"/>
                </a:lnTo>
                <a:lnTo>
                  <a:pt x="299313" y="175475"/>
                </a:lnTo>
                <a:lnTo>
                  <a:pt x="311581" y="189826"/>
                </a:lnTo>
                <a:lnTo>
                  <a:pt x="330060" y="189826"/>
                </a:lnTo>
                <a:lnTo>
                  <a:pt x="342341" y="175463"/>
                </a:lnTo>
                <a:lnTo>
                  <a:pt x="344703" y="172986"/>
                </a:lnTo>
                <a:lnTo>
                  <a:pt x="352069" y="172986"/>
                </a:lnTo>
                <a:lnTo>
                  <a:pt x="354050" y="171005"/>
                </a:lnTo>
                <a:lnTo>
                  <a:pt x="354050" y="166116"/>
                </a:lnTo>
                <a:close/>
              </a:path>
              <a:path w="354330" h="354330">
                <a:moveTo>
                  <a:pt x="354050" y="111404"/>
                </a:moveTo>
                <a:lnTo>
                  <a:pt x="352069" y="109423"/>
                </a:lnTo>
                <a:lnTo>
                  <a:pt x="340385" y="109423"/>
                </a:lnTo>
                <a:lnTo>
                  <a:pt x="328117" y="123786"/>
                </a:lnTo>
                <a:lnTo>
                  <a:pt x="325755" y="126250"/>
                </a:lnTo>
                <a:lnTo>
                  <a:pt x="315899" y="126250"/>
                </a:lnTo>
                <a:lnTo>
                  <a:pt x="313537" y="123774"/>
                </a:lnTo>
                <a:lnTo>
                  <a:pt x="301282" y="109423"/>
                </a:lnTo>
                <a:lnTo>
                  <a:pt x="282790" y="109423"/>
                </a:lnTo>
                <a:lnTo>
                  <a:pt x="270535" y="123774"/>
                </a:lnTo>
                <a:lnTo>
                  <a:pt x="268173" y="126250"/>
                </a:lnTo>
                <a:lnTo>
                  <a:pt x="258343" y="126250"/>
                </a:lnTo>
                <a:lnTo>
                  <a:pt x="255981" y="123774"/>
                </a:lnTo>
                <a:lnTo>
                  <a:pt x="243725" y="109423"/>
                </a:lnTo>
                <a:lnTo>
                  <a:pt x="225272" y="109423"/>
                </a:lnTo>
                <a:lnTo>
                  <a:pt x="213004" y="123774"/>
                </a:lnTo>
                <a:lnTo>
                  <a:pt x="210642" y="126250"/>
                </a:lnTo>
                <a:lnTo>
                  <a:pt x="200812" y="126250"/>
                </a:lnTo>
                <a:lnTo>
                  <a:pt x="198450" y="123774"/>
                </a:lnTo>
                <a:lnTo>
                  <a:pt x="186194" y="109423"/>
                </a:lnTo>
                <a:lnTo>
                  <a:pt x="167741" y="109423"/>
                </a:lnTo>
                <a:lnTo>
                  <a:pt x="155473" y="123774"/>
                </a:lnTo>
                <a:lnTo>
                  <a:pt x="153123" y="126250"/>
                </a:lnTo>
                <a:lnTo>
                  <a:pt x="143294" y="126250"/>
                </a:lnTo>
                <a:lnTo>
                  <a:pt x="140931" y="123774"/>
                </a:lnTo>
                <a:lnTo>
                  <a:pt x="128676" y="109423"/>
                </a:lnTo>
                <a:lnTo>
                  <a:pt x="110210" y="109423"/>
                </a:lnTo>
                <a:lnTo>
                  <a:pt x="97955" y="123774"/>
                </a:lnTo>
                <a:lnTo>
                  <a:pt x="95592" y="126250"/>
                </a:lnTo>
                <a:lnTo>
                  <a:pt x="85801" y="126250"/>
                </a:lnTo>
                <a:lnTo>
                  <a:pt x="83439" y="123774"/>
                </a:lnTo>
                <a:lnTo>
                  <a:pt x="71183" y="109423"/>
                </a:lnTo>
                <a:lnTo>
                  <a:pt x="52755" y="109423"/>
                </a:lnTo>
                <a:lnTo>
                  <a:pt x="40474" y="123774"/>
                </a:lnTo>
                <a:lnTo>
                  <a:pt x="38125" y="126250"/>
                </a:lnTo>
                <a:lnTo>
                  <a:pt x="28295" y="126250"/>
                </a:lnTo>
                <a:lnTo>
                  <a:pt x="25933" y="123774"/>
                </a:lnTo>
                <a:lnTo>
                  <a:pt x="22186" y="119380"/>
                </a:lnTo>
                <a:lnTo>
                  <a:pt x="13652" y="109423"/>
                </a:lnTo>
                <a:lnTo>
                  <a:pt x="1981" y="109423"/>
                </a:lnTo>
                <a:lnTo>
                  <a:pt x="0" y="111404"/>
                </a:lnTo>
                <a:lnTo>
                  <a:pt x="0" y="116281"/>
                </a:lnTo>
                <a:lnTo>
                  <a:pt x="1981" y="118275"/>
                </a:lnTo>
                <a:lnTo>
                  <a:pt x="9347" y="118275"/>
                </a:lnTo>
                <a:lnTo>
                  <a:pt x="11709" y="120751"/>
                </a:lnTo>
                <a:lnTo>
                  <a:pt x="23964" y="135102"/>
                </a:lnTo>
                <a:lnTo>
                  <a:pt x="42418" y="135102"/>
                </a:lnTo>
                <a:lnTo>
                  <a:pt x="54673" y="120751"/>
                </a:lnTo>
                <a:lnTo>
                  <a:pt x="57035" y="118275"/>
                </a:lnTo>
                <a:lnTo>
                  <a:pt x="66865" y="118275"/>
                </a:lnTo>
                <a:lnTo>
                  <a:pt x="69215" y="120751"/>
                </a:lnTo>
                <a:lnTo>
                  <a:pt x="76733" y="129590"/>
                </a:lnTo>
                <a:lnTo>
                  <a:pt x="81470" y="135102"/>
                </a:lnTo>
                <a:lnTo>
                  <a:pt x="99898" y="135102"/>
                </a:lnTo>
                <a:lnTo>
                  <a:pt x="112166" y="120751"/>
                </a:lnTo>
                <a:lnTo>
                  <a:pt x="114528" y="118275"/>
                </a:lnTo>
                <a:lnTo>
                  <a:pt x="124333" y="118275"/>
                </a:lnTo>
                <a:lnTo>
                  <a:pt x="126707" y="120751"/>
                </a:lnTo>
                <a:lnTo>
                  <a:pt x="138963" y="135102"/>
                </a:lnTo>
                <a:lnTo>
                  <a:pt x="157416" y="135102"/>
                </a:lnTo>
                <a:lnTo>
                  <a:pt x="169672" y="120751"/>
                </a:lnTo>
                <a:lnTo>
                  <a:pt x="172034" y="118275"/>
                </a:lnTo>
                <a:lnTo>
                  <a:pt x="181864" y="118275"/>
                </a:lnTo>
                <a:lnTo>
                  <a:pt x="184226" y="120751"/>
                </a:lnTo>
                <a:lnTo>
                  <a:pt x="196481" y="135102"/>
                </a:lnTo>
                <a:lnTo>
                  <a:pt x="214934" y="135102"/>
                </a:lnTo>
                <a:lnTo>
                  <a:pt x="227215" y="120751"/>
                </a:lnTo>
                <a:lnTo>
                  <a:pt x="229577" y="118275"/>
                </a:lnTo>
                <a:lnTo>
                  <a:pt x="239395" y="118275"/>
                </a:lnTo>
                <a:lnTo>
                  <a:pt x="241757" y="120751"/>
                </a:lnTo>
                <a:lnTo>
                  <a:pt x="254012" y="135102"/>
                </a:lnTo>
                <a:lnTo>
                  <a:pt x="272478" y="135102"/>
                </a:lnTo>
                <a:lnTo>
                  <a:pt x="284746" y="120751"/>
                </a:lnTo>
                <a:lnTo>
                  <a:pt x="287108" y="118275"/>
                </a:lnTo>
                <a:lnTo>
                  <a:pt x="296938" y="118275"/>
                </a:lnTo>
                <a:lnTo>
                  <a:pt x="299313" y="120751"/>
                </a:lnTo>
                <a:lnTo>
                  <a:pt x="311581" y="135102"/>
                </a:lnTo>
                <a:lnTo>
                  <a:pt x="330060" y="135102"/>
                </a:lnTo>
                <a:lnTo>
                  <a:pt x="342341" y="120738"/>
                </a:lnTo>
                <a:lnTo>
                  <a:pt x="344703" y="118275"/>
                </a:lnTo>
                <a:lnTo>
                  <a:pt x="352069" y="118275"/>
                </a:lnTo>
                <a:lnTo>
                  <a:pt x="354050" y="116281"/>
                </a:lnTo>
                <a:lnTo>
                  <a:pt x="354050" y="111404"/>
                </a:lnTo>
                <a:close/>
              </a:path>
              <a:path w="354330" h="354330">
                <a:moveTo>
                  <a:pt x="354050" y="56692"/>
                </a:moveTo>
                <a:lnTo>
                  <a:pt x="352069" y="54711"/>
                </a:lnTo>
                <a:lnTo>
                  <a:pt x="340385" y="54711"/>
                </a:lnTo>
                <a:lnTo>
                  <a:pt x="328117" y="69075"/>
                </a:lnTo>
                <a:lnTo>
                  <a:pt x="325755" y="71551"/>
                </a:lnTo>
                <a:lnTo>
                  <a:pt x="315899" y="71551"/>
                </a:lnTo>
                <a:lnTo>
                  <a:pt x="313537" y="69062"/>
                </a:lnTo>
                <a:lnTo>
                  <a:pt x="301282" y="54711"/>
                </a:lnTo>
                <a:lnTo>
                  <a:pt x="282790" y="54711"/>
                </a:lnTo>
                <a:lnTo>
                  <a:pt x="270535" y="69062"/>
                </a:lnTo>
                <a:lnTo>
                  <a:pt x="268173" y="71551"/>
                </a:lnTo>
                <a:lnTo>
                  <a:pt x="258343" y="71551"/>
                </a:lnTo>
                <a:lnTo>
                  <a:pt x="255981" y="69062"/>
                </a:lnTo>
                <a:lnTo>
                  <a:pt x="243725" y="54711"/>
                </a:lnTo>
                <a:lnTo>
                  <a:pt x="225272" y="54711"/>
                </a:lnTo>
                <a:lnTo>
                  <a:pt x="213004" y="69062"/>
                </a:lnTo>
                <a:lnTo>
                  <a:pt x="210642" y="71551"/>
                </a:lnTo>
                <a:lnTo>
                  <a:pt x="200812" y="71551"/>
                </a:lnTo>
                <a:lnTo>
                  <a:pt x="198450" y="69062"/>
                </a:lnTo>
                <a:lnTo>
                  <a:pt x="186194" y="54711"/>
                </a:lnTo>
                <a:lnTo>
                  <a:pt x="167741" y="54711"/>
                </a:lnTo>
                <a:lnTo>
                  <a:pt x="155473" y="69062"/>
                </a:lnTo>
                <a:lnTo>
                  <a:pt x="153123" y="71551"/>
                </a:lnTo>
                <a:lnTo>
                  <a:pt x="143294" y="71551"/>
                </a:lnTo>
                <a:lnTo>
                  <a:pt x="140931" y="69062"/>
                </a:lnTo>
                <a:lnTo>
                  <a:pt x="128676" y="54711"/>
                </a:lnTo>
                <a:lnTo>
                  <a:pt x="110210" y="54711"/>
                </a:lnTo>
                <a:lnTo>
                  <a:pt x="97955" y="69062"/>
                </a:lnTo>
                <a:lnTo>
                  <a:pt x="95592" y="71551"/>
                </a:lnTo>
                <a:lnTo>
                  <a:pt x="85801" y="71551"/>
                </a:lnTo>
                <a:lnTo>
                  <a:pt x="83439" y="69062"/>
                </a:lnTo>
                <a:lnTo>
                  <a:pt x="71183" y="54711"/>
                </a:lnTo>
                <a:lnTo>
                  <a:pt x="52755" y="54711"/>
                </a:lnTo>
                <a:lnTo>
                  <a:pt x="40474" y="69062"/>
                </a:lnTo>
                <a:lnTo>
                  <a:pt x="38125" y="71551"/>
                </a:lnTo>
                <a:lnTo>
                  <a:pt x="28295" y="71551"/>
                </a:lnTo>
                <a:lnTo>
                  <a:pt x="25933" y="69062"/>
                </a:lnTo>
                <a:lnTo>
                  <a:pt x="22186" y="64681"/>
                </a:lnTo>
                <a:lnTo>
                  <a:pt x="13652" y="54711"/>
                </a:lnTo>
                <a:lnTo>
                  <a:pt x="1981" y="54711"/>
                </a:lnTo>
                <a:lnTo>
                  <a:pt x="0" y="56692"/>
                </a:lnTo>
                <a:lnTo>
                  <a:pt x="0" y="61582"/>
                </a:lnTo>
                <a:lnTo>
                  <a:pt x="1981" y="63563"/>
                </a:lnTo>
                <a:lnTo>
                  <a:pt x="9347" y="63563"/>
                </a:lnTo>
                <a:lnTo>
                  <a:pt x="11709" y="66052"/>
                </a:lnTo>
                <a:lnTo>
                  <a:pt x="23964" y="80403"/>
                </a:lnTo>
                <a:lnTo>
                  <a:pt x="42418" y="80403"/>
                </a:lnTo>
                <a:lnTo>
                  <a:pt x="54673" y="66052"/>
                </a:lnTo>
                <a:lnTo>
                  <a:pt x="57035" y="63563"/>
                </a:lnTo>
                <a:lnTo>
                  <a:pt x="66865" y="63563"/>
                </a:lnTo>
                <a:lnTo>
                  <a:pt x="69215" y="66052"/>
                </a:lnTo>
                <a:lnTo>
                  <a:pt x="76733" y="74891"/>
                </a:lnTo>
                <a:lnTo>
                  <a:pt x="81470" y="80403"/>
                </a:lnTo>
                <a:lnTo>
                  <a:pt x="99898" y="80403"/>
                </a:lnTo>
                <a:lnTo>
                  <a:pt x="112166" y="66052"/>
                </a:lnTo>
                <a:lnTo>
                  <a:pt x="114528" y="63563"/>
                </a:lnTo>
                <a:lnTo>
                  <a:pt x="124333" y="63563"/>
                </a:lnTo>
                <a:lnTo>
                  <a:pt x="126707" y="66052"/>
                </a:lnTo>
                <a:lnTo>
                  <a:pt x="138963" y="80403"/>
                </a:lnTo>
                <a:lnTo>
                  <a:pt x="157416" y="80403"/>
                </a:lnTo>
                <a:lnTo>
                  <a:pt x="169672" y="66052"/>
                </a:lnTo>
                <a:lnTo>
                  <a:pt x="172034" y="63563"/>
                </a:lnTo>
                <a:lnTo>
                  <a:pt x="181864" y="63563"/>
                </a:lnTo>
                <a:lnTo>
                  <a:pt x="184226" y="66052"/>
                </a:lnTo>
                <a:lnTo>
                  <a:pt x="196481" y="80403"/>
                </a:lnTo>
                <a:lnTo>
                  <a:pt x="214934" y="80403"/>
                </a:lnTo>
                <a:lnTo>
                  <a:pt x="227215" y="66052"/>
                </a:lnTo>
                <a:lnTo>
                  <a:pt x="229577" y="63563"/>
                </a:lnTo>
                <a:lnTo>
                  <a:pt x="239395" y="63563"/>
                </a:lnTo>
                <a:lnTo>
                  <a:pt x="241757" y="66052"/>
                </a:lnTo>
                <a:lnTo>
                  <a:pt x="254012" y="80403"/>
                </a:lnTo>
                <a:lnTo>
                  <a:pt x="272478" y="80403"/>
                </a:lnTo>
                <a:lnTo>
                  <a:pt x="284746" y="66052"/>
                </a:lnTo>
                <a:lnTo>
                  <a:pt x="287108" y="63563"/>
                </a:lnTo>
                <a:lnTo>
                  <a:pt x="296938" y="63563"/>
                </a:lnTo>
                <a:lnTo>
                  <a:pt x="299313" y="66052"/>
                </a:lnTo>
                <a:lnTo>
                  <a:pt x="311581" y="80403"/>
                </a:lnTo>
                <a:lnTo>
                  <a:pt x="330060" y="80403"/>
                </a:lnTo>
                <a:lnTo>
                  <a:pt x="342341" y="66040"/>
                </a:lnTo>
                <a:lnTo>
                  <a:pt x="344703" y="63563"/>
                </a:lnTo>
                <a:lnTo>
                  <a:pt x="352069" y="63563"/>
                </a:lnTo>
                <a:lnTo>
                  <a:pt x="354050" y="61582"/>
                </a:lnTo>
                <a:lnTo>
                  <a:pt x="354050" y="56692"/>
                </a:lnTo>
                <a:close/>
              </a:path>
              <a:path w="354330" h="354330">
                <a:moveTo>
                  <a:pt x="354050" y="1981"/>
                </a:moveTo>
                <a:lnTo>
                  <a:pt x="352069" y="0"/>
                </a:lnTo>
                <a:lnTo>
                  <a:pt x="340385" y="0"/>
                </a:lnTo>
                <a:lnTo>
                  <a:pt x="328117" y="14363"/>
                </a:lnTo>
                <a:lnTo>
                  <a:pt x="325755" y="16827"/>
                </a:lnTo>
                <a:lnTo>
                  <a:pt x="315899" y="16827"/>
                </a:lnTo>
                <a:lnTo>
                  <a:pt x="313537" y="14351"/>
                </a:lnTo>
                <a:lnTo>
                  <a:pt x="301282" y="0"/>
                </a:lnTo>
                <a:lnTo>
                  <a:pt x="282790" y="0"/>
                </a:lnTo>
                <a:lnTo>
                  <a:pt x="270535" y="14351"/>
                </a:lnTo>
                <a:lnTo>
                  <a:pt x="268173" y="16827"/>
                </a:lnTo>
                <a:lnTo>
                  <a:pt x="258343" y="16827"/>
                </a:lnTo>
                <a:lnTo>
                  <a:pt x="255981" y="14351"/>
                </a:lnTo>
                <a:lnTo>
                  <a:pt x="243725" y="0"/>
                </a:lnTo>
                <a:lnTo>
                  <a:pt x="225272" y="0"/>
                </a:lnTo>
                <a:lnTo>
                  <a:pt x="213004" y="14351"/>
                </a:lnTo>
                <a:lnTo>
                  <a:pt x="210642" y="16827"/>
                </a:lnTo>
                <a:lnTo>
                  <a:pt x="200812" y="16827"/>
                </a:lnTo>
                <a:lnTo>
                  <a:pt x="198450" y="14351"/>
                </a:lnTo>
                <a:lnTo>
                  <a:pt x="186194" y="0"/>
                </a:lnTo>
                <a:lnTo>
                  <a:pt x="167741" y="0"/>
                </a:lnTo>
                <a:lnTo>
                  <a:pt x="155473" y="14351"/>
                </a:lnTo>
                <a:lnTo>
                  <a:pt x="153123" y="16827"/>
                </a:lnTo>
                <a:lnTo>
                  <a:pt x="143294" y="16827"/>
                </a:lnTo>
                <a:lnTo>
                  <a:pt x="140931" y="14351"/>
                </a:lnTo>
                <a:lnTo>
                  <a:pt x="128676" y="0"/>
                </a:lnTo>
                <a:lnTo>
                  <a:pt x="110210" y="0"/>
                </a:lnTo>
                <a:lnTo>
                  <a:pt x="97955" y="14351"/>
                </a:lnTo>
                <a:lnTo>
                  <a:pt x="95592" y="16827"/>
                </a:lnTo>
                <a:lnTo>
                  <a:pt x="85801" y="16827"/>
                </a:lnTo>
                <a:lnTo>
                  <a:pt x="83439" y="14351"/>
                </a:lnTo>
                <a:lnTo>
                  <a:pt x="71183" y="0"/>
                </a:lnTo>
                <a:lnTo>
                  <a:pt x="52755" y="0"/>
                </a:lnTo>
                <a:lnTo>
                  <a:pt x="40474" y="14351"/>
                </a:lnTo>
                <a:lnTo>
                  <a:pt x="38125" y="16827"/>
                </a:lnTo>
                <a:lnTo>
                  <a:pt x="28295" y="16827"/>
                </a:lnTo>
                <a:lnTo>
                  <a:pt x="25933" y="14351"/>
                </a:lnTo>
                <a:lnTo>
                  <a:pt x="22186" y="9969"/>
                </a:lnTo>
                <a:lnTo>
                  <a:pt x="13652" y="0"/>
                </a:lnTo>
                <a:lnTo>
                  <a:pt x="1981" y="0"/>
                </a:lnTo>
                <a:lnTo>
                  <a:pt x="0" y="1981"/>
                </a:lnTo>
                <a:lnTo>
                  <a:pt x="0" y="6870"/>
                </a:lnTo>
                <a:lnTo>
                  <a:pt x="1981" y="8851"/>
                </a:lnTo>
                <a:lnTo>
                  <a:pt x="9347" y="8851"/>
                </a:lnTo>
                <a:lnTo>
                  <a:pt x="11709" y="11328"/>
                </a:lnTo>
                <a:lnTo>
                  <a:pt x="23964" y="25679"/>
                </a:lnTo>
                <a:lnTo>
                  <a:pt x="42418" y="25679"/>
                </a:lnTo>
                <a:lnTo>
                  <a:pt x="54673" y="11328"/>
                </a:lnTo>
                <a:lnTo>
                  <a:pt x="57035" y="8851"/>
                </a:lnTo>
                <a:lnTo>
                  <a:pt x="66865" y="8851"/>
                </a:lnTo>
                <a:lnTo>
                  <a:pt x="69215" y="11328"/>
                </a:lnTo>
                <a:lnTo>
                  <a:pt x="76733" y="20167"/>
                </a:lnTo>
                <a:lnTo>
                  <a:pt x="81470" y="25679"/>
                </a:lnTo>
                <a:lnTo>
                  <a:pt x="99898" y="25679"/>
                </a:lnTo>
                <a:lnTo>
                  <a:pt x="112166" y="11328"/>
                </a:lnTo>
                <a:lnTo>
                  <a:pt x="114528" y="8851"/>
                </a:lnTo>
                <a:lnTo>
                  <a:pt x="124333" y="8851"/>
                </a:lnTo>
                <a:lnTo>
                  <a:pt x="126707" y="11328"/>
                </a:lnTo>
                <a:lnTo>
                  <a:pt x="138963" y="25679"/>
                </a:lnTo>
                <a:lnTo>
                  <a:pt x="157416" y="25679"/>
                </a:lnTo>
                <a:lnTo>
                  <a:pt x="169672" y="11328"/>
                </a:lnTo>
                <a:lnTo>
                  <a:pt x="172034" y="8851"/>
                </a:lnTo>
                <a:lnTo>
                  <a:pt x="181864" y="8851"/>
                </a:lnTo>
                <a:lnTo>
                  <a:pt x="184226" y="11328"/>
                </a:lnTo>
                <a:lnTo>
                  <a:pt x="196481" y="25679"/>
                </a:lnTo>
                <a:lnTo>
                  <a:pt x="214934" y="25679"/>
                </a:lnTo>
                <a:lnTo>
                  <a:pt x="227215" y="11328"/>
                </a:lnTo>
                <a:lnTo>
                  <a:pt x="229577" y="8851"/>
                </a:lnTo>
                <a:lnTo>
                  <a:pt x="239395" y="8851"/>
                </a:lnTo>
                <a:lnTo>
                  <a:pt x="241757" y="11328"/>
                </a:lnTo>
                <a:lnTo>
                  <a:pt x="254012" y="25679"/>
                </a:lnTo>
                <a:lnTo>
                  <a:pt x="272478" y="25679"/>
                </a:lnTo>
                <a:lnTo>
                  <a:pt x="284746" y="11328"/>
                </a:lnTo>
                <a:lnTo>
                  <a:pt x="287108" y="8851"/>
                </a:lnTo>
                <a:lnTo>
                  <a:pt x="296938" y="8851"/>
                </a:lnTo>
                <a:lnTo>
                  <a:pt x="299313" y="11328"/>
                </a:lnTo>
                <a:lnTo>
                  <a:pt x="311581" y="25679"/>
                </a:lnTo>
                <a:lnTo>
                  <a:pt x="330060" y="25679"/>
                </a:lnTo>
                <a:lnTo>
                  <a:pt x="342341" y="11315"/>
                </a:lnTo>
                <a:lnTo>
                  <a:pt x="344703" y="8851"/>
                </a:lnTo>
                <a:lnTo>
                  <a:pt x="352069" y="8851"/>
                </a:lnTo>
                <a:lnTo>
                  <a:pt x="354050" y="6870"/>
                </a:lnTo>
                <a:lnTo>
                  <a:pt x="354050" y="1981"/>
                </a:lnTo>
                <a:close/>
              </a:path>
            </a:pathLst>
          </a:custGeom>
          <a:solidFill>
            <a:srgbClr val="78D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21703" y="315424"/>
            <a:ext cx="492125" cy="492125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491794" y="245859"/>
                </a:moveTo>
                <a:lnTo>
                  <a:pt x="486803" y="196316"/>
                </a:lnTo>
                <a:lnTo>
                  <a:pt x="472478" y="150164"/>
                </a:lnTo>
                <a:lnTo>
                  <a:pt x="449795" y="108394"/>
                </a:lnTo>
                <a:lnTo>
                  <a:pt x="419773" y="72009"/>
                </a:lnTo>
                <a:lnTo>
                  <a:pt x="383374" y="41998"/>
                </a:lnTo>
                <a:lnTo>
                  <a:pt x="341604" y="19329"/>
                </a:lnTo>
                <a:lnTo>
                  <a:pt x="295452" y="5003"/>
                </a:lnTo>
                <a:lnTo>
                  <a:pt x="245897" y="0"/>
                </a:lnTo>
                <a:lnTo>
                  <a:pt x="196342" y="5003"/>
                </a:lnTo>
                <a:lnTo>
                  <a:pt x="150177" y="19316"/>
                </a:lnTo>
                <a:lnTo>
                  <a:pt x="108407" y="41986"/>
                </a:lnTo>
                <a:lnTo>
                  <a:pt x="72021" y="72009"/>
                </a:lnTo>
                <a:lnTo>
                  <a:pt x="41986" y="108394"/>
                </a:lnTo>
                <a:lnTo>
                  <a:pt x="19316" y="150152"/>
                </a:lnTo>
                <a:lnTo>
                  <a:pt x="4991" y="196303"/>
                </a:lnTo>
                <a:lnTo>
                  <a:pt x="0" y="245859"/>
                </a:lnTo>
                <a:lnTo>
                  <a:pt x="4991" y="295402"/>
                </a:lnTo>
                <a:lnTo>
                  <a:pt x="19316" y="341553"/>
                </a:lnTo>
                <a:lnTo>
                  <a:pt x="41986" y="383324"/>
                </a:lnTo>
                <a:lnTo>
                  <a:pt x="72021" y="419709"/>
                </a:lnTo>
                <a:lnTo>
                  <a:pt x="108407" y="449719"/>
                </a:lnTo>
                <a:lnTo>
                  <a:pt x="150177" y="472389"/>
                </a:lnTo>
                <a:lnTo>
                  <a:pt x="196342" y="486714"/>
                </a:lnTo>
                <a:lnTo>
                  <a:pt x="245897" y="491705"/>
                </a:lnTo>
                <a:lnTo>
                  <a:pt x="295452" y="486714"/>
                </a:lnTo>
                <a:lnTo>
                  <a:pt x="341604" y="472389"/>
                </a:lnTo>
                <a:lnTo>
                  <a:pt x="383374" y="449719"/>
                </a:lnTo>
                <a:lnTo>
                  <a:pt x="419773" y="419696"/>
                </a:lnTo>
                <a:lnTo>
                  <a:pt x="449795" y="383311"/>
                </a:lnTo>
                <a:lnTo>
                  <a:pt x="472478" y="341553"/>
                </a:lnTo>
                <a:lnTo>
                  <a:pt x="486803" y="295402"/>
                </a:lnTo>
                <a:lnTo>
                  <a:pt x="491794" y="245859"/>
                </a:lnTo>
                <a:close/>
              </a:path>
            </a:pathLst>
          </a:custGeom>
          <a:solidFill>
            <a:srgbClr val="383838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05079" y="292259"/>
            <a:ext cx="492125" cy="492125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491807" y="245846"/>
                </a:moveTo>
                <a:lnTo>
                  <a:pt x="486816" y="196303"/>
                </a:lnTo>
                <a:lnTo>
                  <a:pt x="472490" y="150152"/>
                </a:lnTo>
                <a:lnTo>
                  <a:pt x="449808" y="108381"/>
                </a:lnTo>
                <a:lnTo>
                  <a:pt x="419785" y="71996"/>
                </a:lnTo>
                <a:lnTo>
                  <a:pt x="383400" y="41986"/>
                </a:lnTo>
                <a:lnTo>
                  <a:pt x="341630" y="19316"/>
                </a:lnTo>
                <a:lnTo>
                  <a:pt x="295465" y="4991"/>
                </a:lnTo>
                <a:lnTo>
                  <a:pt x="245910" y="0"/>
                </a:lnTo>
                <a:lnTo>
                  <a:pt x="196342" y="4991"/>
                </a:lnTo>
                <a:lnTo>
                  <a:pt x="150190" y="19316"/>
                </a:lnTo>
                <a:lnTo>
                  <a:pt x="108419" y="41986"/>
                </a:lnTo>
                <a:lnTo>
                  <a:pt x="72021" y="71996"/>
                </a:lnTo>
                <a:lnTo>
                  <a:pt x="41998" y="108381"/>
                </a:lnTo>
                <a:lnTo>
                  <a:pt x="19329" y="150152"/>
                </a:lnTo>
                <a:lnTo>
                  <a:pt x="5003" y="196303"/>
                </a:lnTo>
                <a:lnTo>
                  <a:pt x="0" y="245846"/>
                </a:lnTo>
                <a:lnTo>
                  <a:pt x="5003" y="295402"/>
                </a:lnTo>
                <a:lnTo>
                  <a:pt x="19329" y="341541"/>
                </a:lnTo>
                <a:lnTo>
                  <a:pt x="41998" y="383311"/>
                </a:lnTo>
                <a:lnTo>
                  <a:pt x="72034" y="419696"/>
                </a:lnTo>
                <a:lnTo>
                  <a:pt x="108419" y="449719"/>
                </a:lnTo>
                <a:lnTo>
                  <a:pt x="150190" y="472389"/>
                </a:lnTo>
                <a:lnTo>
                  <a:pt x="196354" y="486714"/>
                </a:lnTo>
                <a:lnTo>
                  <a:pt x="245910" y="491705"/>
                </a:lnTo>
                <a:lnTo>
                  <a:pt x="295465" y="486714"/>
                </a:lnTo>
                <a:lnTo>
                  <a:pt x="341617" y="472389"/>
                </a:lnTo>
                <a:lnTo>
                  <a:pt x="383387" y="449719"/>
                </a:lnTo>
                <a:lnTo>
                  <a:pt x="419785" y="419696"/>
                </a:lnTo>
                <a:lnTo>
                  <a:pt x="449808" y="383311"/>
                </a:lnTo>
                <a:lnTo>
                  <a:pt x="472478" y="341553"/>
                </a:lnTo>
                <a:lnTo>
                  <a:pt x="486816" y="295402"/>
                </a:lnTo>
                <a:lnTo>
                  <a:pt x="491807" y="2458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05090" y="292250"/>
            <a:ext cx="492125" cy="492125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0" y="245853"/>
                </a:moveTo>
                <a:lnTo>
                  <a:pt x="4995" y="196303"/>
                </a:lnTo>
                <a:lnTo>
                  <a:pt x="19322" y="150152"/>
                </a:lnTo>
                <a:lnTo>
                  <a:pt x="41993" y="108390"/>
                </a:lnTo>
                <a:lnTo>
                  <a:pt x="72019" y="72005"/>
                </a:lnTo>
                <a:lnTo>
                  <a:pt x="108412" y="41985"/>
                </a:lnTo>
                <a:lnTo>
                  <a:pt x="150182" y="19319"/>
                </a:lnTo>
                <a:lnTo>
                  <a:pt x="196341" y="4994"/>
                </a:lnTo>
                <a:lnTo>
                  <a:pt x="245901" y="0"/>
                </a:lnTo>
                <a:lnTo>
                  <a:pt x="295462" y="4994"/>
                </a:lnTo>
                <a:lnTo>
                  <a:pt x="341621" y="19319"/>
                </a:lnTo>
                <a:lnTo>
                  <a:pt x="383391" y="41985"/>
                </a:lnTo>
                <a:lnTo>
                  <a:pt x="419783" y="72005"/>
                </a:lnTo>
                <a:lnTo>
                  <a:pt x="449809" y="108390"/>
                </a:lnTo>
                <a:lnTo>
                  <a:pt x="472480" y="150152"/>
                </a:lnTo>
                <a:lnTo>
                  <a:pt x="486808" y="196303"/>
                </a:lnTo>
                <a:lnTo>
                  <a:pt x="491803" y="245853"/>
                </a:lnTo>
                <a:lnTo>
                  <a:pt x="486807" y="295404"/>
                </a:lnTo>
                <a:lnTo>
                  <a:pt x="472478" y="341554"/>
                </a:lnTo>
                <a:lnTo>
                  <a:pt x="449806" y="383316"/>
                </a:lnTo>
                <a:lnTo>
                  <a:pt x="419778" y="419702"/>
                </a:lnTo>
                <a:lnTo>
                  <a:pt x="383385" y="449722"/>
                </a:lnTo>
                <a:lnTo>
                  <a:pt x="341615" y="472388"/>
                </a:lnTo>
                <a:lnTo>
                  <a:pt x="295458" y="486713"/>
                </a:lnTo>
                <a:lnTo>
                  <a:pt x="245901" y="491707"/>
                </a:lnTo>
                <a:lnTo>
                  <a:pt x="196345" y="486712"/>
                </a:lnTo>
                <a:lnTo>
                  <a:pt x="150188" y="472386"/>
                </a:lnTo>
                <a:lnTo>
                  <a:pt x="108418" y="449718"/>
                </a:lnTo>
                <a:lnTo>
                  <a:pt x="72025" y="419696"/>
                </a:lnTo>
                <a:lnTo>
                  <a:pt x="41997" y="383310"/>
                </a:lnTo>
                <a:lnTo>
                  <a:pt x="19324" y="341549"/>
                </a:lnTo>
                <a:lnTo>
                  <a:pt x="4996" y="295400"/>
                </a:lnTo>
                <a:lnTo>
                  <a:pt x="0" y="245853"/>
                </a:lnTo>
                <a:close/>
              </a:path>
              <a:path w="492125" h="492125">
                <a:moveTo>
                  <a:pt x="0" y="245853"/>
                </a:moveTo>
                <a:lnTo>
                  <a:pt x="4995" y="196303"/>
                </a:lnTo>
                <a:lnTo>
                  <a:pt x="19322" y="150152"/>
                </a:lnTo>
                <a:lnTo>
                  <a:pt x="41993" y="108390"/>
                </a:lnTo>
                <a:lnTo>
                  <a:pt x="72019" y="72005"/>
                </a:lnTo>
                <a:lnTo>
                  <a:pt x="108412" y="41985"/>
                </a:lnTo>
                <a:lnTo>
                  <a:pt x="150182" y="19319"/>
                </a:lnTo>
                <a:lnTo>
                  <a:pt x="196341" y="4994"/>
                </a:lnTo>
                <a:lnTo>
                  <a:pt x="245901" y="0"/>
                </a:lnTo>
                <a:lnTo>
                  <a:pt x="295462" y="4994"/>
                </a:lnTo>
                <a:lnTo>
                  <a:pt x="341621" y="19319"/>
                </a:lnTo>
                <a:lnTo>
                  <a:pt x="383391" y="41985"/>
                </a:lnTo>
                <a:lnTo>
                  <a:pt x="419783" y="72005"/>
                </a:lnTo>
                <a:lnTo>
                  <a:pt x="449809" y="108390"/>
                </a:lnTo>
                <a:lnTo>
                  <a:pt x="472480" y="150152"/>
                </a:lnTo>
                <a:lnTo>
                  <a:pt x="486808" y="196303"/>
                </a:lnTo>
                <a:lnTo>
                  <a:pt x="491803" y="245853"/>
                </a:lnTo>
                <a:lnTo>
                  <a:pt x="486807" y="295404"/>
                </a:lnTo>
                <a:lnTo>
                  <a:pt x="472478" y="341554"/>
                </a:lnTo>
                <a:lnTo>
                  <a:pt x="449806" y="383316"/>
                </a:lnTo>
                <a:lnTo>
                  <a:pt x="419778" y="419702"/>
                </a:lnTo>
                <a:lnTo>
                  <a:pt x="383385" y="449722"/>
                </a:lnTo>
                <a:lnTo>
                  <a:pt x="341615" y="472388"/>
                </a:lnTo>
                <a:lnTo>
                  <a:pt x="295458" y="486713"/>
                </a:lnTo>
                <a:lnTo>
                  <a:pt x="245901" y="491707"/>
                </a:lnTo>
                <a:lnTo>
                  <a:pt x="196345" y="486712"/>
                </a:lnTo>
                <a:lnTo>
                  <a:pt x="150188" y="472386"/>
                </a:lnTo>
                <a:lnTo>
                  <a:pt x="108418" y="449718"/>
                </a:lnTo>
                <a:lnTo>
                  <a:pt x="72025" y="419696"/>
                </a:lnTo>
                <a:lnTo>
                  <a:pt x="41997" y="383310"/>
                </a:lnTo>
                <a:lnTo>
                  <a:pt x="19324" y="341549"/>
                </a:lnTo>
                <a:lnTo>
                  <a:pt x="4996" y="295400"/>
                </a:lnTo>
                <a:lnTo>
                  <a:pt x="0" y="245853"/>
                </a:lnTo>
                <a:close/>
              </a:path>
            </a:pathLst>
          </a:custGeom>
          <a:ln w="9562">
            <a:solidFill>
              <a:srgbClr val="17A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254" y="5180126"/>
            <a:ext cx="719891" cy="9564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325793" y="372168"/>
            <a:ext cx="250190" cy="332740"/>
          </a:xfrm>
          <a:custGeom>
            <a:avLst/>
            <a:gdLst/>
            <a:ahLst/>
            <a:cxnLst/>
            <a:rect l="l" t="t" r="r" b="b"/>
            <a:pathLst>
              <a:path w="250190" h="332740">
                <a:moveTo>
                  <a:pt x="66014" y="65214"/>
                </a:moveTo>
                <a:lnTo>
                  <a:pt x="65201" y="62090"/>
                </a:lnTo>
                <a:lnTo>
                  <a:pt x="45275" y="50317"/>
                </a:lnTo>
                <a:lnTo>
                  <a:pt x="42189" y="51130"/>
                </a:lnTo>
                <a:lnTo>
                  <a:pt x="39344" y="55930"/>
                </a:lnTo>
                <a:lnTo>
                  <a:pt x="40157" y="59055"/>
                </a:lnTo>
                <a:lnTo>
                  <a:pt x="58483" y="69875"/>
                </a:lnTo>
                <a:lnTo>
                  <a:pt x="59359" y="70104"/>
                </a:lnTo>
                <a:lnTo>
                  <a:pt x="60236" y="70104"/>
                </a:lnTo>
                <a:lnTo>
                  <a:pt x="61963" y="70104"/>
                </a:lnTo>
                <a:lnTo>
                  <a:pt x="63652" y="69215"/>
                </a:lnTo>
                <a:lnTo>
                  <a:pt x="66014" y="65214"/>
                </a:lnTo>
                <a:close/>
              </a:path>
              <a:path w="250190" h="332740">
                <a:moveTo>
                  <a:pt x="93827" y="33934"/>
                </a:moveTo>
                <a:lnTo>
                  <a:pt x="84048" y="16954"/>
                </a:lnTo>
                <a:lnTo>
                  <a:pt x="82664" y="14528"/>
                </a:lnTo>
                <a:lnTo>
                  <a:pt x="79590" y="13716"/>
                </a:lnTo>
                <a:lnTo>
                  <a:pt x="74739" y="16484"/>
                </a:lnTo>
                <a:lnTo>
                  <a:pt x="73914" y="19583"/>
                </a:lnTo>
                <a:lnTo>
                  <a:pt x="84620" y="38201"/>
                </a:lnTo>
                <a:lnTo>
                  <a:pt x="86321" y="39103"/>
                </a:lnTo>
                <a:lnTo>
                  <a:pt x="88061" y="39103"/>
                </a:lnTo>
                <a:lnTo>
                  <a:pt x="88925" y="39103"/>
                </a:lnTo>
                <a:lnTo>
                  <a:pt x="89789" y="38887"/>
                </a:lnTo>
                <a:lnTo>
                  <a:pt x="93002" y="37033"/>
                </a:lnTo>
                <a:lnTo>
                  <a:pt x="93827" y="33934"/>
                </a:lnTo>
                <a:close/>
              </a:path>
              <a:path w="250190" h="332740">
                <a:moveTo>
                  <a:pt x="135547" y="26403"/>
                </a:moveTo>
                <a:lnTo>
                  <a:pt x="135178" y="2273"/>
                </a:lnTo>
                <a:lnTo>
                  <a:pt x="132880" y="0"/>
                </a:lnTo>
                <a:lnTo>
                  <a:pt x="130111" y="76"/>
                </a:lnTo>
                <a:lnTo>
                  <a:pt x="127317" y="114"/>
                </a:lnTo>
                <a:lnTo>
                  <a:pt x="125095" y="2413"/>
                </a:lnTo>
                <a:lnTo>
                  <a:pt x="125450" y="26530"/>
                </a:lnTo>
                <a:lnTo>
                  <a:pt x="127711" y="28740"/>
                </a:lnTo>
                <a:lnTo>
                  <a:pt x="130441" y="28740"/>
                </a:lnTo>
                <a:lnTo>
                  <a:pt x="133311" y="28702"/>
                </a:lnTo>
                <a:lnTo>
                  <a:pt x="135547" y="26403"/>
                </a:lnTo>
                <a:close/>
              </a:path>
              <a:path w="250190" h="332740">
                <a:moveTo>
                  <a:pt x="151676" y="108686"/>
                </a:moveTo>
                <a:lnTo>
                  <a:pt x="149834" y="103403"/>
                </a:lnTo>
                <a:lnTo>
                  <a:pt x="146964" y="101993"/>
                </a:lnTo>
                <a:lnTo>
                  <a:pt x="110147" y="114782"/>
                </a:lnTo>
                <a:lnTo>
                  <a:pt x="108750" y="117665"/>
                </a:lnTo>
                <a:lnTo>
                  <a:pt x="110388" y="122402"/>
                </a:lnTo>
                <a:lnTo>
                  <a:pt x="112344" y="123710"/>
                </a:lnTo>
                <a:lnTo>
                  <a:pt x="114427" y="123710"/>
                </a:lnTo>
                <a:lnTo>
                  <a:pt x="114985" y="123710"/>
                </a:lnTo>
                <a:lnTo>
                  <a:pt x="115544" y="123621"/>
                </a:lnTo>
                <a:lnTo>
                  <a:pt x="150266" y="111569"/>
                </a:lnTo>
                <a:lnTo>
                  <a:pt x="151676" y="108686"/>
                </a:lnTo>
                <a:close/>
              </a:path>
              <a:path w="250190" h="332740">
                <a:moveTo>
                  <a:pt x="186232" y="19583"/>
                </a:moveTo>
                <a:lnTo>
                  <a:pt x="185407" y="16484"/>
                </a:lnTo>
                <a:lnTo>
                  <a:pt x="180594" y="13716"/>
                </a:lnTo>
                <a:lnTo>
                  <a:pt x="177507" y="14541"/>
                </a:lnTo>
                <a:lnTo>
                  <a:pt x="166344" y="33934"/>
                </a:lnTo>
                <a:lnTo>
                  <a:pt x="167170" y="37020"/>
                </a:lnTo>
                <a:lnTo>
                  <a:pt x="170370" y="38887"/>
                </a:lnTo>
                <a:lnTo>
                  <a:pt x="171234" y="39103"/>
                </a:lnTo>
                <a:lnTo>
                  <a:pt x="172097" y="39103"/>
                </a:lnTo>
                <a:lnTo>
                  <a:pt x="173824" y="39090"/>
                </a:lnTo>
                <a:lnTo>
                  <a:pt x="175526" y="38188"/>
                </a:lnTo>
                <a:lnTo>
                  <a:pt x="186232" y="19583"/>
                </a:lnTo>
                <a:close/>
              </a:path>
              <a:path w="250190" h="332740">
                <a:moveTo>
                  <a:pt x="221018" y="56019"/>
                </a:moveTo>
                <a:lnTo>
                  <a:pt x="218262" y="51155"/>
                </a:lnTo>
                <a:lnTo>
                  <a:pt x="215176" y="50330"/>
                </a:lnTo>
                <a:lnTo>
                  <a:pt x="197954" y="60286"/>
                </a:lnTo>
                <a:lnTo>
                  <a:pt x="195529" y="61671"/>
                </a:lnTo>
                <a:lnTo>
                  <a:pt x="194703" y="64782"/>
                </a:lnTo>
                <a:lnTo>
                  <a:pt x="197040" y="68821"/>
                </a:lnTo>
                <a:lnTo>
                  <a:pt x="198742" y="69723"/>
                </a:lnTo>
                <a:lnTo>
                  <a:pt x="200482" y="69723"/>
                </a:lnTo>
                <a:lnTo>
                  <a:pt x="201333" y="69735"/>
                </a:lnTo>
                <a:lnTo>
                  <a:pt x="202196" y="69519"/>
                </a:lnTo>
                <a:lnTo>
                  <a:pt x="217792" y="60490"/>
                </a:lnTo>
                <a:lnTo>
                  <a:pt x="220218" y="59105"/>
                </a:lnTo>
                <a:lnTo>
                  <a:pt x="221018" y="56019"/>
                </a:lnTo>
                <a:close/>
              </a:path>
              <a:path w="250190" h="332740">
                <a:moveTo>
                  <a:pt x="249910" y="194856"/>
                </a:moveTo>
                <a:lnTo>
                  <a:pt x="246087" y="171297"/>
                </a:lnTo>
                <a:lnTo>
                  <a:pt x="239877" y="159169"/>
                </a:lnTo>
                <a:lnTo>
                  <a:pt x="239877" y="194830"/>
                </a:lnTo>
                <a:lnTo>
                  <a:pt x="233768" y="221983"/>
                </a:lnTo>
                <a:lnTo>
                  <a:pt x="216674" y="245783"/>
                </a:lnTo>
                <a:lnTo>
                  <a:pt x="190398" y="264477"/>
                </a:lnTo>
                <a:lnTo>
                  <a:pt x="156768" y="276301"/>
                </a:lnTo>
                <a:lnTo>
                  <a:pt x="155752" y="276440"/>
                </a:lnTo>
                <a:lnTo>
                  <a:pt x="154825" y="276872"/>
                </a:lnTo>
                <a:lnTo>
                  <a:pt x="115252" y="313575"/>
                </a:lnTo>
                <a:lnTo>
                  <a:pt x="119748" y="285127"/>
                </a:lnTo>
                <a:lnTo>
                  <a:pt x="115062" y="279273"/>
                </a:lnTo>
                <a:lnTo>
                  <a:pt x="73825" y="270637"/>
                </a:lnTo>
                <a:lnTo>
                  <a:pt x="40513" y="252006"/>
                </a:lnTo>
                <a:lnTo>
                  <a:pt x="18224" y="225907"/>
                </a:lnTo>
                <a:lnTo>
                  <a:pt x="10109" y="194856"/>
                </a:lnTo>
                <a:lnTo>
                  <a:pt x="14300" y="172377"/>
                </a:lnTo>
                <a:lnTo>
                  <a:pt x="26238" y="151790"/>
                </a:lnTo>
                <a:lnTo>
                  <a:pt x="44996" y="134175"/>
                </a:lnTo>
                <a:lnTo>
                  <a:pt x="69621" y="120650"/>
                </a:lnTo>
                <a:lnTo>
                  <a:pt x="70891" y="125463"/>
                </a:lnTo>
                <a:lnTo>
                  <a:pt x="72745" y="130086"/>
                </a:lnTo>
                <a:lnTo>
                  <a:pt x="97231" y="175221"/>
                </a:lnTo>
                <a:lnTo>
                  <a:pt x="99682" y="190830"/>
                </a:lnTo>
                <a:lnTo>
                  <a:pt x="99593" y="214642"/>
                </a:lnTo>
                <a:lnTo>
                  <a:pt x="102057" y="226885"/>
                </a:lnTo>
                <a:lnTo>
                  <a:pt x="108788" y="236931"/>
                </a:lnTo>
                <a:lnTo>
                  <a:pt x="118770" y="243725"/>
                </a:lnTo>
                <a:lnTo>
                  <a:pt x="130987" y="246253"/>
                </a:lnTo>
                <a:lnTo>
                  <a:pt x="131191" y="246253"/>
                </a:lnTo>
                <a:lnTo>
                  <a:pt x="162585" y="214642"/>
                </a:lnTo>
                <a:lnTo>
                  <a:pt x="162585" y="213398"/>
                </a:lnTo>
                <a:lnTo>
                  <a:pt x="162585" y="203288"/>
                </a:lnTo>
                <a:lnTo>
                  <a:pt x="162483" y="191312"/>
                </a:lnTo>
                <a:lnTo>
                  <a:pt x="162458" y="190830"/>
                </a:lnTo>
                <a:lnTo>
                  <a:pt x="162801" y="187363"/>
                </a:lnTo>
                <a:lnTo>
                  <a:pt x="163461" y="181864"/>
                </a:lnTo>
                <a:lnTo>
                  <a:pt x="163601" y="181190"/>
                </a:lnTo>
                <a:lnTo>
                  <a:pt x="164858" y="175387"/>
                </a:lnTo>
                <a:lnTo>
                  <a:pt x="188595" y="131572"/>
                </a:lnTo>
                <a:lnTo>
                  <a:pt x="189903" y="128600"/>
                </a:lnTo>
                <a:lnTo>
                  <a:pt x="226961" y="155727"/>
                </a:lnTo>
                <a:lnTo>
                  <a:pt x="239877" y="194830"/>
                </a:lnTo>
                <a:lnTo>
                  <a:pt x="239877" y="159169"/>
                </a:lnTo>
                <a:lnTo>
                  <a:pt x="235026" y="149682"/>
                </a:lnTo>
                <a:lnTo>
                  <a:pt x="217335" y="130822"/>
                </a:lnTo>
                <a:lnTo>
                  <a:pt x="209130" y="125539"/>
                </a:lnTo>
                <a:lnTo>
                  <a:pt x="193636" y="115557"/>
                </a:lnTo>
                <a:lnTo>
                  <a:pt x="194360" y="111734"/>
                </a:lnTo>
                <a:lnTo>
                  <a:pt x="194665" y="108280"/>
                </a:lnTo>
                <a:lnTo>
                  <a:pt x="194703" y="103936"/>
                </a:lnTo>
                <a:lnTo>
                  <a:pt x="189699" y="79108"/>
                </a:lnTo>
                <a:lnTo>
                  <a:pt x="184619" y="71564"/>
                </a:lnTo>
                <a:lnTo>
                  <a:pt x="184619" y="103936"/>
                </a:lnTo>
                <a:lnTo>
                  <a:pt x="184200" y="110642"/>
                </a:lnTo>
                <a:lnTo>
                  <a:pt x="159334" y="164287"/>
                </a:lnTo>
                <a:lnTo>
                  <a:pt x="156133" y="170167"/>
                </a:lnTo>
                <a:lnTo>
                  <a:pt x="154419" y="176161"/>
                </a:lnTo>
                <a:lnTo>
                  <a:pt x="153479" y="181190"/>
                </a:lnTo>
                <a:lnTo>
                  <a:pt x="152463" y="181190"/>
                </a:lnTo>
                <a:lnTo>
                  <a:pt x="152463" y="191312"/>
                </a:lnTo>
                <a:lnTo>
                  <a:pt x="152450" y="203288"/>
                </a:lnTo>
                <a:lnTo>
                  <a:pt x="152450" y="213398"/>
                </a:lnTo>
                <a:lnTo>
                  <a:pt x="152450" y="214642"/>
                </a:lnTo>
                <a:lnTo>
                  <a:pt x="150774" y="222986"/>
                </a:lnTo>
                <a:lnTo>
                  <a:pt x="146189" y="229819"/>
                </a:lnTo>
                <a:lnTo>
                  <a:pt x="139382" y="234429"/>
                </a:lnTo>
                <a:lnTo>
                  <a:pt x="131051" y="236143"/>
                </a:lnTo>
                <a:lnTo>
                  <a:pt x="122745" y="234442"/>
                </a:lnTo>
                <a:lnTo>
                  <a:pt x="115912" y="229819"/>
                </a:lnTo>
                <a:lnTo>
                  <a:pt x="111315" y="222999"/>
                </a:lnTo>
                <a:lnTo>
                  <a:pt x="109639" y="214642"/>
                </a:lnTo>
                <a:lnTo>
                  <a:pt x="109639" y="213398"/>
                </a:lnTo>
                <a:lnTo>
                  <a:pt x="152450" y="213398"/>
                </a:lnTo>
                <a:lnTo>
                  <a:pt x="152450" y="203288"/>
                </a:lnTo>
                <a:lnTo>
                  <a:pt x="109651" y="203288"/>
                </a:lnTo>
                <a:lnTo>
                  <a:pt x="109651" y="191312"/>
                </a:lnTo>
                <a:lnTo>
                  <a:pt x="152463" y="191312"/>
                </a:lnTo>
                <a:lnTo>
                  <a:pt x="152463" y="181190"/>
                </a:lnTo>
                <a:lnTo>
                  <a:pt x="136105" y="181190"/>
                </a:lnTo>
                <a:lnTo>
                  <a:pt x="136105" y="139446"/>
                </a:lnTo>
                <a:lnTo>
                  <a:pt x="136105" y="135940"/>
                </a:lnTo>
                <a:lnTo>
                  <a:pt x="150253" y="131038"/>
                </a:lnTo>
                <a:lnTo>
                  <a:pt x="151638" y="128143"/>
                </a:lnTo>
                <a:lnTo>
                  <a:pt x="149821" y="122859"/>
                </a:lnTo>
                <a:lnTo>
                  <a:pt x="146926" y="121462"/>
                </a:lnTo>
                <a:lnTo>
                  <a:pt x="110121" y="134239"/>
                </a:lnTo>
                <a:lnTo>
                  <a:pt x="108724" y="137121"/>
                </a:lnTo>
                <a:lnTo>
                  <a:pt x="110350" y="141846"/>
                </a:lnTo>
                <a:lnTo>
                  <a:pt x="112306" y="143167"/>
                </a:lnTo>
                <a:lnTo>
                  <a:pt x="114960" y="143167"/>
                </a:lnTo>
                <a:lnTo>
                  <a:pt x="115519" y="143065"/>
                </a:lnTo>
                <a:lnTo>
                  <a:pt x="125984" y="139446"/>
                </a:lnTo>
                <a:lnTo>
                  <a:pt x="125984" y="181190"/>
                </a:lnTo>
                <a:lnTo>
                  <a:pt x="108597" y="181190"/>
                </a:lnTo>
                <a:lnTo>
                  <a:pt x="107670" y="176161"/>
                </a:lnTo>
                <a:lnTo>
                  <a:pt x="105956" y="170167"/>
                </a:lnTo>
                <a:lnTo>
                  <a:pt x="81178" y="124485"/>
                </a:lnTo>
                <a:lnTo>
                  <a:pt x="79857" y="120650"/>
                </a:lnTo>
                <a:lnTo>
                  <a:pt x="79248" y="118884"/>
                </a:lnTo>
                <a:lnTo>
                  <a:pt x="78219" y="112890"/>
                </a:lnTo>
                <a:lnTo>
                  <a:pt x="77711" y="109867"/>
                </a:lnTo>
                <a:lnTo>
                  <a:pt x="77571" y="108280"/>
                </a:lnTo>
                <a:lnTo>
                  <a:pt x="77457" y="103936"/>
                </a:lnTo>
                <a:lnTo>
                  <a:pt x="81673" y="83058"/>
                </a:lnTo>
                <a:lnTo>
                  <a:pt x="93167" y="65976"/>
                </a:lnTo>
                <a:lnTo>
                  <a:pt x="110197" y="54444"/>
                </a:lnTo>
                <a:lnTo>
                  <a:pt x="131051" y="50215"/>
                </a:lnTo>
                <a:lnTo>
                  <a:pt x="151879" y="54444"/>
                </a:lnTo>
                <a:lnTo>
                  <a:pt x="168910" y="65963"/>
                </a:lnTo>
                <a:lnTo>
                  <a:pt x="180390" y="83045"/>
                </a:lnTo>
                <a:lnTo>
                  <a:pt x="184619" y="103936"/>
                </a:lnTo>
                <a:lnTo>
                  <a:pt x="184619" y="71564"/>
                </a:lnTo>
                <a:lnTo>
                  <a:pt x="176047" y="58801"/>
                </a:lnTo>
                <a:lnTo>
                  <a:pt x="163360" y="50215"/>
                </a:lnTo>
                <a:lnTo>
                  <a:pt x="155803" y="45110"/>
                </a:lnTo>
                <a:lnTo>
                  <a:pt x="131051" y="40081"/>
                </a:lnTo>
                <a:lnTo>
                  <a:pt x="106286" y="45110"/>
                </a:lnTo>
                <a:lnTo>
                  <a:pt x="86042" y="58801"/>
                </a:lnTo>
                <a:lnTo>
                  <a:pt x="72390" y="79108"/>
                </a:lnTo>
                <a:lnTo>
                  <a:pt x="67373" y="103936"/>
                </a:lnTo>
                <a:lnTo>
                  <a:pt x="67500" y="108280"/>
                </a:lnTo>
                <a:lnTo>
                  <a:pt x="67729" y="110464"/>
                </a:lnTo>
                <a:lnTo>
                  <a:pt x="39751" y="125463"/>
                </a:lnTo>
                <a:lnTo>
                  <a:pt x="18389" y="145402"/>
                </a:lnTo>
                <a:lnTo>
                  <a:pt x="4775" y="168948"/>
                </a:lnTo>
                <a:lnTo>
                  <a:pt x="0" y="194830"/>
                </a:lnTo>
                <a:lnTo>
                  <a:pt x="8229" y="229095"/>
                </a:lnTo>
                <a:lnTo>
                  <a:pt x="31026" y="257759"/>
                </a:lnTo>
                <a:lnTo>
                  <a:pt x="65544" y="278485"/>
                </a:lnTo>
                <a:lnTo>
                  <a:pt x="108915" y="288925"/>
                </a:lnTo>
                <a:lnTo>
                  <a:pt x="102666" y="328536"/>
                </a:lnTo>
                <a:lnTo>
                  <a:pt x="103708" y="330631"/>
                </a:lnTo>
                <a:lnTo>
                  <a:pt x="106349" y="332066"/>
                </a:lnTo>
                <a:lnTo>
                  <a:pt x="107149" y="332270"/>
                </a:lnTo>
                <a:lnTo>
                  <a:pt x="109232" y="332270"/>
                </a:lnTo>
                <a:lnTo>
                  <a:pt x="110451" y="331825"/>
                </a:lnTo>
                <a:lnTo>
                  <a:pt x="111391" y="330923"/>
                </a:lnTo>
                <a:lnTo>
                  <a:pt x="130098" y="313575"/>
                </a:lnTo>
                <a:lnTo>
                  <a:pt x="159880" y="285953"/>
                </a:lnTo>
                <a:lnTo>
                  <a:pt x="186499" y="276301"/>
                </a:lnTo>
                <a:lnTo>
                  <a:pt x="196342" y="272732"/>
                </a:lnTo>
                <a:lnTo>
                  <a:pt x="224802" y="251841"/>
                </a:lnTo>
                <a:lnTo>
                  <a:pt x="243306" y="225221"/>
                </a:lnTo>
                <a:lnTo>
                  <a:pt x="249910" y="194856"/>
                </a:lnTo>
                <a:close/>
              </a:path>
            </a:pathLst>
          </a:custGeom>
          <a:solidFill>
            <a:srgbClr val="4EA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792668" y="21391"/>
            <a:ext cx="2050414" cy="5466080"/>
          </a:xfrm>
          <a:custGeom>
            <a:avLst/>
            <a:gdLst/>
            <a:ahLst/>
            <a:cxnLst/>
            <a:rect l="l" t="t" r="r" b="b"/>
            <a:pathLst>
              <a:path w="2050414" h="5466080">
                <a:moveTo>
                  <a:pt x="0" y="0"/>
                </a:moveTo>
                <a:lnTo>
                  <a:pt x="2050063" y="0"/>
                </a:lnTo>
                <a:lnTo>
                  <a:pt x="2050063" y="5465891"/>
                </a:lnTo>
                <a:lnTo>
                  <a:pt x="0" y="54658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794720" y="23444"/>
            <a:ext cx="2045970" cy="5464175"/>
          </a:xfrm>
          <a:custGeom>
            <a:avLst/>
            <a:gdLst/>
            <a:ahLst/>
            <a:cxnLst/>
            <a:rect l="l" t="t" r="r" b="b"/>
            <a:pathLst>
              <a:path w="2045970" h="5464175">
                <a:moveTo>
                  <a:pt x="0" y="0"/>
                </a:moveTo>
                <a:lnTo>
                  <a:pt x="2045959" y="0"/>
                </a:lnTo>
                <a:lnTo>
                  <a:pt x="2045959" y="5463839"/>
                </a:lnTo>
              </a:path>
              <a:path w="2045970" h="5464175">
                <a:moveTo>
                  <a:pt x="0" y="5463839"/>
                </a:moveTo>
                <a:lnTo>
                  <a:pt x="0" y="0"/>
                </a:lnTo>
              </a:path>
              <a:path w="2045970" h="5464175">
                <a:moveTo>
                  <a:pt x="0" y="0"/>
                </a:moveTo>
                <a:lnTo>
                  <a:pt x="2045959" y="0"/>
                </a:lnTo>
                <a:lnTo>
                  <a:pt x="2045959" y="5463839"/>
                </a:lnTo>
              </a:path>
              <a:path w="2045970" h="5464175">
                <a:moveTo>
                  <a:pt x="0" y="5463839"/>
                </a:moveTo>
                <a:lnTo>
                  <a:pt x="0" y="0"/>
                </a:lnTo>
              </a:path>
            </a:pathLst>
          </a:custGeom>
          <a:ln w="4104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016963" y="1362158"/>
            <a:ext cx="69850" cy="408305"/>
          </a:xfrm>
          <a:custGeom>
            <a:avLst/>
            <a:gdLst/>
            <a:ahLst/>
            <a:cxnLst/>
            <a:rect l="l" t="t" r="r" b="b"/>
            <a:pathLst>
              <a:path w="69850" h="408305">
                <a:moveTo>
                  <a:pt x="69443" y="338239"/>
                </a:moveTo>
                <a:lnTo>
                  <a:pt x="53416" y="338239"/>
                </a:lnTo>
                <a:lnTo>
                  <a:pt x="53416" y="394042"/>
                </a:lnTo>
                <a:lnTo>
                  <a:pt x="0" y="394042"/>
                </a:lnTo>
                <a:lnTo>
                  <a:pt x="0" y="407708"/>
                </a:lnTo>
                <a:lnTo>
                  <a:pt x="69443" y="407708"/>
                </a:lnTo>
                <a:lnTo>
                  <a:pt x="69443" y="394042"/>
                </a:lnTo>
                <a:lnTo>
                  <a:pt x="69443" y="338239"/>
                </a:lnTo>
                <a:close/>
              </a:path>
              <a:path w="69850" h="408305">
                <a:moveTo>
                  <a:pt x="69443" y="0"/>
                </a:moveTo>
                <a:lnTo>
                  <a:pt x="53416" y="0"/>
                </a:lnTo>
                <a:lnTo>
                  <a:pt x="53416" y="55791"/>
                </a:lnTo>
                <a:lnTo>
                  <a:pt x="0" y="55791"/>
                </a:lnTo>
                <a:lnTo>
                  <a:pt x="0" y="69469"/>
                </a:lnTo>
                <a:lnTo>
                  <a:pt x="69443" y="69469"/>
                </a:lnTo>
                <a:lnTo>
                  <a:pt x="69443" y="55791"/>
                </a:lnTo>
                <a:lnTo>
                  <a:pt x="69443" y="0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000939" y="1348479"/>
            <a:ext cx="69850" cy="408305"/>
          </a:xfrm>
          <a:custGeom>
            <a:avLst/>
            <a:gdLst/>
            <a:ahLst/>
            <a:cxnLst/>
            <a:rect l="l" t="t" r="r" b="b"/>
            <a:pathLst>
              <a:path w="69850" h="408305">
                <a:moveTo>
                  <a:pt x="0" y="0"/>
                </a:moveTo>
                <a:lnTo>
                  <a:pt x="69451" y="0"/>
                </a:lnTo>
                <a:lnTo>
                  <a:pt x="69451" y="69466"/>
                </a:lnTo>
                <a:lnTo>
                  <a:pt x="0" y="69466"/>
                </a:lnTo>
                <a:lnTo>
                  <a:pt x="0" y="0"/>
                </a:lnTo>
                <a:close/>
              </a:path>
              <a:path w="69850" h="408305">
                <a:moveTo>
                  <a:pt x="0" y="0"/>
                </a:moveTo>
                <a:lnTo>
                  <a:pt x="69451" y="0"/>
                </a:lnTo>
                <a:lnTo>
                  <a:pt x="69451" y="69466"/>
                </a:lnTo>
                <a:lnTo>
                  <a:pt x="0" y="69466"/>
                </a:lnTo>
                <a:lnTo>
                  <a:pt x="0" y="0"/>
                </a:lnTo>
                <a:close/>
              </a:path>
              <a:path w="69850" h="408305">
                <a:moveTo>
                  <a:pt x="0" y="338243"/>
                </a:moveTo>
                <a:lnTo>
                  <a:pt x="69451" y="338243"/>
                </a:lnTo>
                <a:lnTo>
                  <a:pt x="69451" y="407710"/>
                </a:lnTo>
                <a:lnTo>
                  <a:pt x="0" y="407710"/>
                </a:lnTo>
                <a:lnTo>
                  <a:pt x="0" y="338243"/>
                </a:lnTo>
                <a:close/>
              </a:path>
              <a:path w="69850" h="408305">
                <a:moveTo>
                  <a:pt x="0" y="338243"/>
                </a:moveTo>
                <a:lnTo>
                  <a:pt x="69451" y="338243"/>
                </a:lnTo>
                <a:lnTo>
                  <a:pt x="69451" y="407710"/>
                </a:lnTo>
                <a:lnTo>
                  <a:pt x="0" y="407710"/>
                </a:lnTo>
                <a:lnTo>
                  <a:pt x="0" y="338243"/>
                </a:lnTo>
                <a:close/>
              </a:path>
            </a:pathLst>
          </a:custGeom>
          <a:ln w="4104">
            <a:solidFill>
              <a:srgbClr val="17A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002955" y="762616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4" h="54609">
                <a:moveTo>
                  <a:pt x="27012" y="17119"/>
                </a:moveTo>
                <a:lnTo>
                  <a:pt x="25755" y="15875"/>
                </a:lnTo>
                <a:lnTo>
                  <a:pt x="24218" y="15875"/>
                </a:lnTo>
                <a:lnTo>
                  <a:pt x="22669" y="15875"/>
                </a:lnTo>
                <a:lnTo>
                  <a:pt x="21437" y="17132"/>
                </a:lnTo>
                <a:lnTo>
                  <a:pt x="21437" y="32334"/>
                </a:lnTo>
                <a:lnTo>
                  <a:pt x="22682" y="33578"/>
                </a:lnTo>
                <a:lnTo>
                  <a:pt x="25755" y="33578"/>
                </a:lnTo>
                <a:lnTo>
                  <a:pt x="27012" y="32321"/>
                </a:lnTo>
                <a:lnTo>
                  <a:pt x="27012" y="17119"/>
                </a:lnTo>
                <a:close/>
              </a:path>
              <a:path w="48894" h="54609">
                <a:moveTo>
                  <a:pt x="48475" y="23876"/>
                </a:moveTo>
                <a:lnTo>
                  <a:pt x="46304" y="18415"/>
                </a:lnTo>
                <a:lnTo>
                  <a:pt x="42964" y="14478"/>
                </a:lnTo>
                <a:lnTo>
                  <a:pt x="42964" y="29857"/>
                </a:lnTo>
                <a:lnTo>
                  <a:pt x="41490" y="37160"/>
                </a:lnTo>
                <a:lnTo>
                  <a:pt x="37465" y="43116"/>
                </a:lnTo>
                <a:lnTo>
                  <a:pt x="31508" y="47129"/>
                </a:lnTo>
                <a:lnTo>
                  <a:pt x="24206" y="48602"/>
                </a:lnTo>
                <a:lnTo>
                  <a:pt x="16916" y="47129"/>
                </a:lnTo>
                <a:lnTo>
                  <a:pt x="10947" y="43116"/>
                </a:lnTo>
                <a:lnTo>
                  <a:pt x="6934" y="37160"/>
                </a:lnTo>
                <a:lnTo>
                  <a:pt x="5461" y="29857"/>
                </a:lnTo>
                <a:lnTo>
                  <a:pt x="6934" y="22555"/>
                </a:lnTo>
                <a:lnTo>
                  <a:pt x="10947" y="16598"/>
                </a:lnTo>
                <a:lnTo>
                  <a:pt x="16916" y="12573"/>
                </a:lnTo>
                <a:lnTo>
                  <a:pt x="24206" y="11099"/>
                </a:lnTo>
                <a:lnTo>
                  <a:pt x="31508" y="12573"/>
                </a:lnTo>
                <a:lnTo>
                  <a:pt x="37465" y="16598"/>
                </a:lnTo>
                <a:lnTo>
                  <a:pt x="41490" y="22555"/>
                </a:lnTo>
                <a:lnTo>
                  <a:pt x="42964" y="29857"/>
                </a:lnTo>
                <a:lnTo>
                  <a:pt x="42964" y="14478"/>
                </a:lnTo>
                <a:lnTo>
                  <a:pt x="42722" y="14185"/>
                </a:lnTo>
                <a:lnTo>
                  <a:pt x="43751" y="12865"/>
                </a:lnTo>
                <a:lnTo>
                  <a:pt x="43535" y="11099"/>
                </a:lnTo>
                <a:lnTo>
                  <a:pt x="40043" y="8382"/>
                </a:lnTo>
                <a:lnTo>
                  <a:pt x="38150" y="6908"/>
                </a:lnTo>
                <a:lnTo>
                  <a:pt x="36398" y="7137"/>
                </a:lnTo>
                <a:lnTo>
                  <a:pt x="35433" y="8382"/>
                </a:lnTo>
                <a:lnTo>
                  <a:pt x="32854" y="7023"/>
                </a:lnTo>
                <a:lnTo>
                  <a:pt x="29997" y="6134"/>
                </a:lnTo>
                <a:lnTo>
                  <a:pt x="26987" y="5778"/>
                </a:lnTo>
                <a:lnTo>
                  <a:pt x="27012" y="3746"/>
                </a:lnTo>
                <a:lnTo>
                  <a:pt x="28981" y="3746"/>
                </a:lnTo>
                <a:lnTo>
                  <a:pt x="29819" y="2908"/>
                </a:lnTo>
                <a:lnTo>
                  <a:pt x="29819" y="838"/>
                </a:lnTo>
                <a:lnTo>
                  <a:pt x="28981" y="0"/>
                </a:lnTo>
                <a:lnTo>
                  <a:pt x="19469" y="0"/>
                </a:lnTo>
                <a:lnTo>
                  <a:pt x="18630" y="838"/>
                </a:lnTo>
                <a:lnTo>
                  <a:pt x="18630" y="2908"/>
                </a:lnTo>
                <a:lnTo>
                  <a:pt x="19469" y="3746"/>
                </a:lnTo>
                <a:lnTo>
                  <a:pt x="21437" y="3746"/>
                </a:lnTo>
                <a:lnTo>
                  <a:pt x="21463" y="5778"/>
                </a:lnTo>
                <a:lnTo>
                  <a:pt x="13004" y="8382"/>
                </a:lnTo>
                <a:lnTo>
                  <a:pt x="6197" y="13677"/>
                </a:lnTo>
                <a:lnTo>
                  <a:pt x="1651" y="21043"/>
                </a:lnTo>
                <a:lnTo>
                  <a:pt x="0" y="29857"/>
                </a:lnTo>
                <a:lnTo>
                  <a:pt x="1905" y="39293"/>
                </a:lnTo>
                <a:lnTo>
                  <a:pt x="7099" y="47002"/>
                </a:lnTo>
                <a:lnTo>
                  <a:pt x="14808" y="52184"/>
                </a:lnTo>
                <a:lnTo>
                  <a:pt x="24231" y="54089"/>
                </a:lnTo>
                <a:lnTo>
                  <a:pt x="33667" y="52184"/>
                </a:lnTo>
                <a:lnTo>
                  <a:pt x="38989" y="48602"/>
                </a:lnTo>
                <a:lnTo>
                  <a:pt x="41376" y="47002"/>
                </a:lnTo>
                <a:lnTo>
                  <a:pt x="46570" y="39293"/>
                </a:lnTo>
                <a:lnTo>
                  <a:pt x="48475" y="29857"/>
                </a:lnTo>
                <a:lnTo>
                  <a:pt x="48475" y="23876"/>
                </a:lnTo>
                <a:close/>
              </a:path>
            </a:pathLst>
          </a:custGeom>
          <a:solidFill>
            <a:srgbClr val="258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95593" y="296969"/>
            <a:ext cx="102886" cy="102908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2000935" y="1139768"/>
            <a:ext cx="1503045" cy="13970"/>
          </a:xfrm>
          <a:custGeom>
            <a:avLst/>
            <a:gdLst/>
            <a:ahLst/>
            <a:cxnLst/>
            <a:rect l="l" t="t" r="r" b="b"/>
            <a:pathLst>
              <a:path w="1503045" h="13969">
                <a:moveTo>
                  <a:pt x="1503045" y="0"/>
                </a:moveTo>
                <a:lnTo>
                  <a:pt x="0" y="0"/>
                </a:lnTo>
                <a:lnTo>
                  <a:pt x="0" y="13665"/>
                </a:lnTo>
                <a:lnTo>
                  <a:pt x="1503045" y="13665"/>
                </a:lnTo>
                <a:lnTo>
                  <a:pt x="1503045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019642" y="328010"/>
            <a:ext cx="53975" cy="41910"/>
          </a:xfrm>
          <a:custGeom>
            <a:avLst/>
            <a:gdLst/>
            <a:ahLst/>
            <a:cxnLst/>
            <a:rect l="l" t="t" r="r" b="b"/>
            <a:pathLst>
              <a:path w="53975" h="41910">
                <a:moveTo>
                  <a:pt x="53797" y="20612"/>
                </a:moveTo>
                <a:lnTo>
                  <a:pt x="53644" y="19850"/>
                </a:lnTo>
                <a:lnTo>
                  <a:pt x="53492" y="19405"/>
                </a:lnTo>
                <a:lnTo>
                  <a:pt x="53467" y="19227"/>
                </a:lnTo>
                <a:lnTo>
                  <a:pt x="34861" y="0"/>
                </a:lnTo>
                <a:lnTo>
                  <a:pt x="31762" y="0"/>
                </a:lnTo>
                <a:lnTo>
                  <a:pt x="27965" y="3835"/>
                </a:lnTo>
                <a:lnTo>
                  <a:pt x="27940" y="6921"/>
                </a:lnTo>
                <a:lnTo>
                  <a:pt x="37058" y="16040"/>
                </a:lnTo>
                <a:lnTo>
                  <a:pt x="2184" y="16040"/>
                </a:lnTo>
                <a:lnTo>
                  <a:pt x="0" y="18224"/>
                </a:lnTo>
                <a:lnTo>
                  <a:pt x="0" y="23622"/>
                </a:lnTo>
                <a:lnTo>
                  <a:pt x="2184" y="25806"/>
                </a:lnTo>
                <a:lnTo>
                  <a:pt x="37071" y="25806"/>
                </a:lnTo>
                <a:lnTo>
                  <a:pt x="27965" y="34925"/>
                </a:lnTo>
                <a:lnTo>
                  <a:pt x="27965" y="38011"/>
                </a:lnTo>
                <a:lnTo>
                  <a:pt x="30822" y="40881"/>
                </a:lnTo>
                <a:lnTo>
                  <a:pt x="32080" y="41363"/>
                </a:lnTo>
                <a:lnTo>
                  <a:pt x="34594" y="41363"/>
                </a:lnTo>
                <a:lnTo>
                  <a:pt x="53428" y="22771"/>
                </a:lnTo>
                <a:lnTo>
                  <a:pt x="53492" y="22466"/>
                </a:lnTo>
                <a:lnTo>
                  <a:pt x="53644" y="22034"/>
                </a:lnTo>
                <a:lnTo>
                  <a:pt x="53797" y="21272"/>
                </a:lnTo>
                <a:lnTo>
                  <a:pt x="53797" y="20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016976" y="2035792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443" y="0"/>
                </a:moveTo>
                <a:lnTo>
                  <a:pt x="53403" y="0"/>
                </a:lnTo>
                <a:lnTo>
                  <a:pt x="53403" y="48971"/>
                </a:lnTo>
                <a:lnTo>
                  <a:pt x="0" y="48971"/>
                </a:lnTo>
                <a:lnTo>
                  <a:pt x="0" y="69469"/>
                </a:lnTo>
                <a:lnTo>
                  <a:pt x="69443" y="69469"/>
                </a:lnTo>
                <a:lnTo>
                  <a:pt x="69443" y="48971"/>
                </a:lnTo>
                <a:lnTo>
                  <a:pt x="69443" y="0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000939" y="2015290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0"/>
                </a:moveTo>
                <a:lnTo>
                  <a:pt x="69451" y="0"/>
                </a:lnTo>
                <a:lnTo>
                  <a:pt x="69451" y="69466"/>
                </a:lnTo>
                <a:lnTo>
                  <a:pt x="0" y="69466"/>
                </a:lnTo>
                <a:lnTo>
                  <a:pt x="0" y="0"/>
                </a:lnTo>
                <a:close/>
              </a:path>
              <a:path w="69850" h="69850">
                <a:moveTo>
                  <a:pt x="0" y="0"/>
                </a:moveTo>
                <a:lnTo>
                  <a:pt x="69451" y="0"/>
                </a:lnTo>
                <a:lnTo>
                  <a:pt x="69451" y="69466"/>
                </a:lnTo>
                <a:lnTo>
                  <a:pt x="0" y="69466"/>
                </a:lnTo>
                <a:lnTo>
                  <a:pt x="0" y="0"/>
                </a:lnTo>
                <a:close/>
              </a:path>
            </a:pathLst>
          </a:custGeom>
          <a:ln w="6827">
            <a:solidFill>
              <a:srgbClr val="17A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95372" y="2267376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39357" y="14490"/>
                </a:moveTo>
                <a:lnTo>
                  <a:pt x="38087" y="13220"/>
                </a:lnTo>
                <a:lnTo>
                  <a:pt x="24892" y="0"/>
                </a:lnTo>
                <a:lnTo>
                  <a:pt x="22821" y="0"/>
                </a:lnTo>
                <a:lnTo>
                  <a:pt x="20281" y="2540"/>
                </a:lnTo>
                <a:lnTo>
                  <a:pt x="20281" y="4610"/>
                </a:lnTo>
                <a:lnTo>
                  <a:pt x="27927" y="12255"/>
                </a:lnTo>
                <a:lnTo>
                  <a:pt x="1447" y="12255"/>
                </a:lnTo>
                <a:lnTo>
                  <a:pt x="0" y="13703"/>
                </a:lnTo>
                <a:lnTo>
                  <a:pt x="0" y="17310"/>
                </a:lnTo>
                <a:lnTo>
                  <a:pt x="1447" y="18757"/>
                </a:lnTo>
                <a:lnTo>
                  <a:pt x="27927" y="18757"/>
                </a:lnTo>
                <a:lnTo>
                  <a:pt x="20281" y="26416"/>
                </a:lnTo>
                <a:lnTo>
                  <a:pt x="20281" y="28486"/>
                </a:lnTo>
                <a:lnTo>
                  <a:pt x="22821" y="31026"/>
                </a:lnTo>
                <a:lnTo>
                  <a:pt x="24892" y="31026"/>
                </a:lnTo>
                <a:lnTo>
                  <a:pt x="39357" y="16560"/>
                </a:lnTo>
                <a:lnTo>
                  <a:pt x="39357" y="14490"/>
                </a:lnTo>
                <a:close/>
              </a:path>
            </a:pathLst>
          </a:custGeom>
          <a:solidFill>
            <a:srgbClr val="1B6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29672" y="2233027"/>
            <a:ext cx="531108" cy="95649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1992956" y="4134836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0" y="0"/>
                </a:moveTo>
                <a:lnTo>
                  <a:pt x="1686458" y="0"/>
                </a:lnTo>
              </a:path>
            </a:pathLst>
          </a:custGeom>
          <a:ln w="5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796524" y="5487155"/>
            <a:ext cx="2042795" cy="635"/>
          </a:xfrm>
          <a:custGeom>
            <a:avLst/>
            <a:gdLst/>
            <a:ahLst/>
            <a:cxnLst/>
            <a:rect l="l" t="t" r="r" b="b"/>
            <a:pathLst>
              <a:path w="2042795" h="635">
                <a:moveTo>
                  <a:pt x="0" y="0"/>
                </a:moveTo>
                <a:lnTo>
                  <a:pt x="2042231" y="0"/>
                </a:lnTo>
                <a:lnTo>
                  <a:pt x="2042231" y="128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842734" y="28212"/>
            <a:ext cx="2050414" cy="5459095"/>
          </a:xfrm>
          <a:custGeom>
            <a:avLst/>
            <a:gdLst/>
            <a:ahLst/>
            <a:cxnLst/>
            <a:rect l="l" t="t" r="r" b="b"/>
            <a:pathLst>
              <a:path w="2050414" h="5459095">
                <a:moveTo>
                  <a:pt x="0" y="0"/>
                </a:moveTo>
                <a:lnTo>
                  <a:pt x="2050258" y="0"/>
                </a:lnTo>
                <a:lnTo>
                  <a:pt x="2050258" y="5459070"/>
                </a:lnTo>
                <a:lnTo>
                  <a:pt x="0" y="54590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844786" y="30265"/>
            <a:ext cx="2046605" cy="5457190"/>
          </a:xfrm>
          <a:custGeom>
            <a:avLst/>
            <a:gdLst/>
            <a:ahLst/>
            <a:cxnLst/>
            <a:rect l="l" t="t" r="r" b="b"/>
            <a:pathLst>
              <a:path w="2046604" h="5457190">
                <a:moveTo>
                  <a:pt x="0" y="0"/>
                </a:moveTo>
                <a:lnTo>
                  <a:pt x="2046154" y="0"/>
                </a:lnTo>
                <a:lnTo>
                  <a:pt x="2046154" y="5457018"/>
                </a:lnTo>
              </a:path>
              <a:path w="2046604" h="5457190">
                <a:moveTo>
                  <a:pt x="0" y="5457018"/>
                </a:moveTo>
                <a:lnTo>
                  <a:pt x="0" y="0"/>
                </a:lnTo>
              </a:path>
            </a:pathLst>
          </a:custGeom>
          <a:ln w="4104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090733" y="699612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5" h="54609">
                <a:moveTo>
                  <a:pt x="27000" y="17119"/>
                </a:moveTo>
                <a:lnTo>
                  <a:pt x="25742" y="15875"/>
                </a:lnTo>
                <a:lnTo>
                  <a:pt x="24206" y="15875"/>
                </a:lnTo>
                <a:lnTo>
                  <a:pt x="22656" y="15875"/>
                </a:lnTo>
                <a:lnTo>
                  <a:pt x="21412" y="17132"/>
                </a:lnTo>
                <a:lnTo>
                  <a:pt x="21412" y="32346"/>
                </a:lnTo>
                <a:lnTo>
                  <a:pt x="22669" y="33578"/>
                </a:lnTo>
                <a:lnTo>
                  <a:pt x="25742" y="33578"/>
                </a:lnTo>
                <a:lnTo>
                  <a:pt x="27000" y="32321"/>
                </a:lnTo>
                <a:lnTo>
                  <a:pt x="27000" y="17119"/>
                </a:lnTo>
                <a:close/>
              </a:path>
              <a:path w="48895" h="54609">
                <a:moveTo>
                  <a:pt x="48463" y="23876"/>
                </a:moveTo>
                <a:lnTo>
                  <a:pt x="46304" y="18427"/>
                </a:lnTo>
                <a:lnTo>
                  <a:pt x="42951" y="14478"/>
                </a:lnTo>
                <a:lnTo>
                  <a:pt x="42951" y="29857"/>
                </a:lnTo>
                <a:lnTo>
                  <a:pt x="41478" y="37160"/>
                </a:lnTo>
                <a:lnTo>
                  <a:pt x="37465" y="43116"/>
                </a:lnTo>
                <a:lnTo>
                  <a:pt x="31508" y="47129"/>
                </a:lnTo>
                <a:lnTo>
                  <a:pt x="24206" y="48602"/>
                </a:lnTo>
                <a:lnTo>
                  <a:pt x="16903" y="47129"/>
                </a:lnTo>
                <a:lnTo>
                  <a:pt x="10947" y="43116"/>
                </a:lnTo>
                <a:lnTo>
                  <a:pt x="6921" y="37160"/>
                </a:lnTo>
                <a:lnTo>
                  <a:pt x="5461" y="29857"/>
                </a:lnTo>
                <a:lnTo>
                  <a:pt x="6921" y="22555"/>
                </a:lnTo>
                <a:lnTo>
                  <a:pt x="10947" y="16598"/>
                </a:lnTo>
                <a:lnTo>
                  <a:pt x="16903" y="12573"/>
                </a:lnTo>
                <a:lnTo>
                  <a:pt x="24206" y="11099"/>
                </a:lnTo>
                <a:lnTo>
                  <a:pt x="31508" y="12573"/>
                </a:lnTo>
                <a:lnTo>
                  <a:pt x="37465" y="16598"/>
                </a:lnTo>
                <a:lnTo>
                  <a:pt x="41478" y="22555"/>
                </a:lnTo>
                <a:lnTo>
                  <a:pt x="42951" y="29857"/>
                </a:lnTo>
                <a:lnTo>
                  <a:pt x="42951" y="14478"/>
                </a:lnTo>
                <a:lnTo>
                  <a:pt x="42710" y="14185"/>
                </a:lnTo>
                <a:lnTo>
                  <a:pt x="43751" y="12865"/>
                </a:lnTo>
                <a:lnTo>
                  <a:pt x="43522" y="11099"/>
                </a:lnTo>
                <a:lnTo>
                  <a:pt x="40030" y="8382"/>
                </a:lnTo>
                <a:lnTo>
                  <a:pt x="38150" y="6921"/>
                </a:lnTo>
                <a:lnTo>
                  <a:pt x="36385" y="7137"/>
                </a:lnTo>
                <a:lnTo>
                  <a:pt x="35433" y="8382"/>
                </a:lnTo>
                <a:lnTo>
                  <a:pt x="32842" y="7023"/>
                </a:lnTo>
                <a:lnTo>
                  <a:pt x="29997" y="6134"/>
                </a:lnTo>
                <a:lnTo>
                  <a:pt x="26987" y="5791"/>
                </a:lnTo>
                <a:lnTo>
                  <a:pt x="27012" y="3746"/>
                </a:lnTo>
                <a:lnTo>
                  <a:pt x="28981" y="3746"/>
                </a:lnTo>
                <a:lnTo>
                  <a:pt x="29819" y="2908"/>
                </a:lnTo>
                <a:lnTo>
                  <a:pt x="29819" y="838"/>
                </a:lnTo>
                <a:lnTo>
                  <a:pt x="28981" y="0"/>
                </a:lnTo>
                <a:lnTo>
                  <a:pt x="19456" y="0"/>
                </a:lnTo>
                <a:lnTo>
                  <a:pt x="18618" y="838"/>
                </a:lnTo>
                <a:lnTo>
                  <a:pt x="18618" y="2908"/>
                </a:lnTo>
                <a:lnTo>
                  <a:pt x="19456" y="3746"/>
                </a:lnTo>
                <a:lnTo>
                  <a:pt x="21424" y="3746"/>
                </a:lnTo>
                <a:lnTo>
                  <a:pt x="21450" y="5791"/>
                </a:lnTo>
                <a:lnTo>
                  <a:pt x="13004" y="8382"/>
                </a:lnTo>
                <a:lnTo>
                  <a:pt x="6197" y="13677"/>
                </a:lnTo>
                <a:lnTo>
                  <a:pt x="1651" y="21043"/>
                </a:lnTo>
                <a:lnTo>
                  <a:pt x="0" y="29857"/>
                </a:lnTo>
                <a:lnTo>
                  <a:pt x="1905" y="39293"/>
                </a:lnTo>
                <a:lnTo>
                  <a:pt x="7099" y="47002"/>
                </a:lnTo>
                <a:lnTo>
                  <a:pt x="14795" y="52184"/>
                </a:lnTo>
                <a:lnTo>
                  <a:pt x="24231" y="54089"/>
                </a:lnTo>
                <a:lnTo>
                  <a:pt x="33667" y="52184"/>
                </a:lnTo>
                <a:lnTo>
                  <a:pt x="38976" y="48602"/>
                </a:lnTo>
                <a:lnTo>
                  <a:pt x="41363" y="47002"/>
                </a:lnTo>
                <a:lnTo>
                  <a:pt x="46558" y="39293"/>
                </a:lnTo>
                <a:lnTo>
                  <a:pt x="48463" y="29857"/>
                </a:lnTo>
                <a:lnTo>
                  <a:pt x="48463" y="23876"/>
                </a:lnTo>
                <a:close/>
              </a:path>
            </a:pathLst>
          </a:custGeom>
          <a:solidFill>
            <a:srgbClr val="258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81634" y="143079"/>
            <a:ext cx="102886" cy="102901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4042956" y="1151237"/>
            <a:ext cx="1503045" cy="13970"/>
          </a:xfrm>
          <a:custGeom>
            <a:avLst/>
            <a:gdLst/>
            <a:ahLst/>
            <a:cxnLst/>
            <a:rect l="l" t="t" r="r" b="b"/>
            <a:pathLst>
              <a:path w="1503045" h="13969">
                <a:moveTo>
                  <a:pt x="1503045" y="0"/>
                </a:moveTo>
                <a:lnTo>
                  <a:pt x="0" y="0"/>
                </a:lnTo>
                <a:lnTo>
                  <a:pt x="0" y="13665"/>
                </a:lnTo>
                <a:lnTo>
                  <a:pt x="1503045" y="13665"/>
                </a:lnTo>
                <a:lnTo>
                  <a:pt x="1503045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407813" y="1906668"/>
            <a:ext cx="4445" cy="2684145"/>
          </a:xfrm>
          <a:custGeom>
            <a:avLst/>
            <a:gdLst/>
            <a:ahLst/>
            <a:cxnLst/>
            <a:rect l="l" t="t" r="r" b="b"/>
            <a:pathLst>
              <a:path w="4445" h="2684145">
                <a:moveTo>
                  <a:pt x="3992" y="1303815"/>
                </a:moveTo>
                <a:lnTo>
                  <a:pt x="3071" y="0"/>
                </a:lnTo>
              </a:path>
              <a:path w="4445" h="2684145">
                <a:moveTo>
                  <a:pt x="3992" y="1303815"/>
                </a:moveTo>
                <a:lnTo>
                  <a:pt x="3071" y="0"/>
                </a:lnTo>
              </a:path>
              <a:path w="4445" h="2684145">
                <a:moveTo>
                  <a:pt x="0" y="2683808"/>
                </a:moveTo>
                <a:lnTo>
                  <a:pt x="4076" y="1307012"/>
                </a:lnTo>
              </a:path>
              <a:path w="4445" h="2684145">
                <a:moveTo>
                  <a:pt x="0" y="2683808"/>
                </a:moveTo>
                <a:lnTo>
                  <a:pt x="4076" y="1307012"/>
                </a:lnTo>
              </a:path>
            </a:pathLst>
          </a:custGeom>
          <a:ln w="4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30274" y="2327524"/>
            <a:ext cx="646895" cy="425390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47668" y="3633389"/>
            <a:ext cx="646895" cy="485171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21670" y="4876300"/>
            <a:ext cx="513010" cy="590889"/>
          </a:xfrm>
          <a:prstGeom prst="rect">
            <a:avLst/>
          </a:prstGeom>
        </p:spPr>
      </p:pic>
      <p:sp>
        <p:nvSpPr>
          <p:cNvPr id="50" name="bg object 50"/>
          <p:cNvSpPr/>
          <p:nvPr/>
        </p:nvSpPr>
        <p:spPr>
          <a:xfrm>
            <a:off x="6097384" y="689401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5" h="54609">
                <a:moveTo>
                  <a:pt x="27000" y="17106"/>
                </a:moveTo>
                <a:lnTo>
                  <a:pt x="25742" y="15862"/>
                </a:lnTo>
                <a:lnTo>
                  <a:pt x="24206" y="15862"/>
                </a:lnTo>
                <a:lnTo>
                  <a:pt x="22656" y="15862"/>
                </a:lnTo>
                <a:lnTo>
                  <a:pt x="21424" y="17119"/>
                </a:lnTo>
                <a:lnTo>
                  <a:pt x="21424" y="32321"/>
                </a:lnTo>
                <a:lnTo>
                  <a:pt x="22682" y="33566"/>
                </a:lnTo>
                <a:lnTo>
                  <a:pt x="25742" y="33566"/>
                </a:lnTo>
                <a:lnTo>
                  <a:pt x="27000" y="32308"/>
                </a:lnTo>
                <a:lnTo>
                  <a:pt x="27000" y="17106"/>
                </a:lnTo>
                <a:close/>
              </a:path>
              <a:path w="48895" h="54609">
                <a:moveTo>
                  <a:pt x="48475" y="23863"/>
                </a:moveTo>
                <a:lnTo>
                  <a:pt x="46316" y="18402"/>
                </a:lnTo>
                <a:lnTo>
                  <a:pt x="42964" y="14465"/>
                </a:lnTo>
                <a:lnTo>
                  <a:pt x="42964" y="29845"/>
                </a:lnTo>
                <a:lnTo>
                  <a:pt x="41490" y="37147"/>
                </a:lnTo>
                <a:lnTo>
                  <a:pt x="37477" y="43116"/>
                </a:lnTo>
                <a:lnTo>
                  <a:pt x="31508" y="47129"/>
                </a:lnTo>
                <a:lnTo>
                  <a:pt x="24206" y="48602"/>
                </a:lnTo>
                <a:lnTo>
                  <a:pt x="16916" y="47129"/>
                </a:lnTo>
                <a:lnTo>
                  <a:pt x="10947" y="43116"/>
                </a:lnTo>
                <a:lnTo>
                  <a:pt x="6934" y="37147"/>
                </a:lnTo>
                <a:lnTo>
                  <a:pt x="5461" y="29857"/>
                </a:lnTo>
                <a:lnTo>
                  <a:pt x="6934" y="22555"/>
                </a:lnTo>
                <a:lnTo>
                  <a:pt x="10947" y="16598"/>
                </a:lnTo>
                <a:lnTo>
                  <a:pt x="16916" y="12585"/>
                </a:lnTo>
                <a:lnTo>
                  <a:pt x="24206" y="11112"/>
                </a:lnTo>
                <a:lnTo>
                  <a:pt x="31508" y="12585"/>
                </a:lnTo>
                <a:lnTo>
                  <a:pt x="37477" y="16598"/>
                </a:lnTo>
                <a:lnTo>
                  <a:pt x="41490" y="22555"/>
                </a:lnTo>
                <a:lnTo>
                  <a:pt x="42964" y="29845"/>
                </a:lnTo>
                <a:lnTo>
                  <a:pt x="42964" y="14465"/>
                </a:lnTo>
                <a:lnTo>
                  <a:pt x="42722" y="14173"/>
                </a:lnTo>
                <a:lnTo>
                  <a:pt x="43764" y="12852"/>
                </a:lnTo>
                <a:lnTo>
                  <a:pt x="43535" y="11112"/>
                </a:lnTo>
                <a:lnTo>
                  <a:pt x="40043" y="8369"/>
                </a:lnTo>
                <a:lnTo>
                  <a:pt x="38163" y="6908"/>
                </a:lnTo>
                <a:lnTo>
                  <a:pt x="36398" y="7124"/>
                </a:lnTo>
                <a:lnTo>
                  <a:pt x="35433" y="8369"/>
                </a:lnTo>
                <a:lnTo>
                  <a:pt x="32854" y="7023"/>
                </a:lnTo>
                <a:lnTo>
                  <a:pt x="30010" y="6121"/>
                </a:lnTo>
                <a:lnTo>
                  <a:pt x="26987" y="5778"/>
                </a:lnTo>
                <a:lnTo>
                  <a:pt x="27012" y="3733"/>
                </a:lnTo>
                <a:lnTo>
                  <a:pt x="28981" y="3733"/>
                </a:lnTo>
                <a:lnTo>
                  <a:pt x="29819" y="2895"/>
                </a:lnTo>
                <a:lnTo>
                  <a:pt x="29819" y="838"/>
                </a:lnTo>
                <a:lnTo>
                  <a:pt x="28981" y="0"/>
                </a:lnTo>
                <a:lnTo>
                  <a:pt x="19469" y="0"/>
                </a:lnTo>
                <a:lnTo>
                  <a:pt x="18643" y="838"/>
                </a:lnTo>
                <a:lnTo>
                  <a:pt x="18643" y="2895"/>
                </a:lnTo>
                <a:lnTo>
                  <a:pt x="19481" y="3733"/>
                </a:lnTo>
                <a:lnTo>
                  <a:pt x="21437" y="3733"/>
                </a:lnTo>
                <a:lnTo>
                  <a:pt x="21463" y="5778"/>
                </a:lnTo>
                <a:lnTo>
                  <a:pt x="13004" y="8369"/>
                </a:lnTo>
                <a:lnTo>
                  <a:pt x="6197" y="13665"/>
                </a:lnTo>
                <a:lnTo>
                  <a:pt x="1651" y="21031"/>
                </a:lnTo>
                <a:lnTo>
                  <a:pt x="0" y="29845"/>
                </a:lnTo>
                <a:lnTo>
                  <a:pt x="1905" y="39268"/>
                </a:lnTo>
                <a:lnTo>
                  <a:pt x="7099" y="46977"/>
                </a:lnTo>
                <a:lnTo>
                  <a:pt x="14808" y="52171"/>
                </a:lnTo>
                <a:lnTo>
                  <a:pt x="24244" y="54076"/>
                </a:lnTo>
                <a:lnTo>
                  <a:pt x="33680" y="52171"/>
                </a:lnTo>
                <a:lnTo>
                  <a:pt x="38963" y="48602"/>
                </a:lnTo>
                <a:lnTo>
                  <a:pt x="41376" y="46977"/>
                </a:lnTo>
                <a:lnTo>
                  <a:pt x="46570" y="39268"/>
                </a:lnTo>
                <a:lnTo>
                  <a:pt x="48475" y="29857"/>
                </a:lnTo>
                <a:lnTo>
                  <a:pt x="48475" y="23863"/>
                </a:lnTo>
                <a:close/>
              </a:path>
            </a:pathLst>
          </a:custGeom>
          <a:solidFill>
            <a:srgbClr val="258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88302" y="292732"/>
            <a:ext cx="102902" cy="102877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6099213" y="1142105"/>
            <a:ext cx="3280410" cy="13970"/>
          </a:xfrm>
          <a:custGeom>
            <a:avLst/>
            <a:gdLst/>
            <a:ahLst/>
            <a:cxnLst/>
            <a:rect l="l" t="t" r="r" b="b"/>
            <a:pathLst>
              <a:path w="3280409" h="13969">
                <a:moveTo>
                  <a:pt x="3280118" y="0"/>
                </a:moveTo>
                <a:lnTo>
                  <a:pt x="0" y="0"/>
                </a:lnTo>
                <a:lnTo>
                  <a:pt x="0" y="13665"/>
                </a:lnTo>
                <a:lnTo>
                  <a:pt x="3280118" y="13665"/>
                </a:lnTo>
                <a:lnTo>
                  <a:pt x="3280118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9821672" y="878529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5" h="54609">
                <a:moveTo>
                  <a:pt x="27000" y="17106"/>
                </a:moveTo>
                <a:lnTo>
                  <a:pt x="25742" y="15862"/>
                </a:lnTo>
                <a:lnTo>
                  <a:pt x="24206" y="15862"/>
                </a:lnTo>
                <a:lnTo>
                  <a:pt x="22656" y="15862"/>
                </a:lnTo>
                <a:lnTo>
                  <a:pt x="21424" y="17119"/>
                </a:lnTo>
                <a:lnTo>
                  <a:pt x="21424" y="32321"/>
                </a:lnTo>
                <a:lnTo>
                  <a:pt x="22669" y="33566"/>
                </a:lnTo>
                <a:lnTo>
                  <a:pt x="25742" y="33566"/>
                </a:lnTo>
                <a:lnTo>
                  <a:pt x="27000" y="32308"/>
                </a:lnTo>
                <a:lnTo>
                  <a:pt x="27000" y="17106"/>
                </a:lnTo>
                <a:close/>
              </a:path>
              <a:path w="48895" h="54609">
                <a:moveTo>
                  <a:pt x="48475" y="23863"/>
                </a:moveTo>
                <a:lnTo>
                  <a:pt x="46316" y="18415"/>
                </a:lnTo>
                <a:lnTo>
                  <a:pt x="42964" y="14478"/>
                </a:lnTo>
                <a:lnTo>
                  <a:pt x="42964" y="29845"/>
                </a:lnTo>
                <a:lnTo>
                  <a:pt x="41490" y="37134"/>
                </a:lnTo>
                <a:lnTo>
                  <a:pt x="37477" y="43103"/>
                </a:lnTo>
                <a:lnTo>
                  <a:pt x="31508" y="47117"/>
                </a:lnTo>
                <a:lnTo>
                  <a:pt x="24206" y="48590"/>
                </a:lnTo>
                <a:lnTo>
                  <a:pt x="16916" y="47117"/>
                </a:lnTo>
                <a:lnTo>
                  <a:pt x="10947" y="43103"/>
                </a:lnTo>
                <a:lnTo>
                  <a:pt x="6934" y="37134"/>
                </a:lnTo>
                <a:lnTo>
                  <a:pt x="5461" y="29845"/>
                </a:lnTo>
                <a:lnTo>
                  <a:pt x="6934" y="22542"/>
                </a:lnTo>
                <a:lnTo>
                  <a:pt x="10947" y="16586"/>
                </a:lnTo>
                <a:lnTo>
                  <a:pt x="16916" y="12573"/>
                </a:lnTo>
                <a:lnTo>
                  <a:pt x="24206" y="11099"/>
                </a:lnTo>
                <a:lnTo>
                  <a:pt x="31508" y="12573"/>
                </a:lnTo>
                <a:lnTo>
                  <a:pt x="37477" y="16586"/>
                </a:lnTo>
                <a:lnTo>
                  <a:pt x="41490" y="22542"/>
                </a:lnTo>
                <a:lnTo>
                  <a:pt x="42964" y="29845"/>
                </a:lnTo>
                <a:lnTo>
                  <a:pt x="42964" y="14478"/>
                </a:lnTo>
                <a:lnTo>
                  <a:pt x="42722" y="14185"/>
                </a:lnTo>
                <a:lnTo>
                  <a:pt x="43764" y="12852"/>
                </a:lnTo>
                <a:lnTo>
                  <a:pt x="43535" y="11099"/>
                </a:lnTo>
                <a:lnTo>
                  <a:pt x="40043" y="8369"/>
                </a:lnTo>
                <a:lnTo>
                  <a:pt x="38163" y="6908"/>
                </a:lnTo>
                <a:lnTo>
                  <a:pt x="36398" y="7124"/>
                </a:lnTo>
                <a:lnTo>
                  <a:pt x="35433" y="8369"/>
                </a:lnTo>
                <a:lnTo>
                  <a:pt x="32854" y="7023"/>
                </a:lnTo>
                <a:lnTo>
                  <a:pt x="30010" y="6121"/>
                </a:lnTo>
                <a:lnTo>
                  <a:pt x="26987" y="5778"/>
                </a:lnTo>
                <a:lnTo>
                  <a:pt x="27012" y="3733"/>
                </a:lnTo>
                <a:lnTo>
                  <a:pt x="28981" y="3733"/>
                </a:lnTo>
                <a:lnTo>
                  <a:pt x="29819" y="2895"/>
                </a:lnTo>
                <a:lnTo>
                  <a:pt x="29819" y="838"/>
                </a:lnTo>
                <a:lnTo>
                  <a:pt x="28981" y="0"/>
                </a:lnTo>
                <a:lnTo>
                  <a:pt x="19469" y="0"/>
                </a:lnTo>
                <a:lnTo>
                  <a:pt x="18643" y="838"/>
                </a:lnTo>
                <a:lnTo>
                  <a:pt x="18643" y="2895"/>
                </a:lnTo>
                <a:lnTo>
                  <a:pt x="19481" y="3733"/>
                </a:lnTo>
                <a:lnTo>
                  <a:pt x="21437" y="3733"/>
                </a:lnTo>
                <a:lnTo>
                  <a:pt x="21463" y="5778"/>
                </a:lnTo>
                <a:lnTo>
                  <a:pt x="13004" y="8369"/>
                </a:lnTo>
                <a:lnTo>
                  <a:pt x="6197" y="13665"/>
                </a:lnTo>
                <a:lnTo>
                  <a:pt x="1651" y="21031"/>
                </a:lnTo>
                <a:lnTo>
                  <a:pt x="0" y="29845"/>
                </a:lnTo>
                <a:lnTo>
                  <a:pt x="1905" y="39281"/>
                </a:lnTo>
                <a:lnTo>
                  <a:pt x="7099" y="46977"/>
                </a:lnTo>
                <a:lnTo>
                  <a:pt x="14808" y="52171"/>
                </a:lnTo>
                <a:lnTo>
                  <a:pt x="24244" y="54076"/>
                </a:lnTo>
                <a:lnTo>
                  <a:pt x="33680" y="52171"/>
                </a:lnTo>
                <a:lnTo>
                  <a:pt x="38989" y="48590"/>
                </a:lnTo>
                <a:lnTo>
                  <a:pt x="41376" y="46977"/>
                </a:lnTo>
                <a:lnTo>
                  <a:pt x="46570" y="39281"/>
                </a:lnTo>
                <a:lnTo>
                  <a:pt x="48475" y="29845"/>
                </a:lnTo>
                <a:lnTo>
                  <a:pt x="48475" y="23863"/>
                </a:lnTo>
                <a:close/>
              </a:path>
            </a:pathLst>
          </a:custGeom>
          <a:solidFill>
            <a:srgbClr val="258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bg object 5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12575" y="320064"/>
            <a:ext cx="102902" cy="102877"/>
          </a:xfrm>
          <a:prstGeom prst="rect">
            <a:avLst/>
          </a:prstGeom>
        </p:spPr>
      </p:pic>
      <p:sp>
        <p:nvSpPr>
          <p:cNvPr id="55" name="bg object 55"/>
          <p:cNvSpPr/>
          <p:nvPr/>
        </p:nvSpPr>
        <p:spPr>
          <a:xfrm>
            <a:off x="13540451" y="21034"/>
            <a:ext cx="4511040" cy="5466715"/>
          </a:xfrm>
          <a:custGeom>
            <a:avLst/>
            <a:gdLst/>
            <a:ahLst/>
            <a:cxnLst/>
            <a:rect l="l" t="t" r="r" b="b"/>
            <a:pathLst>
              <a:path w="4511040" h="5466715">
                <a:moveTo>
                  <a:pt x="0" y="0"/>
                </a:moveTo>
                <a:lnTo>
                  <a:pt x="4510755" y="0"/>
                </a:lnTo>
                <a:lnTo>
                  <a:pt x="4510755" y="5466248"/>
                </a:lnTo>
                <a:lnTo>
                  <a:pt x="0" y="54662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3542504" y="23086"/>
            <a:ext cx="4507230" cy="5464810"/>
          </a:xfrm>
          <a:custGeom>
            <a:avLst/>
            <a:gdLst/>
            <a:ahLst/>
            <a:cxnLst/>
            <a:rect l="l" t="t" r="r" b="b"/>
            <a:pathLst>
              <a:path w="4507230" h="5464810">
                <a:moveTo>
                  <a:pt x="0" y="0"/>
                </a:moveTo>
                <a:lnTo>
                  <a:pt x="4506650" y="0"/>
                </a:lnTo>
                <a:lnTo>
                  <a:pt x="4506650" y="5464196"/>
                </a:lnTo>
              </a:path>
              <a:path w="4507230" h="5464810">
                <a:moveTo>
                  <a:pt x="0" y="5464196"/>
                </a:moveTo>
                <a:lnTo>
                  <a:pt x="0" y="0"/>
                </a:lnTo>
              </a:path>
              <a:path w="4507230" h="5464810">
                <a:moveTo>
                  <a:pt x="0" y="0"/>
                </a:moveTo>
                <a:lnTo>
                  <a:pt x="4506650" y="0"/>
                </a:lnTo>
                <a:lnTo>
                  <a:pt x="4506650" y="5464196"/>
                </a:lnTo>
              </a:path>
              <a:path w="4507230" h="5464810">
                <a:moveTo>
                  <a:pt x="0" y="5464196"/>
                </a:moveTo>
                <a:lnTo>
                  <a:pt x="0" y="0"/>
                </a:lnTo>
              </a:path>
            </a:pathLst>
          </a:custGeom>
          <a:ln w="4104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3742733" y="851212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4" h="54609">
                <a:moveTo>
                  <a:pt x="27000" y="17094"/>
                </a:moveTo>
                <a:lnTo>
                  <a:pt x="25742" y="15849"/>
                </a:lnTo>
                <a:lnTo>
                  <a:pt x="24206" y="15849"/>
                </a:lnTo>
                <a:lnTo>
                  <a:pt x="22656" y="15849"/>
                </a:lnTo>
                <a:lnTo>
                  <a:pt x="21412" y="17106"/>
                </a:lnTo>
                <a:lnTo>
                  <a:pt x="21412" y="32308"/>
                </a:lnTo>
                <a:lnTo>
                  <a:pt x="22669" y="33553"/>
                </a:lnTo>
                <a:lnTo>
                  <a:pt x="25742" y="33553"/>
                </a:lnTo>
                <a:lnTo>
                  <a:pt x="27000" y="32296"/>
                </a:lnTo>
                <a:lnTo>
                  <a:pt x="27000" y="17094"/>
                </a:lnTo>
                <a:close/>
              </a:path>
              <a:path w="48894" h="54609">
                <a:moveTo>
                  <a:pt x="48475" y="23863"/>
                </a:moveTo>
                <a:lnTo>
                  <a:pt x="46304" y="18415"/>
                </a:lnTo>
                <a:lnTo>
                  <a:pt x="42964" y="14478"/>
                </a:lnTo>
                <a:lnTo>
                  <a:pt x="42964" y="29845"/>
                </a:lnTo>
                <a:lnTo>
                  <a:pt x="41490" y="37134"/>
                </a:lnTo>
                <a:lnTo>
                  <a:pt x="37465" y="43103"/>
                </a:lnTo>
                <a:lnTo>
                  <a:pt x="31508" y="47117"/>
                </a:lnTo>
                <a:lnTo>
                  <a:pt x="24206" y="48590"/>
                </a:lnTo>
                <a:lnTo>
                  <a:pt x="16903" y="47117"/>
                </a:lnTo>
                <a:lnTo>
                  <a:pt x="10947" y="43103"/>
                </a:lnTo>
                <a:lnTo>
                  <a:pt x="6934" y="37134"/>
                </a:lnTo>
                <a:lnTo>
                  <a:pt x="5461" y="29845"/>
                </a:lnTo>
                <a:lnTo>
                  <a:pt x="6934" y="22542"/>
                </a:lnTo>
                <a:lnTo>
                  <a:pt x="10947" y="16586"/>
                </a:lnTo>
                <a:lnTo>
                  <a:pt x="16903" y="12573"/>
                </a:lnTo>
                <a:lnTo>
                  <a:pt x="24206" y="11099"/>
                </a:lnTo>
                <a:lnTo>
                  <a:pt x="31508" y="12573"/>
                </a:lnTo>
                <a:lnTo>
                  <a:pt x="37465" y="16586"/>
                </a:lnTo>
                <a:lnTo>
                  <a:pt x="41490" y="22542"/>
                </a:lnTo>
                <a:lnTo>
                  <a:pt x="42964" y="29845"/>
                </a:lnTo>
                <a:lnTo>
                  <a:pt x="42964" y="14478"/>
                </a:lnTo>
                <a:lnTo>
                  <a:pt x="42722" y="14185"/>
                </a:lnTo>
                <a:lnTo>
                  <a:pt x="43751" y="12852"/>
                </a:lnTo>
                <a:lnTo>
                  <a:pt x="43535" y="11099"/>
                </a:lnTo>
                <a:lnTo>
                  <a:pt x="40043" y="8369"/>
                </a:lnTo>
                <a:lnTo>
                  <a:pt x="38150" y="6908"/>
                </a:lnTo>
                <a:lnTo>
                  <a:pt x="36398" y="7124"/>
                </a:lnTo>
                <a:lnTo>
                  <a:pt x="35433" y="8369"/>
                </a:lnTo>
                <a:lnTo>
                  <a:pt x="32854" y="7023"/>
                </a:lnTo>
                <a:lnTo>
                  <a:pt x="29997" y="6121"/>
                </a:lnTo>
                <a:lnTo>
                  <a:pt x="26987" y="5778"/>
                </a:lnTo>
                <a:lnTo>
                  <a:pt x="27012" y="3733"/>
                </a:lnTo>
                <a:lnTo>
                  <a:pt x="28981" y="3733"/>
                </a:lnTo>
                <a:lnTo>
                  <a:pt x="29806" y="2895"/>
                </a:lnTo>
                <a:lnTo>
                  <a:pt x="29806" y="838"/>
                </a:lnTo>
                <a:lnTo>
                  <a:pt x="28968" y="0"/>
                </a:lnTo>
                <a:lnTo>
                  <a:pt x="19456" y="0"/>
                </a:lnTo>
                <a:lnTo>
                  <a:pt x="18618" y="838"/>
                </a:lnTo>
                <a:lnTo>
                  <a:pt x="18618" y="2895"/>
                </a:lnTo>
                <a:lnTo>
                  <a:pt x="19456" y="3733"/>
                </a:lnTo>
                <a:lnTo>
                  <a:pt x="21424" y="3733"/>
                </a:lnTo>
                <a:lnTo>
                  <a:pt x="21463" y="5778"/>
                </a:lnTo>
                <a:lnTo>
                  <a:pt x="13004" y="8369"/>
                </a:lnTo>
                <a:lnTo>
                  <a:pt x="6197" y="13665"/>
                </a:lnTo>
                <a:lnTo>
                  <a:pt x="1651" y="21031"/>
                </a:lnTo>
                <a:lnTo>
                  <a:pt x="0" y="29845"/>
                </a:lnTo>
                <a:lnTo>
                  <a:pt x="1905" y="39281"/>
                </a:lnTo>
                <a:lnTo>
                  <a:pt x="7099" y="46977"/>
                </a:lnTo>
                <a:lnTo>
                  <a:pt x="14795" y="52171"/>
                </a:lnTo>
                <a:lnTo>
                  <a:pt x="24231" y="54076"/>
                </a:lnTo>
                <a:lnTo>
                  <a:pt x="33667" y="52171"/>
                </a:lnTo>
                <a:lnTo>
                  <a:pt x="38989" y="48590"/>
                </a:lnTo>
                <a:lnTo>
                  <a:pt x="41376" y="46977"/>
                </a:lnTo>
                <a:lnTo>
                  <a:pt x="46570" y="39281"/>
                </a:lnTo>
                <a:lnTo>
                  <a:pt x="48475" y="29845"/>
                </a:lnTo>
                <a:lnTo>
                  <a:pt x="48475" y="23863"/>
                </a:lnTo>
                <a:close/>
              </a:path>
            </a:pathLst>
          </a:custGeom>
          <a:solidFill>
            <a:srgbClr val="258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735364" y="294421"/>
            <a:ext cx="102902" cy="102877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13746289" y="1143807"/>
            <a:ext cx="3963670" cy="13970"/>
          </a:xfrm>
          <a:custGeom>
            <a:avLst/>
            <a:gdLst/>
            <a:ahLst/>
            <a:cxnLst/>
            <a:rect l="l" t="t" r="r" b="b"/>
            <a:pathLst>
              <a:path w="3963669" h="13969">
                <a:moveTo>
                  <a:pt x="3963543" y="0"/>
                </a:moveTo>
                <a:lnTo>
                  <a:pt x="0" y="0"/>
                </a:lnTo>
                <a:lnTo>
                  <a:pt x="0" y="13665"/>
                </a:lnTo>
                <a:lnTo>
                  <a:pt x="3963543" y="13665"/>
                </a:lnTo>
                <a:lnTo>
                  <a:pt x="3963543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6195408" y="370791"/>
            <a:ext cx="694055" cy="553085"/>
          </a:xfrm>
          <a:custGeom>
            <a:avLst/>
            <a:gdLst/>
            <a:ahLst/>
            <a:cxnLst/>
            <a:rect l="l" t="t" r="r" b="b"/>
            <a:pathLst>
              <a:path w="694055" h="553085">
                <a:moveTo>
                  <a:pt x="693464" y="552998"/>
                </a:moveTo>
                <a:lnTo>
                  <a:pt x="0" y="552998"/>
                </a:lnTo>
                <a:lnTo>
                  <a:pt x="0" y="0"/>
                </a:lnTo>
                <a:lnTo>
                  <a:pt x="693464" y="0"/>
                </a:lnTo>
                <a:lnTo>
                  <a:pt x="693464" y="552998"/>
                </a:lnTo>
                <a:close/>
              </a:path>
            </a:pathLst>
          </a:custGeom>
          <a:solidFill>
            <a:srgbClr val="FDF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bg object 6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250266" y="287539"/>
            <a:ext cx="82991" cy="82972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16778072" y="420732"/>
            <a:ext cx="58419" cy="62865"/>
          </a:xfrm>
          <a:custGeom>
            <a:avLst/>
            <a:gdLst/>
            <a:ahLst/>
            <a:cxnLst/>
            <a:rect l="l" t="t" r="r" b="b"/>
            <a:pathLst>
              <a:path w="58419" h="62865">
                <a:moveTo>
                  <a:pt x="7226" y="29044"/>
                </a:moveTo>
                <a:lnTo>
                  <a:pt x="6515" y="28346"/>
                </a:lnTo>
                <a:lnTo>
                  <a:pt x="546" y="28359"/>
                </a:lnTo>
                <a:lnTo>
                  <a:pt x="0" y="29044"/>
                </a:lnTo>
                <a:lnTo>
                  <a:pt x="12" y="30581"/>
                </a:lnTo>
                <a:lnTo>
                  <a:pt x="635" y="31267"/>
                </a:lnTo>
                <a:lnTo>
                  <a:pt x="6515" y="31280"/>
                </a:lnTo>
                <a:lnTo>
                  <a:pt x="7226" y="30581"/>
                </a:lnTo>
                <a:lnTo>
                  <a:pt x="7226" y="29044"/>
                </a:lnTo>
                <a:close/>
              </a:path>
              <a:path w="58419" h="62865">
                <a:moveTo>
                  <a:pt x="13906" y="13576"/>
                </a:moveTo>
                <a:lnTo>
                  <a:pt x="13893" y="12573"/>
                </a:lnTo>
                <a:lnTo>
                  <a:pt x="13335" y="12039"/>
                </a:lnTo>
                <a:lnTo>
                  <a:pt x="10121" y="8826"/>
                </a:lnTo>
                <a:lnTo>
                  <a:pt x="9677" y="8661"/>
                </a:lnTo>
                <a:lnTo>
                  <a:pt x="8686" y="8763"/>
                </a:lnTo>
                <a:lnTo>
                  <a:pt x="8191" y="9156"/>
                </a:lnTo>
                <a:lnTo>
                  <a:pt x="7848" y="10134"/>
                </a:lnTo>
                <a:lnTo>
                  <a:pt x="7975" y="10833"/>
                </a:lnTo>
                <a:lnTo>
                  <a:pt x="8382" y="11201"/>
                </a:lnTo>
                <a:lnTo>
                  <a:pt x="11836" y="14668"/>
                </a:lnTo>
                <a:lnTo>
                  <a:pt x="12827" y="14668"/>
                </a:lnTo>
                <a:lnTo>
                  <a:pt x="13906" y="13576"/>
                </a:lnTo>
                <a:close/>
              </a:path>
              <a:path w="58419" h="62865">
                <a:moveTo>
                  <a:pt x="14808" y="45364"/>
                </a:moveTo>
                <a:lnTo>
                  <a:pt x="14363" y="44297"/>
                </a:lnTo>
                <a:lnTo>
                  <a:pt x="13792" y="43929"/>
                </a:lnTo>
                <a:lnTo>
                  <a:pt x="12827" y="43954"/>
                </a:lnTo>
                <a:lnTo>
                  <a:pt x="12458" y="44119"/>
                </a:lnTo>
                <a:lnTo>
                  <a:pt x="8432" y="48120"/>
                </a:lnTo>
                <a:lnTo>
                  <a:pt x="7874" y="48653"/>
                </a:lnTo>
                <a:lnTo>
                  <a:pt x="7874" y="49657"/>
                </a:lnTo>
                <a:lnTo>
                  <a:pt x="8953" y="50761"/>
                </a:lnTo>
                <a:lnTo>
                  <a:pt x="9944" y="50749"/>
                </a:lnTo>
                <a:lnTo>
                  <a:pt x="14668" y="46037"/>
                </a:lnTo>
                <a:lnTo>
                  <a:pt x="14808" y="45364"/>
                </a:lnTo>
                <a:close/>
              </a:path>
              <a:path w="58419" h="62865">
                <a:moveTo>
                  <a:pt x="30492" y="6565"/>
                </a:moveTo>
                <a:lnTo>
                  <a:pt x="30480" y="622"/>
                </a:lnTo>
                <a:lnTo>
                  <a:pt x="29718" y="0"/>
                </a:lnTo>
                <a:lnTo>
                  <a:pt x="28346" y="0"/>
                </a:lnTo>
                <a:lnTo>
                  <a:pt x="27584" y="736"/>
                </a:lnTo>
                <a:lnTo>
                  <a:pt x="27571" y="6565"/>
                </a:lnTo>
                <a:lnTo>
                  <a:pt x="28270" y="7277"/>
                </a:lnTo>
                <a:lnTo>
                  <a:pt x="29806" y="7277"/>
                </a:lnTo>
                <a:lnTo>
                  <a:pt x="30492" y="6565"/>
                </a:lnTo>
                <a:close/>
              </a:path>
              <a:path w="58419" h="62865">
                <a:moveTo>
                  <a:pt x="36271" y="52336"/>
                </a:moveTo>
                <a:lnTo>
                  <a:pt x="21729" y="52336"/>
                </a:lnTo>
                <a:lnTo>
                  <a:pt x="21729" y="61290"/>
                </a:lnTo>
                <a:lnTo>
                  <a:pt x="23101" y="62522"/>
                </a:lnTo>
                <a:lnTo>
                  <a:pt x="34899" y="62522"/>
                </a:lnTo>
                <a:lnTo>
                  <a:pt x="36245" y="61290"/>
                </a:lnTo>
                <a:lnTo>
                  <a:pt x="36271" y="52336"/>
                </a:lnTo>
                <a:close/>
              </a:path>
              <a:path w="58419" h="62865">
                <a:moveTo>
                  <a:pt x="45021" y="19723"/>
                </a:moveTo>
                <a:lnTo>
                  <a:pt x="37147" y="13093"/>
                </a:lnTo>
                <a:lnTo>
                  <a:pt x="20904" y="13093"/>
                </a:lnTo>
                <a:lnTo>
                  <a:pt x="13030" y="19723"/>
                </a:lnTo>
                <a:lnTo>
                  <a:pt x="13030" y="40513"/>
                </a:lnTo>
                <a:lnTo>
                  <a:pt x="20739" y="42202"/>
                </a:lnTo>
                <a:lnTo>
                  <a:pt x="21666" y="49441"/>
                </a:lnTo>
                <a:lnTo>
                  <a:pt x="36385" y="49441"/>
                </a:lnTo>
                <a:lnTo>
                  <a:pt x="37312" y="42202"/>
                </a:lnTo>
                <a:lnTo>
                  <a:pt x="45021" y="40513"/>
                </a:lnTo>
                <a:lnTo>
                  <a:pt x="45021" y="19723"/>
                </a:lnTo>
                <a:close/>
              </a:path>
              <a:path w="58419" h="62865">
                <a:moveTo>
                  <a:pt x="50152" y="49657"/>
                </a:moveTo>
                <a:lnTo>
                  <a:pt x="50139" y="48653"/>
                </a:lnTo>
                <a:lnTo>
                  <a:pt x="49580" y="48120"/>
                </a:lnTo>
                <a:lnTo>
                  <a:pt x="45567" y="44119"/>
                </a:lnTo>
                <a:lnTo>
                  <a:pt x="45173" y="43954"/>
                </a:lnTo>
                <a:lnTo>
                  <a:pt x="44640" y="43942"/>
                </a:lnTo>
                <a:lnTo>
                  <a:pt x="44094" y="43992"/>
                </a:lnTo>
                <a:lnTo>
                  <a:pt x="43599" y="44386"/>
                </a:lnTo>
                <a:lnTo>
                  <a:pt x="43256" y="45364"/>
                </a:lnTo>
                <a:lnTo>
                  <a:pt x="43383" y="46062"/>
                </a:lnTo>
                <a:lnTo>
                  <a:pt x="48069" y="50749"/>
                </a:lnTo>
                <a:lnTo>
                  <a:pt x="49072" y="50749"/>
                </a:lnTo>
                <a:lnTo>
                  <a:pt x="50152" y="49657"/>
                </a:lnTo>
                <a:close/>
              </a:path>
              <a:path w="58419" h="62865">
                <a:moveTo>
                  <a:pt x="50279" y="10134"/>
                </a:moveTo>
                <a:lnTo>
                  <a:pt x="49834" y="9042"/>
                </a:lnTo>
                <a:lnTo>
                  <a:pt x="49263" y="8661"/>
                </a:lnTo>
                <a:lnTo>
                  <a:pt x="48666" y="8674"/>
                </a:lnTo>
                <a:lnTo>
                  <a:pt x="48158" y="8750"/>
                </a:lnTo>
                <a:lnTo>
                  <a:pt x="47866" y="8902"/>
                </a:lnTo>
                <a:lnTo>
                  <a:pt x="44742" y="12039"/>
                </a:lnTo>
                <a:lnTo>
                  <a:pt x="44183" y="12573"/>
                </a:lnTo>
                <a:lnTo>
                  <a:pt x="44183" y="13576"/>
                </a:lnTo>
                <a:lnTo>
                  <a:pt x="45262" y="14681"/>
                </a:lnTo>
                <a:lnTo>
                  <a:pt x="46253" y="14668"/>
                </a:lnTo>
                <a:lnTo>
                  <a:pt x="49695" y="11201"/>
                </a:lnTo>
                <a:lnTo>
                  <a:pt x="50126" y="10795"/>
                </a:lnTo>
                <a:lnTo>
                  <a:pt x="50279" y="10134"/>
                </a:lnTo>
                <a:close/>
              </a:path>
              <a:path w="58419" h="62865">
                <a:moveTo>
                  <a:pt x="58115" y="29044"/>
                </a:moveTo>
                <a:lnTo>
                  <a:pt x="57429" y="28346"/>
                </a:lnTo>
                <a:lnTo>
                  <a:pt x="50736" y="28359"/>
                </a:lnTo>
                <a:lnTo>
                  <a:pt x="50177" y="29044"/>
                </a:lnTo>
                <a:lnTo>
                  <a:pt x="50190" y="30581"/>
                </a:lnTo>
                <a:lnTo>
                  <a:pt x="50800" y="31267"/>
                </a:lnTo>
                <a:lnTo>
                  <a:pt x="57429" y="31280"/>
                </a:lnTo>
                <a:lnTo>
                  <a:pt x="58115" y="30581"/>
                </a:lnTo>
                <a:lnTo>
                  <a:pt x="58115" y="29044"/>
                </a:lnTo>
                <a:close/>
              </a:path>
            </a:pathLst>
          </a:custGeom>
          <a:solidFill>
            <a:srgbClr val="FF70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4158290" y="1312412"/>
            <a:ext cx="3604895" cy="3600450"/>
          </a:xfrm>
          <a:custGeom>
            <a:avLst/>
            <a:gdLst/>
            <a:ahLst/>
            <a:cxnLst/>
            <a:rect l="l" t="t" r="r" b="b"/>
            <a:pathLst>
              <a:path w="3604894" h="3600450">
                <a:moveTo>
                  <a:pt x="3604310" y="3551720"/>
                </a:moveTo>
                <a:lnTo>
                  <a:pt x="3559772" y="3507194"/>
                </a:lnTo>
                <a:lnTo>
                  <a:pt x="3556127" y="3507194"/>
                </a:lnTo>
                <a:lnTo>
                  <a:pt x="3551631" y="3511689"/>
                </a:lnTo>
                <a:lnTo>
                  <a:pt x="3551631" y="3515334"/>
                </a:lnTo>
                <a:lnTo>
                  <a:pt x="3583267" y="3546970"/>
                </a:lnTo>
                <a:lnTo>
                  <a:pt x="53416" y="3546970"/>
                </a:lnTo>
                <a:lnTo>
                  <a:pt x="53416" y="21043"/>
                </a:lnTo>
                <a:lnTo>
                  <a:pt x="85039" y="52666"/>
                </a:lnTo>
                <a:lnTo>
                  <a:pt x="88684" y="52666"/>
                </a:lnTo>
                <a:lnTo>
                  <a:pt x="93179" y="48171"/>
                </a:lnTo>
                <a:lnTo>
                  <a:pt x="93179" y="44526"/>
                </a:lnTo>
                <a:lnTo>
                  <a:pt x="90932" y="42278"/>
                </a:lnTo>
                <a:lnTo>
                  <a:pt x="48882" y="0"/>
                </a:lnTo>
                <a:lnTo>
                  <a:pt x="44538" y="0"/>
                </a:lnTo>
                <a:lnTo>
                  <a:pt x="0" y="44526"/>
                </a:lnTo>
                <a:lnTo>
                  <a:pt x="0" y="48171"/>
                </a:lnTo>
                <a:lnTo>
                  <a:pt x="4495" y="52666"/>
                </a:lnTo>
                <a:lnTo>
                  <a:pt x="8140" y="52666"/>
                </a:lnTo>
                <a:lnTo>
                  <a:pt x="39751" y="21069"/>
                </a:lnTo>
                <a:lnTo>
                  <a:pt x="39751" y="3546970"/>
                </a:lnTo>
                <a:lnTo>
                  <a:pt x="39751" y="3560635"/>
                </a:lnTo>
                <a:lnTo>
                  <a:pt x="53416" y="3560635"/>
                </a:lnTo>
                <a:lnTo>
                  <a:pt x="3583216" y="3560635"/>
                </a:lnTo>
                <a:lnTo>
                  <a:pt x="3551631" y="3592220"/>
                </a:lnTo>
                <a:lnTo>
                  <a:pt x="3551631" y="3595865"/>
                </a:lnTo>
                <a:lnTo>
                  <a:pt x="3556127" y="3600361"/>
                </a:lnTo>
                <a:lnTo>
                  <a:pt x="3559772" y="3600361"/>
                </a:lnTo>
                <a:lnTo>
                  <a:pt x="3562019" y="3598113"/>
                </a:lnTo>
                <a:lnTo>
                  <a:pt x="3604310" y="3556063"/>
                </a:lnTo>
                <a:lnTo>
                  <a:pt x="3604310" y="355172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5337493" y="1415550"/>
            <a:ext cx="2270125" cy="2297430"/>
          </a:xfrm>
          <a:custGeom>
            <a:avLst/>
            <a:gdLst/>
            <a:ahLst/>
            <a:cxnLst/>
            <a:rect l="l" t="t" r="r" b="b"/>
            <a:pathLst>
              <a:path w="2270125" h="2297429">
                <a:moveTo>
                  <a:pt x="2269698" y="2297187"/>
                </a:moveTo>
                <a:lnTo>
                  <a:pt x="2209691" y="2295321"/>
                </a:lnTo>
                <a:lnTo>
                  <a:pt x="2150487" y="2292699"/>
                </a:lnTo>
                <a:lnTo>
                  <a:pt x="2092087" y="2289320"/>
                </a:lnTo>
                <a:lnTo>
                  <a:pt x="2034491" y="2285185"/>
                </a:lnTo>
                <a:lnTo>
                  <a:pt x="1977699" y="2280294"/>
                </a:lnTo>
                <a:lnTo>
                  <a:pt x="1921711" y="2274647"/>
                </a:lnTo>
                <a:lnTo>
                  <a:pt x="1866528" y="2268244"/>
                </a:lnTo>
                <a:lnTo>
                  <a:pt x="1812148" y="2261084"/>
                </a:lnTo>
                <a:lnTo>
                  <a:pt x="1758572" y="2253168"/>
                </a:lnTo>
                <a:lnTo>
                  <a:pt x="1705799" y="2244495"/>
                </a:lnTo>
                <a:lnTo>
                  <a:pt x="1653831" y="2235067"/>
                </a:lnTo>
                <a:lnTo>
                  <a:pt x="1602667" y="2224882"/>
                </a:lnTo>
                <a:lnTo>
                  <a:pt x="1552307" y="2213940"/>
                </a:lnTo>
                <a:lnTo>
                  <a:pt x="1502751" y="2202243"/>
                </a:lnTo>
                <a:lnTo>
                  <a:pt x="1453998" y="2189789"/>
                </a:lnTo>
                <a:lnTo>
                  <a:pt x="1406050" y="2176579"/>
                </a:lnTo>
                <a:lnTo>
                  <a:pt x="1358905" y="2162613"/>
                </a:lnTo>
                <a:lnTo>
                  <a:pt x="1312564" y="2147890"/>
                </a:lnTo>
                <a:lnTo>
                  <a:pt x="1267028" y="2132411"/>
                </a:lnTo>
                <a:lnTo>
                  <a:pt x="1222295" y="2116176"/>
                </a:lnTo>
                <a:lnTo>
                  <a:pt x="1178366" y="2099185"/>
                </a:lnTo>
                <a:lnTo>
                  <a:pt x="1135241" y="2081437"/>
                </a:lnTo>
                <a:lnTo>
                  <a:pt x="1092920" y="2062933"/>
                </a:lnTo>
                <a:lnTo>
                  <a:pt x="1051403" y="2043673"/>
                </a:lnTo>
                <a:lnTo>
                  <a:pt x="1010690" y="2023656"/>
                </a:lnTo>
                <a:lnTo>
                  <a:pt x="970780" y="2002883"/>
                </a:lnTo>
                <a:lnTo>
                  <a:pt x="931675" y="1981354"/>
                </a:lnTo>
                <a:lnTo>
                  <a:pt x="893373" y="1959069"/>
                </a:lnTo>
                <a:lnTo>
                  <a:pt x="855875" y="1936027"/>
                </a:lnTo>
                <a:lnTo>
                  <a:pt x="819182" y="1912229"/>
                </a:lnTo>
                <a:lnTo>
                  <a:pt x="783292" y="1887675"/>
                </a:lnTo>
                <a:lnTo>
                  <a:pt x="748206" y="1862364"/>
                </a:lnTo>
                <a:lnTo>
                  <a:pt x="713923" y="1836298"/>
                </a:lnTo>
                <a:lnTo>
                  <a:pt x="680445" y="1809475"/>
                </a:lnTo>
                <a:lnTo>
                  <a:pt x="647771" y="1781895"/>
                </a:lnTo>
                <a:lnTo>
                  <a:pt x="615900" y="1753560"/>
                </a:lnTo>
                <a:lnTo>
                  <a:pt x="584833" y="1724468"/>
                </a:lnTo>
                <a:lnTo>
                  <a:pt x="554571" y="1694619"/>
                </a:lnTo>
                <a:lnTo>
                  <a:pt x="524327" y="1663177"/>
                </a:lnTo>
                <a:lnTo>
                  <a:pt x="494931" y="1630938"/>
                </a:lnTo>
                <a:lnTo>
                  <a:pt x="466382" y="1597900"/>
                </a:lnTo>
                <a:lnTo>
                  <a:pt x="438682" y="1564065"/>
                </a:lnTo>
                <a:lnTo>
                  <a:pt x="411830" y="1529432"/>
                </a:lnTo>
                <a:lnTo>
                  <a:pt x="385826" y="1494002"/>
                </a:lnTo>
                <a:lnTo>
                  <a:pt x="360670" y="1457774"/>
                </a:lnTo>
                <a:lnTo>
                  <a:pt x="336361" y="1420748"/>
                </a:lnTo>
                <a:lnTo>
                  <a:pt x="312901" y="1382925"/>
                </a:lnTo>
                <a:lnTo>
                  <a:pt x="290289" y="1344304"/>
                </a:lnTo>
                <a:lnTo>
                  <a:pt x="268524" y="1304885"/>
                </a:lnTo>
                <a:lnTo>
                  <a:pt x="247608" y="1264669"/>
                </a:lnTo>
                <a:lnTo>
                  <a:pt x="227539" y="1223654"/>
                </a:lnTo>
                <a:lnTo>
                  <a:pt x="208319" y="1181843"/>
                </a:lnTo>
                <a:lnTo>
                  <a:pt x="189946" y="1139233"/>
                </a:lnTo>
                <a:lnTo>
                  <a:pt x="172421" y="1095826"/>
                </a:lnTo>
                <a:lnTo>
                  <a:pt x="155745" y="1051621"/>
                </a:lnTo>
                <a:lnTo>
                  <a:pt x="139916" y="1006618"/>
                </a:lnTo>
                <a:lnTo>
                  <a:pt x="124935" y="960818"/>
                </a:lnTo>
                <a:lnTo>
                  <a:pt x="110802" y="914220"/>
                </a:lnTo>
                <a:lnTo>
                  <a:pt x="97517" y="866824"/>
                </a:lnTo>
                <a:lnTo>
                  <a:pt x="85081" y="818631"/>
                </a:lnTo>
                <a:lnTo>
                  <a:pt x="73492" y="769639"/>
                </a:lnTo>
                <a:lnTo>
                  <a:pt x="62751" y="719850"/>
                </a:lnTo>
                <a:lnTo>
                  <a:pt x="52858" y="669264"/>
                </a:lnTo>
                <a:lnTo>
                  <a:pt x="43813" y="617879"/>
                </a:lnTo>
                <a:lnTo>
                  <a:pt x="35615" y="565697"/>
                </a:lnTo>
                <a:lnTo>
                  <a:pt x="28266" y="512717"/>
                </a:lnTo>
                <a:lnTo>
                  <a:pt x="21765" y="458940"/>
                </a:lnTo>
                <a:lnTo>
                  <a:pt x="16112" y="404364"/>
                </a:lnTo>
                <a:lnTo>
                  <a:pt x="11307" y="348991"/>
                </a:lnTo>
                <a:lnTo>
                  <a:pt x="7349" y="292820"/>
                </a:lnTo>
                <a:lnTo>
                  <a:pt x="4240" y="235852"/>
                </a:lnTo>
                <a:lnTo>
                  <a:pt x="1978" y="178085"/>
                </a:lnTo>
                <a:lnTo>
                  <a:pt x="565" y="119521"/>
                </a:lnTo>
                <a:lnTo>
                  <a:pt x="0" y="60159"/>
                </a:lnTo>
                <a:lnTo>
                  <a:pt x="282" y="0"/>
                </a:lnTo>
              </a:path>
              <a:path w="2270125" h="2297429">
                <a:moveTo>
                  <a:pt x="2269698" y="2297187"/>
                </a:moveTo>
                <a:lnTo>
                  <a:pt x="2209691" y="2295321"/>
                </a:lnTo>
                <a:lnTo>
                  <a:pt x="2150487" y="2292699"/>
                </a:lnTo>
                <a:lnTo>
                  <a:pt x="2092087" y="2289320"/>
                </a:lnTo>
                <a:lnTo>
                  <a:pt x="2034491" y="2285185"/>
                </a:lnTo>
                <a:lnTo>
                  <a:pt x="1977699" y="2280294"/>
                </a:lnTo>
                <a:lnTo>
                  <a:pt x="1921711" y="2274647"/>
                </a:lnTo>
                <a:lnTo>
                  <a:pt x="1866528" y="2268244"/>
                </a:lnTo>
                <a:lnTo>
                  <a:pt x="1812148" y="2261084"/>
                </a:lnTo>
                <a:lnTo>
                  <a:pt x="1758572" y="2253168"/>
                </a:lnTo>
                <a:lnTo>
                  <a:pt x="1705799" y="2244495"/>
                </a:lnTo>
                <a:lnTo>
                  <a:pt x="1653831" y="2235067"/>
                </a:lnTo>
                <a:lnTo>
                  <a:pt x="1602667" y="2224882"/>
                </a:lnTo>
                <a:lnTo>
                  <a:pt x="1552307" y="2213940"/>
                </a:lnTo>
                <a:lnTo>
                  <a:pt x="1502751" y="2202243"/>
                </a:lnTo>
                <a:lnTo>
                  <a:pt x="1453998" y="2189789"/>
                </a:lnTo>
                <a:lnTo>
                  <a:pt x="1406050" y="2176579"/>
                </a:lnTo>
                <a:lnTo>
                  <a:pt x="1358905" y="2162613"/>
                </a:lnTo>
                <a:lnTo>
                  <a:pt x="1312564" y="2147890"/>
                </a:lnTo>
                <a:lnTo>
                  <a:pt x="1267028" y="2132411"/>
                </a:lnTo>
                <a:lnTo>
                  <a:pt x="1222295" y="2116176"/>
                </a:lnTo>
                <a:lnTo>
                  <a:pt x="1178366" y="2099185"/>
                </a:lnTo>
                <a:lnTo>
                  <a:pt x="1135241" y="2081437"/>
                </a:lnTo>
                <a:lnTo>
                  <a:pt x="1092920" y="2062933"/>
                </a:lnTo>
                <a:lnTo>
                  <a:pt x="1051403" y="2043673"/>
                </a:lnTo>
                <a:lnTo>
                  <a:pt x="1010690" y="2023656"/>
                </a:lnTo>
                <a:lnTo>
                  <a:pt x="970780" y="2002883"/>
                </a:lnTo>
                <a:lnTo>
                  <a:pt x="931675" y="1981354"/>
                </a:lnTo>
                <a:lnTo>
                  <a:pt x="893373" y="1959069"/>
                </a:lnTo>
                <a:lnTo>
                  <a:pt x="855875" y="1936027"/>
                </a:lnTo>
                <a:lnTo>
                  <a:pt x="819182" y="1912229"/>
                </a:lnTo>
                <a:lnTo>
                  <a:pt x="783292" y="1887675"/>
                </a:lnTo>
                <a:lnTo>
                  <a:pt x="748206" y="1862364"/>
                </a:lnTo>
                <a:lnTo>
                  <a:pt x="713923" y="1836298"/>
                </a:lnTo>
                <a:lnTo>
                  <a:pt x="680445" y="1809475"/>
                </a:lnTo>
                <a:lnTo>
                  <a:pt x="647771" y="1781895"/>
                </a:lnTo>
                <a:lnTo>
                  <a:pt x="615900" y="1753560"/>
                </a:lnTo>
                <a:lnTo>
                  <a:pt x="584833" y="1724468"/>
                </a:lnTo>
                <a:lnTo>
                  <a:pt x="554571" y="1694619"/>
                </a:lnTo>
                <a:lnTo>
                  <a:pt x="524327" y="1663177"/>
                </a:lnTo>
                <a:lnTo>
                  <a:pt x="494931" y="1630938"/>
                </a:lnTo>
                <a:lnTo>
                  <a:pt x="466382" y="1597900"/>
                </a:lnTo>
                <a:lnTo>
                  <a:pt x="438682" y="1564065"/>
                </a:lnTo>
                <a:lnTo>
                  <a:pt x="411830" y="1529432"/>
                </a:lnTo>
                <a:lnTo>
                  <a:pt x="385826" y="1494002"/>
                </a:lnTo>
                <a:lnTo>
                  <a:pt x="360670" y="1457774"/>
                </a:lnTo>
                <a:lnTo>
                  <a:pt x="336361" y="1420748"/>
                </a:lnTo>
                <a:lnTo>
                  <a:pt x="312901" y="1382925"/>
                </a:lnTo>
                <a:lnTo>
                  <a:pt x="290289" y="1344304"/>
                </a:lnTo>
                <a:lnTo>
                  <a:pt x="268524" y="1304885"/>
                </a:lnTo>
                <a:lnTo>
                  <a:pt x="247608" y="1264669"/>
                </a:lnTo>
                <a:lnTo>
                  <a:pt x="227539" y="1223654"/>
                </a:lnTo>
                <a:lnTo>
                  <a:pt x="208319" y="1181843"/>
                </a:lnTo>
                <a:lnTo>
                  <a:pt x="189946" y="1139233"/>
                </a:lnTo>
                <a:lnTo>
                  <a:pt x="172421" y="1095826"/>
                </a:lnTo>
                <a:lnTo>
                  <a:pt x="155745" y="1051621"/>
                </a:lnTo>
                <a:lnTo>
                  <a:pt x="139916" y="1006618"/>
                </a:lnTo>
                <a:lnTo>
                  <a:pt x="124935" y="960818"/>
                </a:lnTo>
                <a:lnTo>
                  <a:pt x="110802" y="914220"/>
                </a:lnTo>
                <a:lnTo>
                  <a:pt x="97517" y="866824"/>
                </a:lnTo>
                <a:lnTo>
                  <a:pt x="85081" y="818631"/>
                </a:lnTo>
                <a:lnTo>
                  <a:pt x="73492" y="769639"/>
                </a:lnTo>
                <a:lnTo>
                  <a:pt x="62751" y="719850"/>
                </a:lnTo>
                <a:lnTo>
                  <a:pt x="52858" y="669264"/>
                </a:lnTo>
                <a:lnTo>
                  <a:pt x="43813" y="617879"/>
                </a:lnTo>
                <a:lnTo>
                  <a:pt x="35615" y="565697"/>
                </a:lnTo>
                <a:lnTo>
                  <a:pt x="28266" y="512717"/>
                </a:lnTo>
                <a:lnTo>
                  <a:pt x="21765" y="458940"/>
                </a:lnTo>
                <a:lnTo>
                  <a:pt x="16112" y="404364"/>
                </a:lnTo>
                <a:lnTo>
                  <a:pt x="11307" y="348991"/>
                </a:lnTo>
                <a:lnTo>
                  <a:pt x="7349" y="292820"/>
                </a:lnTo>
                <a:lnTo>
                  <a:pt x="4240" y="235852"/>
                </a:lnTo>
                <a:lnTo>
                  <a:pt x="1978" y="178085"/>
                </a:lnTo>
                <a:lnTo>
                  <a:pt x="565" y="119521"/>
                </a:lnTo>
                <a:lnTo>
                  <a:pt x="0" y="60159"/>
                </a:lnTo>
                <a:lnTo>
                  <a:pt x="282" y="0"/>
                </a:lnTo>
              </a:path>
              <a:path w="2270125" h="2297429">
                <a:moveTo>
                  <a:pt x="2266194" y="1159656"/>
                </a:moveTo>
                <a:lnTo>
                  <a:pt x="2206055" y="1159104"/>
                </a:lnTo>
                <a:lnTo>
                  <a:pt x="2147554" y="1156945"/>
                </a:lnTo>
                <a:lnTo>
                  <a:pt x="2090692" y="1153180"/>
                </a:lnTo>
                <a:lnTo>
                  <a:pt x="2035468" y="1147809"/>
                </a:lnTo>
                <a:lnTo>
                  <a:pt x="1981883" y="1140832"/>
                </a:lnTo>
                <a:lnTo>
                  <a:pt x="1929937" y="1132247"/>
                </a:lnTo>
                <a:lnTo>
                  <a:pt x="1879629" y="1122057"/>
                </a:lnTo>
                <a:lnTo>
                  <a:pt x="1830960" y="1110260"/>
                </a:lnTo>
                <a:lnTo>
                  <a:pt x="1783929" y="1096856"/>
                </a:lnTo>
                <a:lnTo>
                  <a:pt x="1738537" y="1081846"/>
                </a:lnTo>
                <a:lnTo>
                  <a:pt x="1694783" y="1065229"/>
                </a:lnTo>
                <a:lnTo>
                  <a:pt x="1652668" y="1047006"/>
                </a:lnTo>
                <a:lnTo>
                  <a:pt x="1612192" y="1027176"/>
                </a:lnTo>
                <a:lnTo>
                  <a:pt x="1573354" y="1005740"/>
                </a:lnTo>
                <a:lnTo>
                  <a:pt x="1536154" y="982697"/>
                </a:lnTo>
                <a:lnTo>
                  <a:pt x="1500594" y="958048"/>
                </a:lnTo>
                <a:lnTo>
                  <a:pt x="1466672" y="931792"/>
                </a:lnTo>
                <a:lnTo>
                  <a:pt x="1434388" y="903929"/>
                </a:lnTo>
                <a:lnTo>
                  <a:pt x="1403743" y="874460"/>
                </a:lnTo>
                <a:lnTo>
                  <a:pt x="1374737" y="843384"/>
                </a:lnTo>
                <a:lnTo>
                  <a:pt x="1347369" y="810701"/>
                </a:lnTo>
                <a:lnTo>
                  <a:pt x="1321641" y="776411"/>
                </a:lnTo>
                <a:lnTo>
                  <a:pt x="1297551" y="740514"/>
                </a:lnTo>
                <a:lnTo>
                  <a:pt x="1275100" y="703011"/>
                </a:lnTo>
                <a:lnTo>
                  <a:pt x="1254287" y="663901"/>
                </a:lnTo>
                <a:lnTo>
                  <a:pt x="1235114" y="623184"/>
                </a:lnTo>
                <a:lnTo>
                  <a:pt x="1217579" y="580861"/>
                </a:lnTo>
                <a:lnTo>
                  <a:pt x="1201682" y="536931"/>
                </a:lnTo>
                <a:lnTo>
                  <a:pt x="1187425" y="491394"/>
                </a:lnTo>
                <a:lnTo>
                  <a:pt x="1174806" y="444251"/>
                </a:lnTo>
                <a:lnTo>
                  <a:pt x="1163826" y="395501"/>
                </a:lnTo>
                <a:lnTo>
                  <a:pt x="1154484" y="345144"/>
                </a:lnTo>
                <a:lnTo>
                  <a:pt x="1146782" y="293181"/>
                </a:lnTo>
                <a:lnTo>
                  <a:pt x="1140717" y="239611"/>
                </a:lnTo>
                <a:lnTo>
                  <a:pt x="1136292" y="184435"/>
                </a:lnTo>
                <a:lnTo>
                  <a:pt x="1133505" y="127653"/>
                </a:lnTo>
                <a:lnTo>
                  <a:pt x="1132356" y="69264"/>
                </a:lnTo>
                <a:lnTo>
                  <a:pt x="1132847" y="9268"/>
                </a:lnTo>
              </a:path>
              <a:path w="2270125" h="2297429">
                <a:moveTo>
                  <a:pt x="2266194" y="1159656"/>
                </a:moveTo>
                <a:lnTo>
                  <a:pt x="2206055" y="1159104"/>
                </a:lnTo>
                <a:lnTo>
                  <a:pt x="2147554" y="1156945"/>
                </a:lnTo>
                <a:lnTo>
                  <a:pt x="2090692" y="1153180"/>
                </a:lnTo>
                <a:lnTo>
                  <a:pt x="2035468" y="1147809"/>
                </a:lnTo>
                <a:lnTo>
                  <a:pt x="1981883" y="1140832"/>
                </a:lnTo>
                <a:lnTo>
                  <a:pt x="1929937" y="1132247"/>
                </a:lnTo>
                <a:lnTo>
                  <a:pt x="1879629" y="1122057"/>
                </a:lnTo>
                <a:lnTo>
                  <a:pt x="1830960" y="1110260"/>
                </a:lnTo>
                <a:lnTo>
                  <a:pt x="1783929" y="1096856"/>
                </a:lnTo>
                <a:lnTo>
                  <a:pt x="1738537" y="1081846"/>
                </a:lnTo>
                <a:lnTo>
                  <a:pt x="1694783" y="1065229"/>
                </a:lnTo>
                <a:lnTo>
                  <a:pt x="1652668" y="1047006"/>
                </a:lnTo>
                <a:lnTo>
                  <a:pt x="1612192" y="1027176"/>
                </a:lnTo>
                <a:lnTo>
                  <a:pt x="1573354" y="1005740"/>
                </a:lnTo>
                <a:lnTo>
                  <a:pt x="1536154" y="982697"/>
                </a:lnTo>
                <a:lnTo>
                  <a:pt x="1500594" y="958048"/>
                </a:lnTo>
                <a:lnTo>
                  <a:pt x="1466672" y="931792"/>
                </a:lnTo>
                <a:lnTo>
                  <a:pt x="1434388" y="903929"/>
                </a:lnTo>
                <a:lnTo>
                  <a:pt x="1403743" y="874460"/>
                </a:lnTo>
                <a:lnTo>
                  <a:pt x="1374737" y="843384"/>
                </a:lnTo>
                <a:lnTo>
                  <a:pt x="1347369" y="810701"/>
                </a:lnTo>
                <a:lnTo>
                  <a:pt x="1321641" y="776411"/>
                </a:lnTo>
                <a:lnTo>
                  <a:pt x="1297551" y="740514"/>
                </a:lnTo>
                <a:lnTo>
                  <a:pt x="1275100" y="703011"/>
                </a:lnTo>
                <a:lnTo>
                  <a:pt x="1254287" y="663901"/>
                </a:lnTo>
                <a:lnTo>
                  <a:pt x="1235114" y="623184"/>
                </a:lnTo>
                <a:lnTo>
                  <a:pt x="1217579" y="580861"/>
                </a:lnTo>
                <a:lnTo>
                  <a:pt x="1201682" y="536931"/>
                </a:lnTo>
                <a:lnTo>
                  <a:pt x="1187425" y="491394"/>
                </a:lnTo>
                <a:lnTo>
                  <a:pt x="1174806" y="444251"/>
                </a:lnTo>
                <a:lnTo>
                  <a:pt x="1163826" y="395501"/>
                </a:lnTo>
                <a:lnTo>
                  <a:pt x="1154484" y="345144"/>
                </a:lnTo>
                <a:lnTo>
                  <a:pt x="1146782" y="293181"/>
                </a:lnTo>
                <a:lnTo>
                  <a:pt x="1140717" y="239611"/>
                </a:lnTo>
                <a:lnTo>
                  <a:pt x="1136292" y="184435"/>
                </a:lnTo>
                <a:lnTo>
                  <a:pt x="1133505" y="127653"/>
                </a:lnTo>
                <a:lnTo>
                  <a:pt x="1132356" y="69264"/>
                </a:lnTo>
                <a:lnTo>
                  <a:pt x="1132847" y="9268"/>
                </a:lnTo>
              </a:path>
            </a:pathLst>
          </a:custGeom>
          <a:ln w="956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6353320" y="2566690"/>
            <a:ext cx="384175" cy="1905"/>
          </a:xfrm>
          <a:custGeom>
            <a:avLst/>
            <a:gdLst/>
            <a:ahLst/>
            <a:cxnLst/>
            <a:rect l="l" t="t" r="r" b="b"/>
            <a:pathLst>
              <a:path w="384175" h="1905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4175" h="1905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4175" h="1905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4175" h="1905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4175" h="1905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4175" h="1905">
                <a:moveTo>
                  <a:pt x="30099" y="0"/>
                </a:moveTo>
                <a:lnTo>
                  <a:pt x="27355" y="0"/>
                </a:lnTo>
                <a:lnTo>
                  <a:pt x="27355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4175" h="1905">
                <a:moveTo>
                  <a:pt x="35572" y="0"/>
                </a:moveTo>
                <a:lnTo>
                  <a:pt x="32829" y="0"/>
                </a:lnTo>
                <a:lnTo>
                  <a:pt x="32829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4175" h="1905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4175" h="1905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4175" h="1905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4175" h="1905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4175" h="1905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4175" h="1905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4175" h="1905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4175" h="1905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4175" h="1905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4175" h="1905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4175" h="1905">
                <a:moveTo>
                  <a:pt x="95770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70" y="1358"/>
                </a:lnTo>
                <a:lnTo>
                  <a:pt x="95770" y="0"/>
                </a:lnTo>
                <a:close/>
              </a:path>
              <a:path w="384175" h="1905">
                <a:moveTo>
                  <a:pt x="101244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44" y="1358"/>
                </a:lnTo>
                <a:lnTo>
                  <a:pt x="101244" y="0"/>
                </a:lnTo>
                <a:close/>
              </a:path>
              <a:path w="384175" h="1905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4175" h="1905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4175" h="1905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4175" h="1905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4175" h="1905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4175" h="1905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4175" h="1905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4175" h="1905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4175" h="1905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4175" h="1905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4175" h="1905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4175" h="1905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4175" h="1905">
                <a:moveTo>
                  <a:pt x="172402" y="0"/>
                </a:moveTo>
                <a:lnTo>
                  <a:pt x="169659" y="0"/>
                </a:lnTo>
                <a:lnTo>
                  <a:pt x="169659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4175" h="1905">
                <a:moveTo>
                  <a:pt x="177876" y="0"/>
                </a:moveTo>
                <a:lnTo>
                  <a:pt x="175133" y="0"/>
                </a:lnTo>
                <a:lnTo>
                  <a:pt x="175133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4175" h="1905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4175" h="1905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4175" h="1905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4175" h="1905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4175" h="1905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4175" h="1905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4175" h="1905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4175" h="1905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4175" h="1905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4175" h="1905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4175" h="1905">
                <a:moveTo>
                  <a:pt x="238074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74" y="1358"/>
                </a:lnTo>
                <a:lnTo>
                  <a:pt x="238074" y="0"/>
                </a:lnTo>
                <a:close/>
              </a:path>
              <a:path w="384175" h="1905">
                <a:moveTo>
                  <a:pt x="243547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47" y="1358"/>
                </a:lnTo>
                <a:lnTo>
                  <a:pt x="243547" y="0"/>
                </a:lnTo>
                <a:close/>
              </a:path>
              <a:path w="384175" h="1905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4175" h="1905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4175" h="1905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4175" h="1905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4175" h="1905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4175" h="1905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4175" h="1905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4175" h="1905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4175" h="1905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4175" h="1905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4175" h="1905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4175" h="1905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4175" h="1905">
                <a:moveTo>
                  <a:pt x="314706" y="0"/>
                </a:moveTo>
                <a:lnTo>
                  <a:pt x="311962" y="0"/>
                </a:lnTo>
                <a:lnTo>
                  <a:pt x="311962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4175" h="1905">
                <a:moveTo>
                  <a:pt x="320179" y="0"/>
                </a:moveTo>
                <a:lnTo>
                  <a:pt x="317436" y="0"/>
                </a:lnTo>
                <a:lnTo>
                  <a:pt x="317436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4175" h="1905">
                <a:moveTo>
                  <a:pt x="325653" y="0"/>
                </a:moveTo>
                <a:lnTo>
                  <a:pt x="322910" y="0"/>
                </a:lnTo>
                <a:lnTo>
                  <a:pt x="322910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4175" h="1905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4175" h="1905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4175" h="1905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4175" h="1905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4175" h="1905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4175" h="1905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4175" h="1905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4175" h="1905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4175" h="1905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4175" h="1905">
                <a:moveTo>
                  <a:pt x="380377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77" y="1358"/>
                </a:lnTo>
                <a:lnTo>
                  <a:pt x="380377" y="0"/>
                </a:lnTo>
                <a:close/>
              </a:path>
              <a:path w="384175" h="1905">
                <a:moveTo>
                  <a:pt x="383959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3959" y="1358"/>
                </a:lnTo>
                <a:lnTo>
                  <a:pt x="38395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5526855" y="2566690"/>
            <a:ext cx="829310" cy="1905"/>
          </a:xfrm>
          <a:custGeom>
            <a:avLst/>
            <a:gdLst/>
            <a:ahLst/>
            <a:cxnLst/>
            <a:rect l="l" t="t" r="r" b="b"/>
            <a:pathLst>
              <a:path w="829309" h="1905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829309" h="1905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829309" h="1905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829309" h="1905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829309" h="1905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829309" h="1905">
                <a:moveTo>
                  <a:pt x="473443" y="0"/>
                </a:moveTo>
                <a:lnTo>
                  <a:pt x="471246" y="0"/>
                </a:lnTo>
                <a:lnTo>
                  <a:pt x="471246" y="1358"/>
                </a:lnTo>
                <a:lnTo>
                  <a:pt x="473443" y="1358"/>
                </a:lnTo>
                <a:lnTo>
                  <a:pt x="473443" y="0"/>
                </a:lnTo>
                <a:close/>
              </a:path>
              <a:path w="829309" h="1905">
                <a:moveTo>
                  <a:pt x="478917" y="0"/>
                </a:moveTo>
                <a:lnTo>
                  <a:pt x="476173" y="0"/>
                </a:lnTo>
                <a:lnTo>
                  <a:pt x="476173" y="1358"/>
                </a:lnTo>
                <a:lnTo>
                  <a:pt x="478917" y="1358"/>
                </a:lnTo>
                <a:lnTo>
                  <a:pt x="478917" y="0"/>
                </a:lnTo>
                <a:close/>
              </a:path>
              <a:path w="829309" h="1905">
                <a:moveTo>
                  <a:pt x="484390" y="0"/>
                </a:moveTo>
                <a:lnTo>
                  <a:pt x="481647" y="0"/>
                </a:lnTo>
                <a:lnTo>
                  <a:pt x="481647" y="1358"/>
                </a:lnTo>
                <a:lnTo>
                  <a:pt x="484390" y="1358"/>
                </a:lnTo>
                <a:lnTo>
                  <a:pt x="484390" y="0"/>
                </a:lnTo>
                <a:close/>
              </a:path>
              <a:path w="829309" h="1905">
                <a:moveTo>
                  <a:pt x="489851" y="0"/>
                </a:moveTo>
                <a:lnTo>
                  <a:pt x="487121" y="0"/>
                </a:lnTo>
                <a:lnTo>
                  <a:pt x="487121" y="1358"/>
                </a:lnTo>
                <a:lnTo>
                  <a:pt x="489851" y="1358"/>
                </a:lnTo>
                <a:lnTo>
                  <a:pt x="489851" y="0"/>
                </a:lnTo>
                <a:close/>
              </a:path>
              <a:path w="829309" h="1905">
                <a:moveTo>
                  <a:pt x="495325" y="0"/>
                </a:moveTo>
                <a:lnTo>
                  <a:pt x="492594" y="0"/>
                </a:lnTo>
                <a:lnTo>
                  <a:pt x="492594" y="1358"/>
                </a:lnTo>
                <a:lnTo>
                  <a:pt x="495325" y="1358"/>
                </a:lnTo>
                <a:lnTo>
                  <a:pt x="495325" y="0"/>
                </a:lnTo>
                <a:close/>
              </a:path>
              <a:path w="829309" h="1905">
                <a:moveTo>
                  <a:pt x="500799" y="0"/>
                </a:moveTo>
                <a:lnTo>
                  <a:pt x="498068" y="0"/>
                </a:lnTo>
                <a:lnTo>
                  <a:pt x="498068" y="1358"/>
                </a:lnTo>
                <a:lnTo>
                  <a:pt x="500799" y="1358"/>
                </a:lnTo>
                <a:lnTo>
                  <a:pt x="500799" y="0"/>
                </a:lnTo>
                <a:close/>
              </a:path>
              <a:path w="829309" h="1905">
                <a:moveTo>
                  <a:pt x="506272" y="0"/>
                </a:moveTo>
                <a:lnTo>
                  <a:pt x="503542" y="0"/>
                </a:lnTo>
                <a:lnTo>
                  <a:pt x="503542" y="1358"/>
                </a:lnTo>
                <a:lnTo>
                  <a:pt x="506272" y="1358"/>
                </a:lnTo>
                <a:lnTo>
                  <a:pt x="506272" y="0"/>
                </a:lnTo>
                <a:close/>
              </a:path>
              <a:path w="829309" h="1905">
                <a:moveTo>
                  <a:pt x="511746" y="0"/>
                </a:moveTo>
                <a:lnTo>
                  <a:pt x="509016" y="0"/>
                </a:lnTo>
                <a:lnTo>
                  <a:pt x="509016" y="1358"/>
                </a:lnTo>
                <a:lnTo>
                  <a:pt x="511746" y="1358"/>
                </a:lnTo>
                <a:lnTo>
                  <a:pt x="511746" y="0"/>
                </a:lnTo>
                <a:close/>
              </a:path>
              <a:path w="829309" h="1905">
                <a:moveTo>
                  <a:pt x="517220" y="0"/>
                </a:moveTo>
                <a:lnTo>
                  <a:pt x="514489" y="0"/>
                </a:lnTo>
                <a:lnTo>
                  <a:pt x="514489" y="1358"/>
                </a:lnTo>
                <a:lnTo>
                  <a:pt x="517220" y="1358"/>
                </a:lnTo>
                <a:lnTo>
                  <a:pt x="517220" y="0"/>
                </a:lnTo>
                <a:close/>
              </a:path>
              <a:path w="829309" h="1905">
                <a:moveTo>
                  <a:pt x="522693" y="0"/>
                </a:moveTo>
                <a:lnTo>
                  <a:pt x="519963" y="0"/>
                </a:lnTo>
                <a:lnTo>
                  <a:pt x="519963" y="1358"/>
                </a:lnTo>
                <a:lnTo>
                  <a:pt x="522693" y="1358"/>
                </a:lnTo>
                <a:lnTo>
                  <a:pt x="522693" y="0"/>
                </a:lnTo>
                <a:close/>
              </a:path>
              <a:path w="829309" h="1905">
                <a:moveTo>
                  <a:pt x="528167" y="0"/>
                </a:moveTo>
                <a:lnTo>
                  <a:pt x="525437" y="0"/>
                </a:lnTo>
                <a:lnTo>
                  <a:pt x="525437" y="1358"/>
                </a:lnTo>
                <a:lnTo>
                  <a:pt x="528167" y="1358"/>
                </a:lnTo>
                <a:lnTo>
                  <a:pt x="528167" y="0"/>
                </a:lnTo>
                <a:close/>
              </a:path>
              <a:path w="829309" h="1905">
                <a:moveTo>
                  <a:pt x="533641" y="0"/>
                </a:moveTo>
                <a:lnTo>
                  <a:pt x="530910" y="0"/>
                </a:lnTo>
                <a:lnTo>
                  <a:pt x="530910" y="1358"/>
                </a:lnTo>
                <a:lnTo>
                  <a:pt x="533641" y="1358"/>
                </a:lnTo>
                <a:lnTo>
                  <a:pt x="533641" y="0"/>
                </a:lnTo>
                <a:close/>
              </a:path>
              <a:path w="829309" h="1905">
                <a:moveTo>
                  <a:pt x="539115" y="0"/>
                </a:moveTo>
                <a:lnTo>
                  <a:pt x="536384" y="0"/>
                </a:lnTo>
                <a:lnTo>
                  <a:pt x="536384" y="1358"/>
                </a:lnTo>
                <a:lnTo>
                  <a:pt x="539115" y="1358"/>
                </a:lnTo>
                <a:lnTo>
                  <a:pt x="539115" y="0"/>
                </a:lnTo>
                <a:close/>
              </a:path>
              <a:path w="829309" h="1905">
                <a:moveTo>
                  <a:pt x="544588" y="0"/>
                </a:moveTo>
                <a:lnTo>
                  <a:pt x="541858" y="0"/>
                </a:lnTo>
                <a:lnTo>
                  <a:pt x="541858" y="1358"/>
                </a:lnTo>
                <a:lnTo>
                  <a:pt x="544588" y="1358"/>
                </a:lnTo>
                <a:lnTo>
                  <a:pt x="544588" y="0"/>
                </a:lnTo>
                <a:close/>
              </a:path>
              <a:path w="829309" h="1905">
                <a:moveTo>
                  <a:pt x="550062" y="0"/>
                </a:moveTo>
                <a:lnTo>
                  <a:pt x="547331" y="0"/>
                </a:lnTo>
                <a:lnTo>
                  <a:pt x="547331" y="1358"/>
                </a:lnTo>
                <a:lnTo>
                  <a:pt x="550062" y="1358"/>
                </a:lnTo>
                <a:lnTo>
                  <a:pt x="550062" y="0"/>
                </a:lnTo>
                <a:close/>
              </a:path>
              <a:path w="829309" h="1905">
                <a:moveTo>
                  <a:pt x="555536" y="0"/>
                </a:moveTo>
                <a:lnTo>
                  <a:pt x="552805" y="0"/>
                </a:lnTo>
                <a:lnTo>
                  <a:pt x="552805" y="1358"/>
                </a:lnTo>
                <a:lnTo>
                  <a:pt x="555536" y="1358"/>
                </a:lnTo>
                <a:lnTo>
                  <a:pt x="555536" y="0"/>
                </a:lnTo>
                <a:close/>
              </a:path>
              <a:path w="829309" h="1905">
                <a:moveTo>
                  <a:pt x="561009" y="0"/>
                </a:moveTo>
                <a:lnTo>
                  <a:pt x="558266" y="0"/>
                </a:lnTo>
                <a:lnTo>
                  <a:pt x="558266" y="1358"/>
                </a:lnTo>
                <a:lnTo>
                  <a:pt x="561009" y="1358"/>
                </a:lnTo>
                <a:lnTo>
                  <a:pt x="561009" y="0"/>
                </a:lnTo>
                <a:close/>
              </a:path>
              <a:path w="829309" h="1905">
                <a:moveTo>
                  <a:pt x="566483" y="0"/>
                </a:moveTo>
                <a:lnTo>
                  <a:pt x="563753" y="0"/>
                </a:lnTo>
                <a:lnTo>
                  <a:pt x="563753" y="1358"/>
                </a:lnTo>
                <a:lnTo>
                  <a:pt x="566483" y="1358"/>
                </a:lnTo>
                <a:lnTo>
                  <a:pt x="566483" y="0"/>
                </a:lnTo>
                <a:close/>
              </a:path>
              <a:path w="829309" h="1905">
                <a:moveTo>
                  <a:pt x="571957" y="0"/>
                </a:moveTo>
                <a:lnTo>
                  <a:pt x="569214" y="0"/>
                </a:lnTo>
                <a:lnTo>
                  <a:pt x="569214" y="1358"/>
                </a:lnTo>
                <a:lnTo>
                  <a:pt x="571957" y="1358"/>
                </a:lnTo>
                <a:lnTo>
                  <a:pt x="571957" y="0"/>
                </a:lnTo>
                <a:close/>
              </a:path>
              <a:path w="829309" h="1905">
                <a:moveTo>
                  <a:pt x="577430" y="0"/>
                </a:moveTo>
                <a:lnTo>
                  <a:pt x="574687" y="0"/>
                </a:lnTo>
                <a:lnTo>
                  <a:pt x="574687" y="1358"/>
                </a:lnTo>
                <a:lnTo>
                  <a:pt x="577430" y="1358"/>
                </a:lnTo>
                <a:lnTo>
                  <a:pt x="577430" y="0"/>
                </a:lnTo>
                <a:close/>
              </a:path>
              <a:path w="829309" h="1905">
                <a:moveTo>
                  <a:pt x="582904" y="0"/>
                </a:moveTo>
                <a:lnTo>
                  <a:pt x="580161" y="0"/>
                </a:lnTo>
                <a:lnTo>
                  <a:pt x="580161" y="1358"/>
                </a:lnTo>
                <a:lnTo>
                  <a:pt x="582904" y="1358"/>
                </a:lnTo>
                <a:lnTo>
                  <a:pt x="582904" y="0"/>
                </a:lnTo>
                <a:close/>
              </a:path>
              <a:path w="829309" h="1905">
                <a:moveTo>
                  <a:pt x="588378" y="0"/>
                </a:moveTo>
                <a:lnTo>
                  <a:pt x="585635" y="0"/>
                </a:lnTo>
                <a:lnTo>
                  <a:pt x="585635" y="1358"/>
                </a:lnTo>
                <a:lnTo>
                  <a:pt x="588378" y="1358"/>
                </a:lnTo>
                <a:lnTo>
                  <a:pt x="588378" y="0"/>
                </a:lnTo>
                <a:close/>
              </a:path>
              <a:path w="829309" h="1905">
                <a:moveTo>
                  <a:pt x="593852" y="0"/>
                </a:moveTo>
                <a:lnTo>
                  <a:pt x="591108" y="0"/>
                </a:lnTo>
                <a:lnTo>
                  <a:pt x="591108" y="1358"/>
                </a:lnTo>
                <a:lnTo>
                  <a:pt x="593852" y="1358"/>
                </a:lnTo>
                <a:lnTo>
                  <a:pt x="593852" y="0"/>
                </a:lnTo>
                <a:close/>
              </a:path>
              <a:path w="829309" h="1905">
                <a:moveTo>
                  <a:pt x="599325" y="0"/>
                </a:moveTo>
                <a:lnTo>
                  <a:pt x="596582" y="0"/>
                </a:lnTo>
                <a:lnTo>
                  <a:pt x="596582" y="1358"/>
                </a:lnTo>
                <a:lnTo>
                  <a:pt x="599325" y="1358"/>
                </a:lnTo>
                <a:lnTo>
                  <a:pt x="599325" y="0"/>
                </a:lnTo>
                <a:close/>
              </a:path>
              <a:path w="829309" h="1905">
                <a:moveTo>
                  <a:pt x="604799" y="0"/>
                </a:moveTo>
                <a:lnTo>
                  <a:pt x="602056" y="0"/>
                </a:lnTo>
                <a:lnTo>
                  <a:pt x="602056" y="1358"/>
                </a:lnTo>
                <a:lnTo>
                  <a:pt x="604799" y="1358"/>
                </a:lnTo>
                <a:lnTo>
                  <a:pt x="604799" y="0"/>
                </a:lnTo>
                <a:close/>
              </a:path>
              <a:path w="829309" h="1905">
                <a:moveTo>
                  <a:pt x="610273" y="0"/>
                </a:moveTo>
                <a:lnTo>
                  <a:pt x="607529" y="0"/>
                </a:lnTo>
                <a:lnTo>
                  <a:pt x="607529" y="1358"/>
                </a:lnTo>
                <a:lnTo>
                  <a:pt x="610273" y="1358"/>
                </a:lnTo>
                <a:lnTo>
                  <a:pt x="610273" y="0"/>
                </a:lnTo>
                <a:close/>
              </a:path>
              <a:path w="829309" h="1905">
                <a:moveTo>
                  <a:pt x="615746" y="0"/>
                </a:moveTo>
                <a:lnTo>
                  <a:pt x="613003" y="0"/>
                </a:lnTo>
                <a:lnTo>
                  <a:pt x="613003" y="1358"/>
                </a:lnTo>
                <a:lnTo>
                  <a:pt x="615746" y="1358"/>
                </a:lnTo>
                <a:lnTo>
                  <a:pt x="615746" y="0"/>
                </a:lnTo>
                <a:close/>
              </a:path>
              <a:path w="829309" h="1905">
                <a:moveTo>
                  <a:pt x="621220" y="0"/>
                </a:moveTo>
                <a:lnTo>
                  <a:pt x="618477" y="0"/>
                </a:lnTo>
                <a:lnTo>
                  <a:pt x="618477" y="1358"/>
                </a:lnTo>
                <a:lnTo>
                  <a:pt x="621220" y="1358"/>
                </a:lnTo>
                <a:lnTo>
                  <a:pt x="621220" y="0"/>
                </a:lnTo>
                <a:close/>
              </a:path>
              <a:path w="829309" h="1905">
                <a:moveTo>
                  <a:pt x="626694" y="0"/>
                </a:moveTo>
                <a:lnTo>
                  <a:pt x="623951" y="0"/>
                </a:lnTo>
                <a:lnTo>
                  <a:pt x="623951" y="1358"/>
                </a:lnTo>
                <a:lnTo>
                  <a:pt x="626694" y="1358"/>
                </a:lnTo>
                <a:lnTo>
                  <a:pt x="626694" y="0"/>
                </a:lnTo>
                <a:close/>
              </a:path>
              <a:path w="829309" h="1905">
                <a:moveTo>
                  <a:pt x="632167" y="0"/>
                </a:moveTo>
                <a:lnTo>
                  <a:pt x="629424" y="0"/>
                </a:lnTo>
                <a:lnTo>
                  <a:pt x="629424" y="1358"/>
                </a:lnTo>
                <a:lnTo>
                  <a:pt x="632167" y="1358"/>
                </a:lnTo>
                <a:lnTo>
                  <a:pt x="632167" y="0"/>
                </a:lnTo>
                <a:close/>
              </a:path>
              <a:path w="829309" h="1905">
                <a:moveTo>
                  <a:pt x="637628" y="0"/>
                </a:moveTo>
                <a:lnTo>
                  <a:pt x="634898" y="0"/>
                </a:lnTo>
                <a:lnTo>
                  <a:pt x="634898" y="1358"/>
                </a:lnTo>
                <a:lnTo>
                  <a:pt x="637628" y="1358"/>
                </a:lnTo>
                <a:lnTo>
                  <a:pt x="637628" y="0"/>
                </a:lnTo>
                <a:close/>
              </a:path>
              <a:path w="829309" h="1905">
                <a:moveTo>
                  <a:pt x="643102" y="0"/>
                </a:moveTo>
                <a:lnTo>
                  <a:pt x="640372" y="0"/>
                </a:lnTo>
                <a:lnTo>
                  <a:pt x="640372" y="1358"/>
                </a:lnTo>
                <a:lnTo>
                  <a:pt x="643102" y="1358"/>
                </a:lnTo>
                <a:lnTo>
                  <a:pt x="643102" y="0"/>
                </a:lnTo>
                <a:close/>
              </a:path>
              <a:path w="829309" h="1905">
                <a:moveTo>
                  <a:pt x="648576" y="0"/>
                </a:moveTo>
                <a:lnTo>
                  <a:pt x="645845" y="0"/>
                </a:lnTo>
                <a:lnTo>
                  <a:pt x="645845" y="1358"/>
                </a:lnTo>
                <a:lnTo>
                  <a:pt x="648576" y="1358"/>
                </a:lnTo>
                <a:lnTo>
                  <a:pt x="648576" y="0"/>
                </a:lnTo>
                <a:close/>
              </a:path>
              <a:path w="829309" h="1905">
                <a:moveTo>
                  <a:pt x="654050" y="0"/>
                </a:moveTo>
                <a:lnTo>
                  <a:pt x="651319" y="0"/>
                </a:lnTo>
                <a:lnTo>
                  <a:pt x="651319" y="1358"/>
                </a:lnTo>
                <a:lnTo>
                  <a:pt x="654050" y="1358"/>
                </a:lnTo>
                <a:lnTo>
                  <a:pt x="654050" y="0"/>
                </a:lnTo>
                <a:close/>
              </a:path>
              <a:path w="829309" h="1905">
                <a:moveTo>
                  <a:pt x="659523" y="0"/>
                </a:moveTo>
                <a:lnTo>
                  <a:pt x="656793" y="0"/>
                </a:lnTo>
                <a:lnTo>
                  <a:pt x="656793" y="1358"/>
                </a:lnTo>
                <a:lnTo>
                  <a:pt x="659523" y="1358"/>
                </a:lnTo>
                <a:lnTo>
                  <a:pt x="659523" y="0"/>
                </a:lnTo>
                <a:close/>
              </a:path>
              <a:path w="829309" h="1905">
                <a:moveTo>
                  <a:pt x="664997" y="0"/>
                </a:moveTo>
                <a:lnTo>
                  <a:pt x="662266" y="0"/>
                </a:lnTo>
                <a:lnTo>
                  <a:pt x="662266" y="1358"/>
                </a:lnTo>
                <a:lnTo>
                  <a:pt x="664997" y="1358"/>
                </a:lnTo>
                <a:lnTo>
                  <a:pt x="664997" y="0"/>
                </a:lnTo>
                <a:close/>
              </a:path>
              <a:path w="829309" h="1905">
                <a:moveTo>
                  <a:pt x="670471" y="0"/>
                </a:moveTo>
                <a:lnTo>
                  <a:pt x="667740" y="0"/>
                </a:lnTo>
                <a:lnTo>
                  <a:pt x="667740" y="1358"/>
                </a:lnTo>
                <a:lnTo>
                  <a:pt x="670471" y="1358"/>
                </a:lnTo>
                <a:lnTo>
                  <a:pt x="670471" y="0"/>
                </a:lnTo>
                <a:close/>
              </a:path>
              <a:path w="829309" h="1905">
                <a:moveTo>
                  <a:pt x="675944" y="0"/>
                </a:moveTo>
                <a:lnTo>
                  <a:pt x="673214" y="0"/>
                </a:lnTo>
                <a:lnTo>
                  <a:pt x="673214" y="1358"/>
                </a:lnTo>
                <a:lnTo>
                  <a:pt x="675944" y="1358"/>
                </a:lnTo>
                <a:lnTo>
                  <a:pt x="675944" y="0"/>
                </a:lnTo>
                <a:close/>
              </a:path>
              <a:path w="829309" h="1905">
                <a:moveTo>
                  <a:pt x="681418" y="0"/>
                </a:moveTo>
                <a:lnTo>
                  <a:pt x="678688" y="0"/>
                </a:lnTo>
                <a:lnTo>
                  <a:pt x="678688" y="1358"/>
                </a:lnTo>
                <a:lnTo>
                  <a:pt x="681418" y="1358"/>
                </a:lnTo>
                <a:lnTo>
                  <a:pt x="681418" y="0"/>
                </a:lnTo>
                <a:close/>
              </a:path>
              <a:path w="829309" h="1905">
                <a:moveTo>
                  <a:pt x="686892" y="0"/>
                </a:moveTo>
                <a:lnTo>
                  <a:pt x="684161" y="0"/>
                </a:lnTo>
                <a:lnTo>
                  <a:pt x="684161" y="1358"/>
                </a:lnTo>
                <a:lnTo>
                  <a:pt x="686892" y="1358"/>
                </a:lnTo>
                <a:lnTo>
                  <a:pt x="686892" y="0"/>
                </a:lnTo>
                <a:close/>
              </a:path>
              <a:path w="829309" h="1905">
                <a:moveTo>
                  <a:pt x="692365" y="0"/>
                </a:moveTo>
                <a:lnTo>
                  <a:pt x="689635" y="0"/>
                </a:lnTo>
                <a:lnTo>
                  <a:pt x="689635" y="1358"/>
                </a:lnTo>
                <a:lnTo>
                  <a:pt x="692365" y="1358"/>
                </a:lnTo>
                <a:lnTo>
                  <a:pt x="692365" y="0"/>
                </a:lnTo>
                <a:close/>
              </a:path>
              <a:path w="829309" h="1905">
                <a:moveTo>
                  <a:pt x="697839" y="0"/>
                </a:moveTo>
                <a:lnTo>
                  <a:pt x="695109" y="0"/>
                </a:lnTo>
                <a:lnTo>
                  <a:pt x="695109" y="1358"/>
                </a:lnTo>
                <a:lnTo>
                  <a:pt x="697839" y="1358"/>
                </a:lnTo>
                <a:lnTo>
                  <a:pt x="697839" y="0"/>
                </a:lnTo>
                <a:close/>
              </a:path>
              <a:path w="829309" h="1905">
                <a:moveTo>
                  <a:pt x="703313" y="0"/>
                </a:moveTo>
                <a:lnTo>
                  <a:pt x="700570" y="0"/>
                </a:lnTo>
                <a:lnTo>
                  <a:pt x="700570" y="1358"/>
                </a:lnTo>
                <a:lnTo>
                  <a:pt x="703313" y="1358"/>
                </a:lnTo>
                <a:lnTo>
                  <a:pt x="703313" y="0"/>
                </a:lnTo>
                <a:close/>
              </a:path>
              <a:path w="829309" h="1905">
                <a:moveTo>
                  <a:pt x="708787" y="0"/>
                </a:moveTo>
                <a:lnTo>
                  <a:pt x="706056" y="0"/>
                </a:lnTo>
                <a:lnTo>
                  <a:pt x="706056" y="1358"/>
                </a:lnTo>
                <a:lnTo>
                  <a:pt x="708787" y="1358"/>
                </a:lnTo>
                <a:lnTo>
                  <a:pt x="708787" y="0"/>
                </a:lnTo>
                <a:close/>
              </a:path>
              <a:path w="829309" h="1905">
                <a:moveTo>
                  <a:pt x="714260" y="0"/>
                </a:moveTo>
                <a:lnTo>
                  <a:pt x="711517" y="0"/>
                </a:lnTo>
                <a:lnTo>
                  <a:pt x="711517" y="1358"/>
                </a:lnTo>
                <a:lnTo>
                  <a:pt x="714260" y="1358"/>
                </a:lnTo>
                <a:lnTo>
                  <a:pt x="714260" y="0"/>
                </a:lnTo>
                <a:close/>
              </a:path>
              <a:path w="829309" h="1905">
                <a:moveTo>
                  <a:pt x="719734" y="0"/>
                </a:moveTo>
                <a:lnTo>
                  <a:pt x="716991" y="0"/>
                </a:lnTo>
                <a:lnTo>
                  <a:pt x="716991" y="1358"/>
                </a:lnTo>
                <a:lnTo>
                  <a:pt x="719734" y="1358"/>
                </a:lnTo>
                <a:lnTo>
                  <a:pt x="719734" y="0"/>
                </a:lnTo>
                <a:close/>
              </a:path>
              <a:path w="829309" h="1905">
                <a:moveTo>
                  <a:pt x="725208" y="0"/>
                </a:moveTo>
                <a:lnTo>
                  <a:pt x="722464" y="0"/>
                </a:lnTo>
                <a:lnTo>
                  <a:pt x="722464" y="1358"/>
                </a:lnTo>
                <a:lnTo>
                  <a:pt x="725208" y="1358"/>
                </a:lnTo>
                <a:lnTo>
                  <a:pt x="725208" y="0"/>
                </a:lnTo>
                <a:close/>
              </a:path>
              <a:path w="829309" h="1905">
                <a:moveTo>
                  <a:pt x="730681" y="0"/>
                </a:moveTo>
                <a:lnTo>
                  <a:pt x="727938" y="0"/>
                </a:lnTo>
                <a:lnTo>
                  <a:pt x="727938" y="1358"/>
                </a:lnTo>
                <a:lnTo>
                  <a:pt x="730681" y="1358"/>
                </a:lnTo>
                <a:lnTo>
                  <a:pt x="730681" y="0"/>
                </a:lnTo>
                <a:close/>
              </a:path>
              <a:path w="829309" h="1905">
                <a:moveTo>
                  <a:pt x="736155" y="0"/>
                </a:moveTo>
                <a:lnTo>
                  <a:pt x="733412" y="0"/>
                </a:lnTo>
                <a:lnTo>
                  <a:pt x="733412" y="1358"/>
                </a:lnTo>
                <a:lnTo>
                  <a:pt x="736155" y="1358"/>
                </a:lnTo>
                <a:lnTo>
                  <a:pt x="736155" y="0"/>
                </a:lnTo>
                <a:close/>
              </a:path>
              <a:path w="829309" h="1905">
                <a:moveTo>
                  <a:pt x="741629" y="0"/>
                </a:moveTo>
                <a:lnTo>
                  <a:pt x="738886" y="0"/>
                </a:lnTo>
                <a:lnTo>
                  <a:pt x="738886" y="1358"/>
                </a:lnTo>
                <a:lnTo>
                  <a:pt x="741629" y="1358"/>
                </a:lnTo>
                <a:lnTo>
                  <a:pt x="741629" y="0"/>
                </a:lnTo>
                <a:close/>
              </a:path>
              <a:path w="829309" h="1905">
                <a:moveTo>
                  <a:pt x="747102" y="0"/>
                </a:moveTo>
                <a:lnTo>
                  <a:pt x="744359" y="0"/>
                </a:lnTo>
                <a:lnTo>
                  <a:pt x="744359" y="1358"/>
                </a:lnTo>
                <a:lnTo>
                  <a:pt x="747102" y="1358"/>
                </a:lnTo>
                <a:lnTo>
                  <a:pt x="747102" y="0"/>
                </a:lnTo>
                <a:close/>
              </a:path>
              <a:path w="829309" h="1905">
                <a:moveTo>
                  <a:pt x="752576" y="0"/>
                </a:moveTo>
                <a:lnTo>
                  <a:pt x="749833" y="0"/>
                </a:lnTo>
                <a:lnTo>
                  <a:pt x="749833" y="1358"/>
                </a:lnTo>
                <a:lnTo>
                  <a:pt x="752576" y="1358"/>
                </a:lnTo>
                <a:lnTo>
                  <a:pt x="752576" y="0"/>
                </a:lnTo>
                <a:close/>
              </a:path>
              <a:path w="829309" h="1905">
                <a:moveTo>
                  <a:pt x="758050" y="0"/>
                </a:moveTo>
                <a:lnTo>
                  <a:pt x="755307" y="0"/>
                </a:lnTo>
                <a:lnTo>
                  <a:pt x="755307" y="1358"/>
                </a:lnTo>
                <a:lnTo>
                  <a:pt x="758050" y="1358"/>
                </a:lnTo>
                <a:lnTo>
                  <a:pt x="758050" y="0"/>
                </a:lnTo>
                <a:close/>
              </a:path>
              <a:path w="829309" h="1905">
                <a:moveTo>
                  <a:pt x="763524" y="0"/>
                </a:moveTo>
                <a:lnTo>
                  <a:pt x="760780" y="0"/>
                </a:lnTo>
                <a:lnTo>
                  <a:pt x="760780" y="1358"/>
                </a:lnTo>
                <a:lnTo>
                  <a:pt x="763524" y="1358"/>
                </a:lnTo>
                <a:lnTo>
                  <a:pt x="763524" y="0"/>
                </a:lnTo>
                <a:close/>
              </a:path>
              <a:path w="829309" h="1905">
                <a:moveTo>
                  <a:pt x="768997" y="0"/>
                </a:moveTo>
                <a:lnTo>
                  <a:pt x="766254" y="0"/>
                </a:lnTo>
                <a:lnTo>
                  <a:pt x="766254" y="1358"/>
                </a:lnTo>
                <a:lnTo>
                  <a:pt x="768997" y="1358"/>
                </a:lnTo>
                <a:lnTo>
                  <a:pt x="768997" y="0"/>
                </a:lnTo>
                <a:close/>
              </a:path>
              <a:path w="829309" h="1905">
                <a:moveTo>
                  <a:pt x="774471" y="0"/>
                </a:moveTo>
                <a:lnTo>
                  <a:pt x="771728" y="0"/>
                </a:lnTo>
                <a:lnTo>
                  <a:pt x="771728" y="1358"/>
                </a:lnTo>
                <a:lnTo>
                  <a:pt x="774471" y="1358"/>
                </a:lnTo>
                <a:lnTo>
                  <a:pt x="774471" y="0"/>
                </a:lnTo>
                <a:close/>
              </a:path>
              <a:path w="829309" h="1905">
                <a:moveTo>
                  <a:pt x="779932" y="0"/>
                </a:moveTo>
                <a:lnTo>
                  <a:pt x="777201" y="0"/>
                </a:lnTo>
                <a:lnTo>
                  <a:pt x="777201" y="1358"/>
                </a:lnTo>
                <a:lnTo>
                  <a:pt x="779932" y="1358"/>
                </a:lnTo>
                <a:lnTo>
                  <a:pt x="779932" y="0"/>
                </a:lnTo>
                <a:close/>
              </a:path>
              <a:path w="829309" h="1905">
                <a:moveTo>
                  <a:pt x="785406" y="0"/>
                </a:moveTo>
                <a:lnTo>
                  <a:pt x="782675" y="0"/>
                </a:lnTo>
                <a:lnTo>
                  <a:pt x="782675" y="1358"/>
                </a:lnTo>
                <a:lnTo>
                  <a:pt x="785406" y="1358"/>
                </a:lnTo>
                <a:lnTo>
                  <a:pt x="785406" y="0"/>
                </a:lnTo>
                <a:close/>
              </a:path>
              <a:path w="829309" h="1905">
                <a:moveTo>
                  <a:pt x="790879" y="0"/>
                </a:moveTo>
                <a:lnTo>
                  <a:pt x="788149" y="0"/>
                </a:lnTo>
                <a:lnTo>
                  <a:pt x="788149" y="1358"/>
                </a:lnTo>
                <a:lnTo>
                  <a:pt x="790879" y="1358"/>
                </a:lnTo>
                <a:lnTo>
                  <a:pt x="790879" y="0"/>
                </a:lnTo>
                <a:close/>
              </a:path>
              <a:path w="829309" h="1905">
                <a:moveTo>
                  <a:pt x="796353" y="0"/>
                </a:moveTo>
                <a:lnTo>
                  <a:pt x="793623" y="0"/>
                </a:lnTo>
                <a:lnTo>
                  <a:pt x="793623" y="1358"/>
                </a:lnTo>
                <a:lnTo>
                  <a:pt x="796353" y="1358"/>
                </a:lnTo>
                <a:lnTo>
                  <a:pt x="796353" y="0"/>
                </a:lnTo>
                <a:close/>
              </a:path>
              <a:path w="829309" h="1905">
                <a:moveTo>
                  <a:pt x="801827" y="0"/>
                </a:moveTo>
                <a:lnTo>
                  <a:pt x="799096" y="0"/>
                </a:lnTo>
                <a:lnTo>
                  <a:pt x="799096" y="1358"/>
                </a:lnTo>
                <a:lnTo>
                  <a:pt x="801827" y="1358"/>
                </a:lnTo>
                <a:lnTo>
                  <a:pt x="801827" y="0"/>
                </a:lnTo>
                <a:close/>
              </a:path>
              <a:path w="829309" h="1905">
                <a:moveTo>
                  <a:pt x="807300" y="0"/>
                </a:moveTo>
                <a:lnTo>
                  <a:pt x="804570" y="0"/>
                </a:lnTo>
                <a:lnTo>
                  <a:pt x="804570" y="1358"/>
                </a:lnTo>
                <a:lnTo>
                  <a:pt x="807300" y="1358"/>
                </a:lnTo>
                <a:lnTo>
                  <a:pt x="807300" y="0"/>
                </a:lnTo>
                <a:close/>
              </a:path>
              <a:path w="829309" h="1905">
                <a:moveTo>
                  <a:pt x="812774" y="0"/>
                </a:moveTo>
                <a:lnTo>
                  <a:pt x="810044" y="0"/>
                </a:lnTo>
                <a:lnTo>
                  <a:pt x="810044" y="1358"/>
                </a:lnTo>
                <a:lnTo>
                  <a:pt x="812774" y="1358"/>
                </a:lnTo>
                <a:lnTo>
                  <a:pt x="812774" y="0"/>
                </a:lnTo>
                <a:close/>
              </a:path>
              <a:path w="829309" h="1905">
                <a:moveTo>
                  <a:pt x="818248" y="0"/>
                </a:moveTo>
                <a:lnTo>
                  <a:pt x="815517" y="0"/>
                </a:lnTo>
                <a:lnTo>
                  <a:pt x="815517" y="1358"/>
                </a:lnTo>
                <a:lnTo>
                  <a:pt x="818248" y="1358"/>
                </a:lnTo>
                <a:lnTo>
                  <a:pt x="818248" y="0"/>
                </a:lnTo>
                <a:close/>
              </a:path>
              <a:path w="829309" h="1905">
                <a:moveTo>
                  <a:pt x="823722" y="0"/>
                </a:moveTo>
                <a:lnTo>
                  <a:pt x="820991" y="0"/>
                </a:lnTo>
                <a:lnTo>
                  <a:pt x="820991" y="1358"/>
                </a:lnTo>
                <a:lnTo>
                  <a:pt x="823722" y="1358"/>
                </a:lnTo>
                <a:lnTo>
                  <a:pt x="823722" y="0"/>
                </a:lnTo>
                <a:close/>
              </a:path>
              <a:path w="829309" h="1905">
                <a:moveTo>
                  <a:pt x="829195" y="0"/>
                </a:moveTo>
                <a:lnTo>
                  <a:pt x="826465" y="0"/>
                </a:lnTo>
                <a:lnTo>
                  <a:pt x="826465" y="1358"/>
                </a:lnTo>
                <a:lnTo>
                  <a:pt x="829195" y="1358"/>
                </a:lnTo>
                <a:lnTo>
                  <a:pt x="82919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5143734" y="2566690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4760613" y="2566690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55" y="0"/>
                </a:lnTo>
                <a:lnTo>
                  <a:pt x="27355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29" y="0"/>
                </a:lnTo>
                <a:lnTo>
                  <a:pt x="32829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5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33" y="0"/>
                </a:lnTo>
                <a:lnTo>
                  <a:pt x="175133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5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36" y="0"/>
                </a:lnTo>
                <a:lnTo>
                  <a:pt x="317436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10" y="0"/>
                </a:lnTo>
                <a:lnTo>
                  <a:pt x="322910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4377479" y="2566690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111" y="1358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85" y="1358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59" y="1358"/>
                </a:lnTo>
                <a:lnTo>
                  <a:pt x="41059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41" y="1358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15" y="1358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88" y="1358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62" y="1358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36" y="1358"/>
                </a:lnTo>
                <a:lnTo>
                  <a:pt x="188836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45" y="1358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18" y="1358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92" y="1358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66" y="1358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39" y="1358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13" y="1358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87" y="1358"/>
                </a:lnTo>
                <a:lnTo>
                  <a:pt x="342087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4203629" y="2566690"/>
            <a:ext cx="2533650" cy="1905"/>
          </a:xfrm>
          <a:custGeom>
            <a:avLst/>
            <a:gdLst/>
            <a:ahLst/>
            <a:cxnLst/>
            <a:rect l="l" t="t" r="r" b="b"/>
            <a:pathLst>
              <a:path w="2533650" h="1905">
                <a:moveTo>
                  <a:pt x="1447" y="0"/>
                </a:moveTo>
                <a:lnTo>
                  <a:pt x="0" y="0"/>
                </a:lnTo>
                <a:lnTo>
                  <a:pt x="0" y="1358"/>
                </a:lnTo>
                <a:lnTo>
                  <a:pt x="1447" y="1358"/>
                </a:lnTo>
                <a:lnTo>
                  <a:pt x="1447" y="0"/>
                </a:lnTo>
                <a:close/>
              </a:path>
              <a:path w="2533650" h="1905">
                <a:moveTo>
                  <a:pt x="6921" y="0"/>
                </a:moveTo>
                <a:lnTo>
                  <a:pt x="4191" y="0"/>
                </a:lnTo>
                <a:lnTo>
                  <a:pt x="4191" y="1358"/>
                </a:lnTo>
                <a:lnTo>
                  <a:pt x="6921" y="1358"/>
                </a:lnTo>
                <a:lnTo>
                  <a:pt x="6921" y="0"/>
                </a:lnTo>
                <a:close/>
              </a:path>
              <a:path w="2533650" h="1905">
                <a:moveTo>
                  <a:pt x="12395" y="0"/>
                </a:moveTo>
                <a:lnTo>
                  <a:pt x="9652" y="0"/>
                </a:lnTo>
                <a:lnTo>
                  <a:pt x="9652" y="1358"/>
                </a:lnTo>
                <a:lnTo>
                  <a:pt x="12395" y="1358"/>
                </a:lnTo>
                <a:lnTo>
                  <a:pt x="12395" y="0"/>
                </a:lnTo>
                <a:close/>
              </a:path>
              <a:path w="2533650" h="1905">
                <a:moveTo>
                  <a:pt x="17868" y="0"/>
                </a:moveTo>
                <a:lnTo>
                  <a:pt x="15125" y="0"/>
                </a:lnTo>
                <a:lnTo>
                  <a:pt x="15125" y="1358"/>
                </a:lnTo>
                <a:lnTo>
                  <a:pt x="17868" y="1358"/>
                </a:lnTo>
                <a:lnTo>
                  <a:pt x="17868" y="0"/>
                </a:lnTo>
                <a:close/>
              </a:path>
              <a:path w="2533650" h="1905">
                <a:moveTo>
                  <a:pt x="23342" y="0"/>
                </a:moveTo>
                <a:lnTo>
                  <a:pt x="20599" y="0"/>
                </a:lnTo>
                <a:lnTo>
                  <a:pt x="20599" y="1358"/>
                </a:lnTo>
                <a:lnTo>
                  <a:pt x="23342" y="1358"/>
                </a:lnTo>
                <a:lnTo>
                  <a:pt x="23342" y="0"/>
                </a:lnTo>
                <a:close/>
              </a:path>
              <a:path w="2533650" h="1905">
                <a:moveTo>
                  <a:pt x="28816" y="0"/>
                </a:moveTo>
                <a:lnTo>
                  <a:pt x="26073" y="0"/>
                </a:lnTo>
                <a:lnTo>
                  <a:pt x="26073" y="1358"/>
                </a:lnTo>
                <a:lnTo>
                  <a:pt x="28816" y="1358"/>
                </a:lnTo>
                <a:lnTo>
                  <a:pt x="28816" y="0"/>
                </a:lnTo>
                <a:close/>
              </a:path>
              <a:path w="2533650" h="1905">
                <a:moveTo>
                  <a:pt x="34290" y="0"/>
                </a:moveTo>
                <a:lnTo>
                  <a:pt x="31546" y="0"/>
                </a:lnTo>
                <a:lnTo>
                  <a:pt x="31546" y="1358"/>
                </a:lnTo>
                <a:lnTo>
                  <a:pt x="34290" y="1358"/>
                </a:lnTo>
                <a:lnTo>
                  <a:pt x="34290" y="0"/>
                </a:lnTo>
                <a:close/>
              </a:path>
              <a:path w="2533650" h="1905">
                <a:moveTo>
                  <a:pt x="39763" y="0"/>
                </a:moveTo>
                <a:lnTo>
                  <a:pt x="37020" y="0"/>
                </a:lnTo>
                <a:lnTo>
                  <a:pt x="37020" y="1358"/>
                </a:lnTo>
                <a:lnTo>
                  <a:pt x="39763" y="1358"/>
                </a:lnTo>
                <a:lnTo>
                  <a:pt x="39763" y="0"/>
                </a:lnTo>
                <a:close/>
              </a:path>
              <a:path w="2533650" h="1905">
                <a:moveTo>
                  <a:pt x="45237" y="0"/>
                </a:moveTo>
                <a:lnTo>
                  <a:pt x="42494" y="0"/>
                </a:lnTo>
                <a:lnTo>
                  <a:pt x="42494" y="1358"/>
                </a:lnTo>
                <a:lnTo>
                  <a:pt x="45237" y="1358"/>
                </a:lnTo>
                <a:lnTo>
                  <a:pt x="45237" y="0"/>
                </a:lnTo>
                <a:close/>
              </a:path>
              <a:path w="2533650" h="1905">
                <a:moveTo>
                  <a:pt x="50711" y="0"/>
                </a:moveTo>
                <a:lnTo>
                  <a:pt x="47967" y="0"/>
                </a:lnTo>
                <a:lnTo>
                  <a:pt x="47967" y="1358"/>
                </a:lnTo>
                <a:lnTo>
                  <a:pt x="50711" y="1358"/>
                </a:lnTo>
                <a:lnTo>
                  <a:pt x="50711" y="0"/>
                </a:lnTo>
                <a:close/>
              </a:path>
              <a:path w="2533650" h="1905">
                <a:moveTo>
                  <a:pt x="56184" y="0"/>
                </a:moveTo>
                <a:lnTo>
                  <a:pt x="53441" y="0"/>
                </a:lnTo>
                <a:lnTo>
                  <a:pt x="53441" y="1358"/>
                </a:lnTo>
                <a:lnTo>
                  <a:pt x="56184" y="1358"/>
                </a:lnTo>
                <a:lnTo>
                  <a:pt x="56184" y="0"/>
                </a:lnTo>
                <a:close/>
              </a:path>
              <a:path w="2533650" h="1905">
                <a:moveTo>
                  <a:pt x="61658" y="0"/>
                </a:moveTo>
                <a:lnTo>
                  <a:pt x="58915" y="0"/>
                </a:lnTo>
                <a:lnTo>
                  <a:pt x="58915" y="1358"/>
                </a:lnTo>
                <a:lnTo>
                  <a:pt x="61658" y="1358"/>
                </a:lnTo>
                <a:lnTo>
                  <a:pt x="61658" y="0"/>
                </a:lnTo>
                <a:close/>
              </a:path>
              <a:path w="2533650" h="1905">
                <a:moveTo>
                  <a:pt x="67132" y="0"/>
                </a:moveTo>
                <a:lnTo>
                  <a:pt x="64389" y="0"/>
                </a:lnTo>
                <a:lnTo>
                  <a:pt x="64389" y="1358"/>
                </a:lnTo>
                <a:lnTo>
                  <a:pt x="67132" y="1358"/>
                </a:lnTo>
                <a:lnTo>
                  <a:pt x="67132" y="0"/>
                </a:lnTo>
                <a:close/>
              </a:path>
              <a:path w="2533650" h="1905">
                <a:moveTo>
                  <a:pt x="72605" y="0"/>
                </a:moveTo>
                <a:lnTo>
                  <a:pt x="69862" y="0"/>
                </a:lnTo>
                <a:lnTo>
                  <a:pt x="69862" y="1358"/>
                </a:lnTo>
                <a:lnTo>
                  <a:pt x="72605" y="1358"/>
                </a:lnTo>
                <a:lnTo>
                  <a:pt x="72605" y="0"/>
                </a:lnTo>
                <a:close/>
              </a:path>
              <a:path w="2533650" h="1905">
                <a:moveTo>
                  <a:pt x="78066" y="0"/>
                </a:moveTo>
                <a:lnTo>
                  <a:pt x="75336" y="0"/>
                </a:lnTo>
                <a:lnTo>
                  <a:pt x="75336" y="1358"/>
                </a:lnTo>
                <a:lnTo>
                  <a:pt x="78066" y="1358"/>
                </a:lnTo>
                <a:lnTo>
                  <a:pt x="78066" y="0"/>
                </a:lnTo>
                <a:close/>
              </a:path>
              <a:path w="2533650" h="1905">
                <a:moveTo>
                  <a:pt x="83540" y="0"/>
                </a:moveTo>
                <a:lnTo>
                  <a:pt x="80810" y="0"/>
                </a:lnTo>
                <a:lnTo>
                  <a:pt x="80810" y="1358"/>
                </a:lnTo>
                <a:lnTo>
                  <a:pt x="83540" y="1358"/>
                </a:lnTo>
                <a:lnTo>
                  <a:pt x="83540" y="0"/>
                </a:lnTo>
                <a:close/>
              </a:path>
              <a:path w="2533650" h="1905">
                <a:moveTo>
                  <a:pt x="89014" y="0"/>
                </a:moveTo>
                <a:lnTo>
                  <a:pt x="86283" y="0"/>
                </a:lnTo>
                <a:lnTo>
                  <a:pt x="86283" y="1358"/>
                </a:lnTo>
                <a:lnTo>
                  <a:pt x="89014" y="1358"/>
                </a:lnTo>
                <a:lnTo>
                  <a:pt x="89014" y="0"/>
                </a:lnTo>
                <a:close/>
              </a:path>
              <a:path w="2533650" h="1905">
                <a:moveTo>
                  <a:pt x="94488" y="0"/>
                </a:moveTo>
                <a:lnTo>
                  <a:pt x="91757" y="0"/>
                </a:lnTo>
                <a:lnTo>
                  <a:pt x="91757" y="1358"/>
                </a:lnTo>
                <a:lnTo>
                  <a:pt x="94488" y="1358"/>
                </a:lnTo>
                <a:lnTo>
                  <a:pt x="94488" y="0"/>
                </a:lnTo>
                <a:close/>
              </a:path>
              <a:path w="2533650" h="1905">
                <a:moveTo>
                  <a:pt x="99961" y="0"/>
                </a:moveTo>
                <a:lnTo>
                  <a:pt x="97231" y="0"/>
                </a:lnTo>
                <a:lnTo>
                  <a:pt x="97231" y="1358"/>
                </a:lnTo>
                <a:lnTo>
                  <a:pt x="99961" y="1358"/>
                </a:lnTo>
                <a:lnTo>
                  <a:pt x="99961" y="0"/>
                </a:lnTo>
                <a:close/>
              </a:path>
              <a:path w="2533650" h="1905">
                <a:moveTo>
                  <a:pt x="105435" y="0"/>
                </a:moveTo>
                <a:lnTo>
                  <a:pt x="102704" y="0"/>
                </a:lnTo>
                <a:lnTo>
                  <a:pt x="102704" y="1358"/>
                </a:lnTo>
                <a:lnTo>
                  <a:pt x="105435" y="1358"/>
                </a:lnTo>
                <a:lnTo>
                  <a:pt x="105435" y="0"/>
                </a:lnTo>
                <a:close/>
              </a:path>
              <a:path w="2533650" h="1905">
                <a:moveTo>
                  <a:pt x="110909" y="0"/>
                </a:moveTo>
                <a:lnTo>
                  <a:pt x="108178" y="0"/>
                </a:lnTo>
                <a:lnTo>
                  <a:pt x="108178" y="1358"/>
                </a:lnTo>
                <a:lnTo>
                  <a:pt x="110909" y="1358"/>
                </a:lnTo>
                <a:lnTo>
                  <a:pt x="110909" y="0"/>
                </a:lnTo>
                <a:close/>
              </a:path>
              <a:path w="2533650" h="1905">
                <a:moveTo>
                  <a:pt x="116382" y="0"/>
                </a:moveTo>
                <a:lnTo>
                  <a:pt x="113652" y="0"/>
                </a:lnTo>
                <a:lnTo>
                  <a:pt x="113652" y="1358"/>
                </a:lnTo>
                <a:lnTo>
                  <a:pt x="116382" y="1358"/>
                </a:lnTo>
                <a:lnTo>
                  <a:pt x="116382" y="0"/>
                </a:lnTo>
                <a:close/>
              </a:path>
              <a:path w="2533650" h="1905">
                <a:moveTo>
                  <a:pt x="121856" y="0"/>
                </a:moveTo>
                <a:lnTo>
                  <a:pt x="119126" y="0"/>
                </a:lnTo>
                <a:lnTo>
                  <a:pt x="119126" y="1358"/>
                </a:lnTo>
                <a:lnTo>
                  <a:pt x="121856" y="1358"/>
                </a:lnTo>
                <a:lnTo>
                  <a:pt x="121856" y="0"/>
                </a:lnTo>
                <a:close/>
              </a:path>
              <a:path w="2533650" h="1905">
                <a:moveTo>
                  <a:pt x="127330" y="0"/>
                </a:moveTo>
                <a:lnTo>
                  <a:pt x="124599" y="0"/>
                </a:lnTo>
                <a:lnTo>
                  <a:pt x="124599" y="1358"/>
                </a:lnTo>
                <a:lnTo>
                  <a:pt x="127330" y="1358"/>
                </a:lnTo>
                <a:lnTo>
                  <a:pt x="127330" y="0"/>
                </a:lnTo>
                <a:close/>
              </a:path>
              <a:path w="2533650" h="1905">
                <a:moveTo>
                  <a:pt x="132803" y="0"/>
                </a:moveTo>
                <a:lnTo>
                  <a:pt x="130073" y="0"/>
                </a:lnTo>
                <a:lnTo>
                  <a:pt x="130073" y="1358"/>
                </a:lnTo>
                <a:lnTo>
                  <a:pt x="132803" y="1358"/>
                </a:lnTo>
                <a:lnTo>
                  <a:pt x="132803" y="0"/>
                </a:lnTo>
                <a:close/>
              </a:path>
              <a:path w="2533650" h="1905">
                <a:moveTo>
                  <a:pt x="138277" y="0"/>
                </a:moveTo>
                <a:lnTo>
                  <a:pt x="135547" y="0"/>
                </a:lnTo>
                <a:lnTo>
                  <a:pt x="135547" y="1358"/>
                </a:lnTo>
                <a:lnTo>
                  <a:pt x="138277" y="1358"/>
                </a:lnTo>
                <a:lnTo>
                  <a:pt x="138277" y="0"/>
                </a:lnTo>
                <a:close/>
              </a:path>
              <a:path w="2533650" h="1905">
                <a:moveTo>
                  <a:pt x="143751" y="0"/>
                </a:moveTo>
                <a:lnTo>
                  <a:pt x="141020" y="0"/>
                </a:lnTo>
                <a:lnTo>
                  <a:pt x="141020" y="1358"/>
                </a:lnTo>
                <a:lnTo>
                  <a:pt x="143751" y="1358"/>
                </a:lnTo>
                <a:lnTo>
                  <a:pt x="143751" y="0"/>
                </a:lnTo>
                <a:close/>
              </a:path>
              <a:path w="2533650" h="1905">
                <a:moveTo>
                  <a:pt x="149225" y="0"/>
                </a:moveTo>
                <a:lnTo>
                  <a:pt x="146494" y="0"/>
                </a:lnTo>
                <a:lnTo>
                  <a:pt x="146494" y="1358"/>
                </a:lnTo>
                <a:lnTo>
                  <a:pt x="149225" y="1358"/>
                </a:lnTo>
                <a:lnTo>
                  <a:pt x="149225" y="0"/>
                </a:lnTo>
                <a:close/>
              </a:path>
              <a:path w="2533650" h="1905">
                <a:moveTo>
                  <a:pt x="154698" y="0"/>
                </a:moveTo>
                <a:lnTo>
                  <a:pt x="151955" y="0"/>
                </a:lnTo>
                <a:lnTo>
                  <a:pt x="151955" y="1358"/>
                </a:lnTo>
                <a:lnTo>
                  <a:pt x="154698" y="1358"/>
                </a:lnTo>
                <a:lnTo>
                  <a:pt x="154698" y="0"/>
                </a:lnTo>
                <a:close/>
              </a:path>
              <a:path w="2533650" h="1905">
                <a:moveTo>
                  <a:pt x="160172" y="0"/>
                </a:moveTo>
                <a:lnTo>
                  <a:pt x="157429" y="0"/>
                </a:lnTo>
                <a:lnTo>
                  <a:pt x="157429" y="1358"/>
                </a:lnTo>
                <a:lnTo>
                  <a:pt x="160172" y="1358"/>
                </a:lnTo>
                <a:lnTo>
                  <a:pt x="160172" y="0"/>
                </a:lnTo>
                <a:close/>
              </a:path>
              <a:path w="2533650" h="1905">
                <a:moveTo>
                  <a:pt x="165646" y="0"/>
                </a:moveTo>
                <a:lnTo>
                  <a:pt x="162902" y="0"/>
                </a:lnTo>
                <a:lnTo>
                  <a:pt x="162902" y="1358"/>
                </a:lnTo>
                <a:lnTo>
                  <a:pt x="165646" y="1358"/>
                </a:lnTo>
                <a:lnTo>
                  <a:pt x="165646" y="0"/>
                </a:lnTo>
                <a:close/>
              </a:path>
              <a:path w="2533650" h="1905">
                <a:moveTo>
                  <a:pt x="171119" y="0"/>
                </a:moveTo>
                <a:lnTo>
                  <a:pt x="168376" y="0"/>
                </a:lnTo>
                <a:lnTo>
                  <a:pt x="168376" y="1358"/>
                </a:lnTo>
                <a:lnTo>
                  <a:pt x="171119" y="1358"/>
                </a:lnTo>
                <a:lnTo>
                  <a:pt x="171119" y="0"/>
                </a:lnTo>
                <a:close/>
              </a:path>
              <a:path w="2533650" h="1905">
                <a:moveTo>
                  <a:pt x="176593" y="0"/>
                </a:moveTo>
                <a:lnTo>
                  <a:pt x="173850" y="0"/>
                </a:lnTo>
                <a:lnTo>
                  <a:pt x="173850" y="1358"/>
                </a:lnTo>
                <a:lnTo>
                  <a:pt x="176593" y="1358"/>
                </a:lnTo>
                <a:lnTo>
                  <a:pt x="176593" y="0"/>
                </a:lnTo>
                <a:close/>
              </a:path>
              <a:path w="2533650" h="1905">
                <a:moveTo>
                  <a:pt x="2333040" y="0"/>
                </a:moveTo>
                <a:lnTo>
                  <a:pt x="2330297" y="0"/>
                </a:lnTo>
                <a:lnTo>
                  <a:pt x="2330297" y="1358"/>
                </a:lnTo>
                <a:lnTo>
                  <a:pt x="2333040" y="1358"/>
                </a:lnTo>
                <a:lnTo>
                  <a:pt x="2333040" y="0"/>
                </a:lnTo>
                <a:close/>
              </a:path>
              <a:path w="2533650" h="1905">
                <a:moveTo>
                  <a:pt x="2338514" y="0"/>
                </a:moveTo>
                <a:lnTo>
                  <a:pt x="2335771" y="0"/>
                </a:lnTo>
                <a:lnTo>
                  <a:pt x="2335771" y="1358"/>
                </a:lnTo>
                <a:lnTo>
                  <a:pt x="2338514" y="1358"/>
                </a:lnTo>
                <a:lnTo>
                  <a:pt x="2338514" y="0"/>
                </a:lnTo>
                <a:close/>
              </a:path>
              <a:path w="2533650" h="1905">
                <a:moveTo>
                  <a:pt x="2343988" y="0"/>
                </a:moveTo>
                <a:lnTo>
                  <a:pt x="2341245" y="0"/>
                </a:lnTo>
                <a:lnTo>
                  <a:pt x="2341245" y="1358"/>
                </a:lnTo>
                <a:lnTo>
                  <a:pt x="2343988" y="1358"/>
                </a:lnTo>
                <a:lnTo>
                  <a:pt x="2343988" y="0"/>
                </a:lnTo>
                <a:close/>
              </a:path>
              <a:path w="2533650" h="1905">
                <a:moveTo>
                  <a:pt x="2349462" y="0"/>
                </a:moveTo>
                <a:lnTo>
                  <a:pt x="2346718" y="0"/>
                </a:lnTo>
                <a:lnTo>
                  <a:pt x="2346718" y="1358"/>
                </a:lnTo>
                <a:lnTo>
                  <a:pt x="2349462" y="1358"/>
                </a:lnTo>
                <a:lnTo>
                  <a:pt x="2349462" y="0"/>
                </a:lnTo>
                <a:close/>
              </a:path>
              <a:path w="2533650" h="1905">
                <a:moveTo>
                  <a:pt x="2354935" y="0"/>
                </a:moveTo>
                <a:lnTo>
                  <a:pt x="2352192" y="0"/>
                </a:lnTo>
                <a:lnTo>
                  <a:pt x="2352192" y="1358"/>
                </a:lnTo>
                <a:lnTo>
                  <a:pt x="2354935" y="1358"/>
                </a:lnTo>
                <a:lnTo>
                  <a:pt x="2354935" y="0"/>
                </a:lnTo>
                <a:close/>
              </a:path>
              <a:path w="2533650" h="1905">
                <a:moveTo>
                  <a:pt x="2360409" y="0"/>
                </a:moveTo>
                <a:lnTo>
                  <a:pt x="2357666" y="0"/>
                </a:lnTo>
                <a:lnTo>
                  <a:pt x="2357666" y="1358"/>
                </a:lnTo>
                <a:lnTo>
                  <a:pt x="2360409" y="1358"/>
                </a:lnTo>
                <a:lnTo>
                  <a:pt x="2360409" y="0"/>
                </a:lnTo>
                <a:close/>
              </a:path>
              <a:path w="2533650" h="1905">
                <a:moveTo>
                  <a:pt x="2365883" y="0"/>
                </a:moveTo>
                <a:lnTo>
                  <a:pt x="2363139" y="0"/>
                </a:lnTo>
                <a:lnTo>
                  <a:pt x="2363139" y="1358"/>
                </a:lnTo>
                <a:lnTo>
                  <a:pt x="2365883" y="1358"/>
                </a:lnTo>
                <a:lnTo>
                  <a:pt x="2365883" y="0"/>
                </a:lnTo>
                <a:close/>
              </a:path>
              <a:path w="2533650" h="1905">
                <a:moveTo>
                  <a:pt x="2371356" y="0"/>
                </a:moveTo>
                <a:lnTo>
                  <a:pt x="2368613" y="0"/>
                </a:lnTo>
                <a:lnTo>
                  <a:pt x="2368613" y="1358"/>
                </a:lnTo>
                <a:lnTo>
                  <a:pt x="2371356" y="1358"/>
                </a:lnTo>
                <a:lnTo>
                  <a:pt x="2371356" y="0"/>
                </a:lnTo>
                <a:close/>
              </a:path>
              <a:path w="2533650" h="1905">
                <a:moveTo>
                  <a:pt x="2376830" y="0"/>
                </a:moveTo>
                <a:lnTo>
                  <a:pt x="2374087" y="0"/>
                </a:lnTo>
                <a:lnTo>
                  <a:pt x="2374087" y="1358"/>
                </a:lnTo>
                <a:lnTo>
                  <a:pt x="2376830" y="1358"/>
                </a:lnTo>
                <a:lnTo>
                  <a:pt x="2376830" y="0"/>
                </a:lnTo>
                <a:close/>
              </a:path>
              <a:path w="2533650" h="1905">
                <a:moveTo>
                  <a:pt x="2382304" y="0"/>
                </a:moveTo>
                <a:lnTo>
                  <a:pt x="2379561" y="0"/>
                </a:lnTo>
                <a:lnTo>
                  <a:pt x="2379561" y="1358"/>
                </a:lnTo>
                <a:lnTo>
                  <a:pt x="2382304" y="1358"/>
                </a:lnTo>
                <a:lnTo>
                  <a:pt x="2382304" y="0"/>
                </a:lnTo>
                <a:close/>
              </a:path>
              <a:path w="2533650" h="1905">
                <a:moveTo>
                  <a:pt x="2387765" y="0"/>
                </a:moveTo>
                <a:lnTo>
                  <a:pt x="2385034" y="0"/>
                </a:lnTo>
                <a:lnTo>
                  <a:pt x="2385034" y="1358"/>
                </a:lnTo>
                <a:lnTo>
                  <a:pt x="2387765" y="1358"/>
                </a:lnTo>
                <a:lnTo>
                  <a:pt x="2387765" y="0"/>
                </a:lnTo>
                <a:close/>
              </a:path>
              <a:path w="2533650" h="1905">
                <a:moveTo>
                  <a:pt x="2393238" y="0"/>
                </a:moveTo>
                <a:lnTo>
                  <a:pt x="2390508" y="0"/>
                </a:lnTo>
                <a:lnTo>
                  <a:pt x="2390508" y="1358"/>
                </a:lnTo>
                <a:lnTo>
                  <a:pt x="2393238" y="1358"/>
                </a:lnTo>
                <a:lnTo>
                  <a:pt x="2393238" y="0"/>
                </a:lnTo>
                <a:close/>
              </a:path>
              <a:path w="2533650" h="1905">
                <a:moveTo>
                  <a:pt x="2398712" y="0"/>
                </a:moveTo>
                <a:lnTo>
                  <a:pt x="2395982" y="0"/>
                </a:lnTo>
                <a:lnTo>
                  <a:pt x="2395982" y="1358"/>
                </a:lnTo>
                <a:lnTo>
                  <a:pt x="2398712" y="1358"/>
                </a:lnTo>
                <a:lnTo>
                  <a:pt x="2398712" y="0"/>
                </a:lnTo>
                <a:close/>
              </a:path>
              <a:path w="2533650" h="1905">
                <a:moveTo>
                  <a:pt x="2404186" y="0"/>
                </a:moveTo>
                <a:lnTo>
                  <a:pt x="2401455" y="0"/>
                </a:lnTo>
                <a:lnTo>
                  <a:pt x="2401455" y="1358"/>
                </a:lnTo>
                <a:lnTo>
                  <a:pt x="2404186" y="1358"/>
                </a:lnTo>
                <a:lnTo>
                  <a:pt x="2404186" y="0"/>
                </a:lnTo>
                <a:close/>
              </a:path>
              <a:path w="2533650" h="1905">
                <a:moveTo>
                  <a:pt x="2409660" y="0"/>
                </a:moveTo>
                <a:lnTo>
                  <a:pt x="2406929" y="0"/>
                </a:lnTo>
                <a:lnTo>
                  <a:pt x="2406929" y="1358"/>
                </a:lnTo>
                <a:lnTo>
                  <a:pt x="2409660" y="1358"/>
                </a:lnTo>
                <a:lnTo>
                  <a:pt x="2409660" y="0"/>
                </a:lnTo>
                <a:close/>
              </a:path>
              <a:path w="2533650" h="1905">
                <a:moveTo>
                  <a:pt x="2415133" y="0"/>
                </a:moveTo>
                <a:lnTo>
                  <a:pt x="2412403" y="0"/>
                </a:lnTo>
                <a:lnTo>
                  <a:pt x="2412403" y="1358"/>
                </a:lnTo>
                <a:lnTo>
                  <a:pt x="2415133" y="1358"/>
                </a:lnTo>
                <a:lnTo>
                  <a:pt x="2415133" y="0"/>
                </a:lnTo>
                <a:close/>
              </a:path>
              <a:path w="2533650" h="1905">
                <a:moveTo>
                  <a:pt x="2420607" y="0"/>
                </a:moveTo>
                <a:lnTo>
                  <a:pt x="2417876" y="0"/>
                </a:lnTo>
                <a:lnTo>
                  <a:pt x="2417876" y="1358"/>
                </a:lnTo>
                <a:lnTo>
                  <a:pt x="2420607" y="1358"/>
                </a:lnTo>
                <a:lnTo>
                  <a:pt x="2420607" y="0"/>
                </a:lnTo>
                <a:close/>
              </a:path>
              <a:path w="2533650" h="1905">
                <a:moveTo>
                  <a:pt x="2426081" y="0"/>
                </a:moveTo>
                <a:lnTo>
                  <a:pt x="2423350" y="0"/>
                </a:lnTo>
                <a:lnTo>
                  <a:pt x="2423350" y="1358"/>
                </a:lnTo>
                <a:lnTo>
                  <a:pt x="2426081" y="1358"/>
                </a:lnTo>
                <a:lnTo>
                  <a:pt x="2426081" y="0"/>
                </a:lnTo>
                <a:close/>
              </a:path>
              <a:path w="2533650" h="1905">
                <a:moveTo>
                  <a:pt x="2431554" y="0"/>
                </a:moveTo>
                <a:lnTo>
                  <a:pt x="2428824" y="0"/>
                </a:lnTo>
                <a:lnTo>
                  <a:pt x="2428824" y="1358"/>
                </a:lnTo>
                <a:lnTo>
                  <a:pt x="2431554" y="1358"/>
                </a:lnTo>
                <a:lnTo>
                  <a:pt x="2431554" y="0"/>
                </a:lnTo>
                <a:close/>
              </a:path>
              <a:path w="2533650" h="1905">
                <a:moveTo>
                  <a:pt x="2437028" y="0"/>
                </a:moveTo>
                <a:lnTo>
                  <a:pt x="2434298" y="0"/>
                </a:lnTo>
                <a:lnTo>
                  <a:pt x="2434298" y="1358"/>
                </a:lnTo>
                <a:lnTo>
                  <a:pt x="2437028" y="1358"/>
                </a:lnTo>
                <a:lnTo>
                  <a:pt x="2437028" y="0"/>
                </a:lnTo>
                <a:close/>
              </a:path>
              <a:path w="2533650" h="1905">
                <a:moveTo>
                  <a:pt x="2442502" y="0"/>
                </a:moveTo>
                <a:lnTo>
                  <a:pt x="2439771" y="0"/>
                </a:lnTo>
                <a:lnTo>
                  <a:pt x="2439771" y="1358"/>
                </a:lnTo>
                <a:lnTo>
                  <a:pt x="2442502" y="1358"/>
                </a:lnTo>
                <a:lnTo>
                  <a:pt x="2442502" y="0"/>
                </a:lnTo>
                <a:close/>
              </a:path>
              <a:path w="2533650" h="1905">
                <a:moveTo>
                  <a:pt x="2447975" y="0"/>
                </a:moveTo>
                <a:lnTo>
                  <a:pt x="2445245" y="0"/>
                </a:lnTo>
                <a:lnTo>
                  <a:pt x="2445245" y="1358"/>
                </a:lnTo>
                <a:lnTo>
                  <a:pt x="2447975" y="1358"/>
                </a:lnTo>
                <a:lnTo>
                  <a:pt x="2447975" y="0"/>
                </a:lnTo>
                <a:close/>
              </a:path>
              <a:path w="2533650" h="1905">
                <a:moveTo>
                  <a:pt x="2453449" y="0"/>
                </a:moveTo>
                <a:lnTo>
                  <a:pt x="2450719" y="0"/>
                </a:lnTo>
                <a:lnTo>
                  <a:pt x="2450719" y="1358"/>
                </a:lnTo>
                <a:lnTo>
                  <a:pt x="2453449" y="1358"/>
                </a:lnTo>
                <a:lnTo>
                  <a:pt x="2453449" y="0"/>
                </a:lnTo>
                <a:close/>
              </a:path>
              <a:path w="2533650" h="1905">
                <a:moveTo>
                  <a:pt x="2458923" y="0"/>
                </a:moveTo>
                <a:lnTo>
                  <a:pt x="2456192" y="0"/>
                </a:lnTo>
                <a:lnTo>
                  <a:pt x="2456192" y="1358"/>
                </a:lnTo>
                <a:lnTo>
                  <a:pt x="2458923" y="1358"/>
                </a:lnTo>
                <a:lnTo>
                  <a:pt x="2458923" y="0"/>
                </a:lnTo>
                <a:close/>
              </a:path>
              <a:path w="2533650" h="1905">
                <a:moveTo>
                  <a:pt x="2464397" y="0"/>
                </a:moveTo>
                <a:lnTo>
                  <a:pt x="2461653" y="0"/>
                </a:lnTo>
                <a:lnTo>
                  <a:pt x="2461653" y="1358"/>
                </a:lnTo>
                <a:lnTo>
                  <a:pt x="2464397" y="1358"/>
                </a:lnTo>
                <a:lnTo>
                  <a:pt x="2464397" y="0"/>
                </a:lnTo>
                <a:close/>
              </a:path>
              <a:path w="2533650" h="1905">
                <a:moveTo>
                  <a:pt x="2469870" y="0"/>
                </a:moveTo>
                <a:lnTo>
                  <a:pt x="2467127" y="0"/>
                </a:lnTo>
                <a:lnTo>
                  <a:pt x="2467127" y="1358"/>
                </a:lnTo>
                <a:lnTo>
                  <a:pt x="2469870" y="1358"/>
                </a:lnTo>
                <a:lnTo>
                  <a:pt x="2469870" y="0"/>
                </a:lnTo>
                <a:close/>
              </a:path>
              <a:path w="2533650" h="1905">
                <a:moveTo>
                  <a:pt x="2475344" y="0"/>
                </a:moveTo>
                <a:lnTo>
                  <a:pt x="2472601" y="0"/>
                </a:lnTo>
                <a:lnTo>
                  <a:pt x="2472601" y="1358"/>
                </a:lnTo>
                <a:lnTo>
                  <a:pt x="2475344" y="1358"/>
                </a:lnTo>
                <a:lnTo>
                  <a:pt x="2475344" y="0"/>
                </a:lnTo>
                <a:close/>
              </a:path>
              <a:path w="2533650" h="1905">
                <a:moveTo>
                  <a:pt x="2480818" y="0"/>
                </a:moveTo>
                <a:lnTo>
                  <a:pt x="2478074" y="0"/>
                </a:lnTo>
                <a:lnTo>
                  <a:pt x="2478074" y="1358"/>
                </a:lnTo>
                <a:lnTo>
                  <a:pt x="2480818" y="1358"/>
                </a:lnTo>
                <a:lnTo>
                  <a:pt x="2480818" y="0"/>
                </a:lnTo>
                <a:close/>
              </a:path>
              <a:path w="2533650" h="1905">
                <a:moveTo>
                  <a:pt x="2486291" y="0"/>
                </a:moveTo>
                <a:lnTo>
                  <a:pt x="2483548" y="0"/>
                </a:lnTo>
                <a:lnTo>
                  <a:pt x="2483548" y="1358"/>
                </a:lnTo>
                <a:lnTo>
                  <a:pt x="2486291" y="1358"/>
                </a:lnTo>
                <a:lnTo>
                  <a:pt x="2486291" y="0"/>
                </a:lnTo>
                <a:close/>
              </a:path>
              <a:path w="2533650" h="1905">
                <a:moveTo>
                  <a:pt x="2491765" y="0"/>
                </a:moveTo>
                <a:lnTo>
                  <a:pt x="2489022" y="0"/>
                </a:lnTo>
                <a:lnTo>
                  <a:pt x="2489022" y="1358"/>
                </a:lnTo>
                <a:lnTo>
                  <a:pt x="2491765" y="1358"/>
                </a:lnTo>
                <a:lnTo>
                  <a:pt x="2491765" y="0"/>
                </a:lnTo>
                <a:close/>
              </a:path>
              <a:path w="2533650" h="1905">
                <a:moveTo>
                  <a:pt x="2497239" y="0"/>
                </a:moveTo>
                <a:lnTo>
                  <a:pt x="2494496" y="0"/>
                </a:lnTo>
                <a:lnTo>
                  <a:pt x="2494496" y="1358"/>
                </a:lnTo>
                <a:lnTo>
                  <a:pt x="2497239" y="1358"/>
                </a:lnTo>
                <a:lnTo>
                  <a:pt x="2497239" y="0"/>
                </a:lnTo>
                <a:close/>
              </a:path>
              <a:path w="2533650" h="1905">
                <a:moveTo>
                  <a:pt x="2502712" y="0"/>
                </a:moveTo>
                <a:lnTo>
                  <a:pt x="2499969" y="0"/>
                </a:lnTo>
                <a:lnTo>
                  <a:pt x="2499969" y="1358"/>
                </a:lnTo>
                <a:lnTo>
                  <a:pt x="2502712" y="1358"/>
                </a:lnTo>
                <a:lnTo>
                  <a:pt x="2502712" y="0"/>
                </a:lnTo>
                <a:close/>
              </a:path>
              <a:path w="2533650" h="1905">
                <a:moveTo>
                  <a:pt x="2508186" y="0"/>
                </a:moveTo>
                <a:lnTo>
                  <a:pt x="2505443" y="0"/>
                </a:lnTo>
                <a:lnTo>
                  <a:pt x="2505443" y="1358"/>
                </a:lnTo>
                <a:lnTo>
                  <a:pt x="2508186" y="1358"/>
                </a:lnTo>
                <a:lnTo>
                  <a:pt x="2508186" y="0"/>
                </a:lnTo>
                <a:close/>
              </a:path>
              <a:path w="2533650" h="1905">
                <a:moveTo>
                  <a:pt x="2513660" y="0"/>
                </a:moveTo>
                <a:lnTo>
                  <a:pt x="2510917" y="0"/>
                </a:lnTo>
                <a:lnTo>
                  <a:pt x="2510917" y="1358"/>
                </a:lnTo>
                <a:lnTo>
                  <a:pt x="2513660" y="1358"/>
                </a:lnTo>
                <a:lnTo>
                  <a:pt x="2513660" y="0"/>
                </a:lnTo>
                <a:close/>
              </a:path>
              <a:path w="2533650" h="1905">
                <a:moveTo>
                  <a:pt x="2519134" y="0"/>
                </a:moveTo>
                <a:lnTo>
                  <a:pt x="2516390" y="0"/>
                </a:lnTo>
                <a:lnTo>
                  <a:pt x="2516390" y="1358"/>
                </a:lnTo>
                <a:lnTo>
                  <a:pt x="2519134" y="1358"/>
                </a:lnTo>
                <a:lnTo>
                  <a:pt x="2519134" y="0"/>
                </a:lnTo>
                <a:close/>
              </a:path>
              <a:path w="2533650" h="1905">
                <a:moveTo>
                  <a:pt x="2524607" y="0"/>
                </a:moveTo>
                <a:lnTo>
                  <a:pt x="2521864" y="0"/>
                </a:lnTo>
                <a:lnTo>
                  <a:pt x="2521864" y="1358"/>
                </a:lnTo>
                <a:lnTo>
                  <a:pt x="2524607" y="1358"/>
                </a:lnTo>
                <a:lnTo>
                  <a:pt x="2524607" y="0"/>
                </a:lnTo>
                <a:close/>
              </a:path>
              <a:path w="2533650" h="1905">
                <a:moveTo>
                  <a:pt x="2530068" y="0"/>
                </a:moveTo>
                <a:lnTo>
                  <a:pt x="2527338" y="0"/>
                </a:lnTo>
                <a:lnTo>
                  <a:pt x="2527338" y="1358"/>
                </a:lnTo>
                <a:lnTo>
                  <a:pt x="2530068" y="1358"/>
                </a:lnTo>
                <a:lnTo>
                  <a:pt x="2530068" y="0"/>
                </a:lnTo>
                <a:close/>
              </a:path>
              <a:path w="2533650" h="1905">
                <a:moveTo>
                  <a:pt x="2533650" y="0"/>
                </a:moveTo>
                <a:lnTo>
                  <a:pt x="2532811" y="0"/>
                </a:lnTo>
                <a:lnTo>
                  <a:pt x="2532811" y="1358"/>
                </a:lnTo>
                <a:lnTo>
                  <a:pt x="2533650" y="1358"/>
                </a:lnTo>
                <a:lnTo>
                  <a:pt x="253365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6150806" y="2566690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5324353" y="2566690"/>
            <a:ext cx="829310" cy="1905"/>
          </a:xfrm>
          <a:custGeom>
            <a:avLst/>
            <a:gdLst/>
            <a:ahLst/>
            <a:cxnLst/>
            <a:rect l="l" t="t" r="r" b="b"/>
            <a:pathLst>
              <a:path w="829309" h="1905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829309" h="1905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829309" h="1905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829309" h="1905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829309" h="1905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829309" h="1905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829309" h="1905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829309" h="1905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829309" h="1905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829309" h="1905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829309" h="1905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829309" h="1905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829309" h="1905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829309" h="1905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829309" h="1905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829309" h="1905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829309" h="1905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829309" h="1905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829309" h="1905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829309" h="1905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829309" h="1905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829309" h="1905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829309" h="1905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829309" h="1905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829309" h="1905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829309" h="1905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829309" h="1905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829309" h="1905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829309" h="1905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829309" h="1905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829309" h="1905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829309" h="1905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829309" h="1905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829309" h="1905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829309" h="1905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829309" h="1905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829309" h="1905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829309" h="1905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829309" h="1905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829309" h="1905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829309" h="1905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829309" h="1905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829309" h="1905">
                <a:moveTo>
                  <a:pt x="675944" y="0"/>
                </a:moveTo>
                <a:lnTo>
                  <a:pt x="673747" y="0"/>
                </a:lnTo>
                <a:lnTo>
                  <a:pt x="673747" y="1358"/>
                </a:lnTo>
                <a:lnTo>
                  <a:pt x="675944" y="1358"/>
                </a:lnTo>
                <a:lnTo>
                  <a:pt x="675944" y="0"/>
                </a:lnTo>
                <a:close/>
              </a:path>
              <a:path w="829309" h="1905">
                <a:moveTo>
                  <a:pt x="681418" y="0"/>
                </a:moveTo>
                <a:lnTo>
                  <a:pt x="678675" y="0"/>
                </a:lnTo>
                <a:lnTo>
                  <a:pt x="678675" y="1358"/>
                </a:lnTo>
                <a:lnTo>
                  <a:pt x="681418" y="1358"/>
                </a:lnTo>
                <a:lnTo>
                  <a:pt x="681418" y="0"/>
                </a:lnTo>
                <a:close/>
              </a:path>
              <a:path w="829309" h="1905">
                <a:moveTo>
                  <a:pt x="686892" y="0"/>
                </a:moveTo>
                <a:lnTo>
                  <a:pt x="684149" y="0"/>
                </a:lnTo>
                <a:lnTo>
                  <a:pt x="684149" y="1358"/>
                </a:lnTo>
                <a:lnTo>
                  <a:pt x="686892" y="1358"/>
                </a:lnTo>
                <a:lnTo>
                  <a:pt x="686892" y="0"/>
                </a:lnTo>
                <a:close/>
              </a:path>
              <a:path w="829309" h="1905">
                <a:moveTo>
                  <a:pt x="692353" y="0"/>
                </a:moveTo>
                <a:lnTo>
                  <a:pt x="689622" y="0"/>
                </a:lnTo>
                <a:lnTo>
                  <a:pt x="689622" y="1358"/>
                </a:lnTo>
                <a:lnTo>
                  <a:pt x="692353" y="1358"/>
                </a:lnTo>
                <a:lnTo>
                  <a:pt x="692353" y="0"/>
                </a:lnTo>
                <a:close/>
              </a:path>
              <a:path w="829309" h="1905">
                <a:moveTo>
                  <a:pt x="697826" y="0"/>
                </a:moveTo>
                <a:lnTo>
                  <a:pt x="695096" y="0"/>
                </a:lnTo>
                <a:lnTo>
                  <a:pt x="695096" y="1358"/>
                </a:lnTo>
                <a:lnTo>
                  <a:pt x="697826" y="1358"/>
                </a:lnTo>
                <a:lnTo>
                  <a:pt x="697826" y="0"/>
                </a:lnTo>
                <a:close/>
              </a:path>
              <a:path w="829309" h="1905">
                <a:moveTo>
                  <a:pt x="703300" y="0"/>
                </a:moveTo>
                <a:lnTo>
                  <a:pt x="700570" y="0"/>
                </a:lnTo>
                <a:lnTo>
                  <a:pt x="700570" y="1358"/>
                </a:lnTo>
                <a:lnTo>
                  <a:pt x="703300" y="1358"/>
                </a:lnTo>
                <a:lnTo>
                  <a:pt x="703300" y="0"/>
                </a:lnTo>
                <a:close/>
              </a:path>
              <a:path w="829309" h="1905">
                <a:moveTo>
                  <a:pt x="708774" y="0"/>
                </a:moveTo>
                <a:lnTo>
                  <a:pt x="706043" y="0"/>
                </a:lnTo>
                <a:lnTo>
                  <a:pt x="706043" y="1358"/>
                </a:lnTo>
                <a:lnTo>
                  <a:pt x="708774" y="1358"/>
                </a:lnTo>
                <a:lnTo>
                  <a:pt x="708774" y="0"/>
                </a:lnTo>
                <a:close/>
              </a:path>
              <a:path w="829309" h="1905">
                <a:moveTo>
                  <a:pt x="714248" y="0"/>
                </a:moveTo>
                <a:lnTo>
                  <a:pt x="711517" y="0"/>
                </a:lnTo>
                <a:lnTo>
                  <a:pt x="711517" y="1358"/>
                </a:lnTo>
                <a:lnTo>
                  <a:pt x="714248" y="1358"/>
                </a:lnTo>
                <a:lnTo>
                  <a:pt x="714248" y="0"/>
                </a:lnTo>
                <a:close/>
              </a:path>
              <a:path w="829309" h="1905">
                <a:moveTo>
                  <a:pt x="719721" y="0"/>
                </a:moveTo>
                <a:lnTo>
                  <a:pt x="716991" y="0"/>
                </a:lnTo>
                <a:lnTo>
                  <a:pt x="716991" y="1358"/>
                </a:lnTo>
                <a:lnTo>
                  <a:pt x="719721" y="1358"/>
                </a:lnTo>
                <a:lnTo>
                  <a:pt x="719721" y="0"/>
                </a:lnTo>
                <a:close/>
              </a:path>
              <a:path w="829309" h="1905">
                <a:moveTo>
                  <a:pt x="725195" y="0"/>
                </a:moveTo>
                <a:lnTo>
                  <a:pt x="722464" y="0"/>
                </a:lnTo>
                <a:lnTo>
                  <a:pt x="722464" y="1358"/>
                </a:lnTo>
                <a:lnTo>
                  <a:pt x="725195" y="1358"/>
                </a:lnTo>
                <a:lnTo>
                  <a:pt x="725195" y="0"/>
                </a:lnTo>
                <a:close/>
              </a:path>
              <a:path w="829309" h="1905">
                <a:moveTo>
                  <a:pt x="730669" y="0"/>
                </a:moveTo>
                <a:lnTo>
                  <a:pt x="727938" y="0"/>
                </a:lnTo>
                <a:lnTo>
                  <a:pt x="727938" y="1358"/>
                </a:lnTo>
                <a:lnTo>
                  <a:pt x="730669" y="1358"/>
                </a:lnTo>
                <a:lnTo>
                  <a:pt x="730669" y="0"/>
                </a:lnTo>
                <a:close/>
              </a:path>
              <a:path w="829309" h="1905">
                <a:moveTo>
                  <a:pt x="736142" y="0"/>
                </a:moveTo>
                <a:lnTo>
                  <a:pt x="733412" y="0"/>
                </a:lnTo>
                <a:lnTo>
                  <a:pt x="733412" y="1358"/>
                </a:lnTo>
                <a:lnTo>
                  <a:pt x="736142" y="1358"/>
                </a:lnTo>
                <a:lnTo>
                  <a:pt x="736142" y="0"/>
                </a:lnTo>
                <a:close/>
              </a:path>
              <a:path w="829309" h="1905">
                <a:moveTo>
                  <a:pt x="741616" y="0"/>
                </a:moveTo>
                <a:lnTo>
                  <a:pt x="738886" y="0"/>
                </a:lnTo>
                <a:lnTo>
                  <a:pt x="738886" y="1358"/>
                </a:lnTo>
                <a:lnTo>
                  <a:pt x="741616" y="1358"/>
                </a:lnTo>
                <a:lnTo>
                  <a:pt x="741616" y="0"/>
                </a:lnTo>
                <a:close/>
              </a:path>
              <a:path w="829309" h="1905">
                <a:moveTo>
                  <a:pt x="747090" y="0"/>
                </a:moveTo>
                <a:lnTo>
                  <a:pt x="744359" y="0"/>
                </a:lnTo>
                <a:lnTo>
                  <a:pt x="744359" y="1358"/>
                </a:lnTo>
                <a:lnTo>
                  <a:pt x="747090" y="1358"/>
                </a:lnTo>
                <a:lnTo>
                  <a:pt x="747090" y="0"/>
                </a:lnTo>
                <a:close/>
              </a:path>
              <a:path w="829309" h="1905">
                <a:moveTo>
                  <a:pt x="752563" y="0"/>
                </a:moveTo>
                <a:lnTo>
                  <a:pt x="749833" y="0"/>
                </a:lnTo>
                <a:lnTo>
                  <a:pt x="749833" y="1358"/>
                </a:lnTo>
                <a:lnTo>
                  <a:pt x="752563" y="1358"/>
                </a:lnTo>
                <a:lnTo>
                  <a:pt x="752563" y="0"/>
                </a:lnTo>
                <a:close/>
              </a:path>
              <a:path w="829309" h="1905">
                <a:moveTo>
                  <a:pt x="758037" y="0"/>
                </a:moveTo>
                <a:lnTo>
                  <a:pt x="755307" y="0"/>
                </a:lnTo>
                <a:lnTo>
                  <a:pt x="755307" y="1358"/>
                </a:lnTo>
                <a:lnTo>
                  <a:pt x="758037" y="1358"/>
                </a:lnTo>
                <a:lnTo>
                  <a:pt x="758037" y="0"/>
                </a:lnTo>
                <a:close/>
              </a:path>
              <a:path w="829309" h="1905">
                <a:moveTo>
                  <a:pt x="763511" y="0"/>
                </a:moveTo>
                <a:lnTo>
                  <a:pt x="760768" y="0"/>
                </a:lnTo>
                <a:lnTo>
                  <a:pt x="760768" y="1358"/>
                </a:lnTo>
                <a:lnTo>
                  <a:pt x="763511" y="1358"/>
                </a:lnTo>
                <a:lnTo>
                  <a:pt x="763511" y="0"/>
                </a:lnTo>
                <a:close/>
              </a:path>
              <a:path w="829309" h="1905">
                <a:moveTo>
                  <a:pt x="768985" y="0"/>
                </a:moveTo>
                <a:lnTo>
                  <a:pt x="766254" y="0"/>
                </a:lnTo>
                <a:lnTo>
                  <a:pt x="766254" y="1358"/>
                </a:lnTo>
                <a:lnTo>
                  <a:pt x="768985" y="1358"/>
                </a:lnTo>
                <a:lnTo>
                  <a:pt x="768985" y="0"/>
                </a:lnTo>
                <a:close/>
              </a:path>
              <a:path w="829309" h="1905">
                <a:moveTo>
                  <a:pt x="774458" y="0"/>
                </a:moveTo>
                <a:lnTo>
                  <a:pt x="771715" y="0"/>
                </a:lnTo>
                <a:lnTo>
                  <a:pt x="771715" y="1358"/>
                </a:lnTo>
                <a:lnTo>
                  <a:pt x="774458" y="1358"/>
                </a:lnTo>
                <a:lnTo>
                  <a:pt x="774458" y="0"/>
                </a:lnTo>
                <a:close/>
              </a:path>
              <a:path w="829309" h="1905">
                <a:moveTo>
                  <a:pt x="779932" y="0"/>
                </a:moveTo>
                <a:lnTo>
                  <a:pt x="777189" y="0"/>
                </a:lnTo>
                <a:lnTo>
                  <a:pt x="777189" y="1358"/>
                </a:lnTo>
                <a:lnTo>
                  <a:pt x="779932" y="1358"/>
                </a:lnTo>
                <a:lnTo>
                  <a:pt x="779932" y="0"/>
                </a:lnTo>
                <a:close/>
              </a:path>
              <a:path w="829309" h="1905">
                <a:moveTo>
                  <a:pt x="785406" y="0"/>
                </a:moveTo>
                <a:lnTo>
                  <a:pt x="782662" y="0"/>
                </a:lnTo>
                <a:lnTo>
                  <a:pt x="782662" y="1358"/>
                </a:lnTo>
                <a:lnTo>
                  <a:pt x="785406" y="1358"/>
                </a:lnTo>
                <a:lnTo>
                  <a:pt x="785406" y="0"/>
                </a:lnTo>
                <a:close/>
              </a:path>
              <a:path w="829309" h="1905">
                <a:moveTo>
                  <a:pt x="790879" y="0"/>
                </a:moveTo>
                <a:lnTo>
                  <a:pt x="788136" y="0"/>
                </a:lnTo>
                <a:lnTo>
                  <a:pt x="788136" y="1358"/>
                </a:lnTo>
                <a:lnTo>
                  <a:pt x="790879" y="1358"/>
                </a:lnTo>
                <a:lnTo>
                  <a:pt x="790879" y="0"/>
                </a:lnTo>
                <a:close/>
              </a:path>
              <a:path w="829309" h="1905">
                <a:moveTo>
                  <a:pt x="796353" y="0"/>
                </a:moveTo>
                <a:lnTo>
                  <a:pt x="793610" y="0"/>
                </a:lnTo>
                <a:lnTo>
                  <a:pt x="793610" y="1358"/>
                </a:lnTo>
                <a:lnTo>
                  <a:pt x="796353" y="1358"/>
                </a:lnTo>
                <a:lnTo>
                  <a:pt x="796353" y="0"/>
                </a:lnTo>
                <a:close/>
              </a:path>
              <a:path w="829309" h="1905">
                <a:moveTo>
                  <a:pt x="801827" y="0"/>
                </a:moveTo>
                <a:lnTo>
                  <a:pt x="799084" y="0"/>
                </a:lnTo>
                <a:lnTo>
                  <a:pt x="799084" y="1358"/>
                </a:lnTo>
                <a:lnTo>
                  <a:pt x="801827" y="1358"/>
                </a:lnTo>
                <a:lnTo>
                  <a:pt x="801827" y="0"/>
                </a:lnTo>
                <a:close/>
              </a:path>
              <a:path w="829309" h="1905">
                <a:moveTo>
                  <a:pt x="807300" y="0"/>
                </a:moveTo>
                <a:lnTo>
                  <a:pt x="804557" y="0"/>
                </a:lnTo>
                <a:lnTo>
                  <a:pt x="804557" y="1358"/>
                </a:lnTo>
                <a:lnTo>
                  <a:pt x="807300" y="1358"/>
                </a:lnTo>
                <a:lnTo>
                  <a:pt x="807300" y="0"/>
                </a:lnTo>
                <a:close/>
              </a:path>
              <a:path w="829309" h="1905">
                <a:moveTo>
                  <a:pt x="812774" y="0"/>
                </a:moveTo>
                <a:lnTo>
                  <a:pt x="810031" y="0"/>
                </a:lnTo>
                <a:lnTo>
                  <a:pt x="810031" y="1358"/>
                </a:lnTo>
                <a:lnTo>
                  <a:pt x="812774" y="1358"/>
                </a:lnTo>
                <a:lnTo>
                  <a:pt x="812774" y="0"/>
                </a:lnTo>
                <a:close/>
              </a:path>
              <a:path w="829309" h="1905">
                <a:moveTo>
                  <a:pt x="818248" y="0"/>
                </a:moveTo>
                <a:lnTo>
                  <a:pt x="815505" y="0"/>
                </a:lnTo>
                <a:lnTo>
                  <a:pt x="815505" y="1358"/>
                </a:lnTo>
                <a:lnTo>
                  <a:pt x="818248" y="1358"/>
                </a:lnTo>
                <a:lnTo>
                  <a:pt x="818248" y="0"/>
                </a:lnTo>
                <a:close/>
              </a:path>
              <a:path w="829309" h="1905">
                <a:moveTo>
                  <a:pt x="823722" y="0"/>
                </a:moveTo>
                <a:lnTo>
                  <a:pt x="820978" y="0"/>
                </a:lnTo>
                <a:lnTo>
                  <a:pt x="820978" y="1358"/>
                </a:lnTo>
                <a:lnTo>
                  <a:pt x="823722" y="1358"/>
                </a:lnTo>
                <a:lnTo>
                  <a:pt x="823722" y="0"/>
                </a:lnTo>
                <a:close/>
              </a:path>
              <a:path w="829309" h="1905">
                <a:moveTo>
                  <a:pt x="829195" y="0"/>
                </a:moveTo>
                <a:lnTo>
                  <a:pt x="826452" y="0"/>
                </a:lnTo>
                <a:lnTo>
                  <a:pt x="826452" y="1358"/>
                </a:lnTo>
                <a:lnTo>
                  <a:pt x="829195" y="1358"/>
                </a:lnTo>
                <a:lnTo>
                  <a:pt x="82919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4941220" y="2566690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111" y="1358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85" y="1358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59" y="1358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32" y="1358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2006" y="1358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80" y="1358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53" y="1358"/>
                </a:lnTo>
                <a:lnTo>
                  <a:pt x="62953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41" y="1358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15" y="1358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88" y="1358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62" y="1358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36" y="1358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310" y="1358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83" y="1358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57" y="1358"/>
                </a:lnTo>
                <a:lnTo>
                  <a:pt x="205257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45" y="1358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18" y="1358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92" y="1358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66" y="1358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39" y="1358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13" y="1358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87" y="1358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60" y="1358"/>
                </a:lnTo>
                <a:lnTo>
                  <a:pt x="347560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4558099" y="2566690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4203629" y="2566690"/>
            <a:ext cx="3411854" cy="1704339"/>
          </a:xfrm>
          <a:custGeom>
            <a:avLst/>
            <a:gdLst/>
            <a:ahLst/>
            <a:cxnLst/>
            <a:rect l="l" t="t" r="r" b="b"/>
            <a:pathLst>
              <a:path w="3411855" h="1704339">
                <a:moveTo>
                  <a:pt x="1447" y="0"/>
                </a:moveTo>
                <a:lnTo>
                  <a:pt x="0" y="0"/>
                </a:lnTo>
                <a:lnTo>
                  <a:pt x="0" y="1358"/>
                </a:lnTo>
                <a:lnTo>
                  <a:pt x="1447" y="1358"/>
                </a:lnTo>
                <a:lnTo>
                  <a:pt x="1447" y="0"/>
                </a:lnTo>
                <a:close/>
              </a:path>
              <a:path w="3411855" h="1704339">
                <a:moveTo>
                  <a:pt x="6921" y="0"/>
                </a:moveTo>
                <a:lnTo>
                  <a:pt x="4191" y="0"/>
                </a:lnTo>
                <a:lnTo>
                  <a:pt x="4191" y="1358"/>
                </a:lnTo>
                <a:lnTo>
                  <a:pt x="6921" y="1358"/>
                </a:lnTo>
                <a:lnTo>
                  <a:pt x="6921" y="0"/>
                </a:lnTo>
                <a:close/>
              </a:path>
              <a:path w="3411855" h="1704339">
                <a:moveTo>
                  <a:pt x="12395" y="0"/>
                </a:moveTo>
                <a:lnTo>
                  <a:pt x="9652" y="0"/>
                </a:lnTo>
                <a:lnTo>
                  <a:pt x="9652" y="1358"/>
                </a:lnTo>
                <a:lnTo>
                  <a:pt x="12395" y="1358"/>
                </a:lnTo>
                <a:lnTo>
                  <a:pt x="12395" y="0"/>
                </a:lnTo>
                <a:close/>
              </a:path>
              <a:path w="3411855" h="1704339">
                <a:moveTo>
                  <a:pt x="17868" y="0"/>
                </a:moveTo>
                <a:lnTo>
                  <a:pt x="15125" y="0"/>
                </a:lnTo>
                <a:lnTo>
                  <a:pt x="15125" y="1358"/>
                </a:lnTo>
                <a:lnTo>
                  <a:pt x="17868" y="1358"/>
                </a:lnTo>
                <a:lnTo>
                  <a:pt x="17868" y="0"/>
                </a:lnTo>
                <a:close/>
              </a:path>
              <a:path w="3411855" h="1704339">
                <a:moveTo>
                  <a:pt x="23342" y="0"/>
                </a:moveTo>
                <a:lnTo>
                  <a:pt x="20599" y="0"/>
                </a:lnTo>
                <a:lnTo>
                  <a:pt x="20599" y="1358"/>
                </a:lnTo>
                <a:lnTo>
                  <a:pt x="23342" y="1358"/>
                </a:lnTo>
                <a:lnTo>
                  <a:pt x="23342" y="0"/>
                </a:lnTo>
                <a:close/>
              </a:path>
              <a:path w="3411855" h="1704339">
                <a:moveTo>
                  <a:pt x="28816" y="0"/>
                </a:moveTo>
                <a:lnTo>
                  <a:pt x="26073" y="0"/>
                </a:lnTo>
                <a:lnTo>
                  <a:pt x="26073" y="1358"/>
                </a:lnTo>
                <a:lnTo>
                  <a:pt x="28816" y="1358"/>
                </a:lnTo>
                <a:lnTo>
                  <a:pt x="28816" y="0"/>
                </a:lnTo>
                <a:close/>
              </a:path>
              <a:path w="3411855" h="1704339">
                <a:moveTo>
                  <a:pt x="34290" y="0"/>
                </a:moveTo>
                <a:lnTo>
                  <a:pt x="31546" y="0"/>
                </a:lnTo>
                <a:lnTo>
                  <a:pt x="31546" y="1358"/>
                </a:lnTo>
                <a:lnTo>
                  <a:pt x="34290" y="1358"/>
                </a:lnTo>
                <a:lnTo>
                  <a:pt x="34290" y="0"/>
                </a:lnTo>
                <a:close/>
              </a:path>
              <a:path w="3411855" h="1704339">
                <a:moveTo>
                  <a:pt x="39763" y="0"/>
                </a:moveTo>
                <a:lnTo>
                  <a:pt x="37020" y="0"/>
                </a:lnTo>
                <a:lnTo>
                  <a:pt x="37020" y="1358"/>
                </a:lnTo>
                <a:lnTo>
                  <a:pt x="39763" y="1358"/>
                </a:lnTo>
                <a:lnTo>
                  <a:pt x="39763" y="0"/>
                </a:lnTo>
                <a:close/>
              </a:path>
              <a:path w="3411855" h="1704339">
                <a:moveTo>
                  <a:pt x="45237" y="0"/>
                </a:moveTo>
                <a:lnTo>
                  <a:pt x="42494" y="0"/>
                </a:lnTo>
                <a:lnTo>
                  <a:pt x="42494" y="1358"/>
                </a:lnTo>
                <a:lnTo>
                  <a:pt x="45237" y="1358"/>
                </a:lnTo>
                <a:lnTo>
                  <a:pt x="45237" y="0"/>
                </a:lnTo>
                <a:close/>
              </a:path>
              <a:path w="3411855" h="1704339">
                <a:moveTo>
                  <a:pt x="50711" y="0"/>
                </a:moveTo>
                <a:lnTo>
                  <a:pt x="47967" y="0"/>
                </a:lnTo>
                <a:lnTo>
                  <a:pt x="47967" y="1358"/>
                </a:lnTo>
                <a:lnTo>
                  <a:pt x="50711" y="1358"/>
                </a:lnTo>
                <a:lnTo>
                  <a:pt x="50711" y="0"/>
                </a:lnTo>
                <a:close/>
              </a:path>
              <a:path w="3411855" h="1704339">
                <a:moveTo>
                  <a:pt x="56184" y="0"/>
                </a:moveTo>
                <a:lnTo>
                  <a:pt x="53441" y="0"/>
                </a:lnTo>
                <a:lnTo>
                  <a:pt x="53441" y="1358"/>
                </a:lnTo>
                <a:lnTo>
                  <a:pt x="56184" y="1358"/>
                </a:lnTo>
                <a:lnTo>
                  <a:pt x="56184" y="0"/>
                </a:lnTo>
                <a:close/>
              </a:path>
              <a:path w="3411855" h="1704339">
                <a:moveTo>
                  <a:pt x="61658" y="0"/>
                </a:moveTo>
                <a:lnTo>
                  <a:pt x="58915" y="0"/>
                </a:lnTo>
                <a:lnTo>
                  <a:pt x="58915" y="1358"/>
                </a:lnTo>
                <a:lnTo>
                  <a:pt x="61658" y="1358"/>
                </a:lnTo>
                <a:lnTo>
                  <a:pt x="61658" y="0"/>
                </a:lnTo>
                <a:close/>
              </a:path>
              <a:path w="3411855" h="1704339">
                <a:moveTo>
                  <a:pt x="67132" y="0"/>
                </a:moveTo>
                <a:lnTo>
                  <a:pt x="64389" y="0"/>
                </a:lnTo>
                <a:lnTo>
                  <a:pt x="64389" y="1358"/>
                </a:lnTo>
                <a:lnTo>
                  <a:pt x="67132" y="1358"/>
                </a:lnTo>
                <a:lnTo>
                  <a:pt x="67132" y="0"/>
                </a:lnTo>
                <a:close/>
              </a:path>
              <a:path w="3411855" h="1704339">
                <a:moveTo>
                  <a:pt x="72605" y="0"/>
                </a:moveTo>
                <a:lnTo>
                  <a:pt x="69862" y="0"/>
                </a:lnTo>
                <a:lnTo>
                  <a:pt x="69862" y="1358"/>
                </a:lnTo>
                <a:lnTo>
                  <a:pt x="72605" y="1358"/>
                </a:lnTo>
                <a:lnTo>
                  <a:pt x="72605" y="0"/>
                </a:lnTo>
                <a:close/>
              </a:path>
              <a:path w="3411855" h="1704339">
                <a:moveTo>
                  <a:pt x="78066" y="0"/>
                </a:moveTo>
                <a:lnTo>
                  <a:pt x="75336" y="0"/>
                </a:lnTo>
                <a:lnTo>
                  <a:pt x="75336" y="1358"/>
                </a:lnTo>
                <a:lnTo>
                  <a:pt x="78066" y="1358"/>
                </a:lnTo>
                <a:lnTo>
                  <a:pt x="78066" y="0"/>
                </a:lnTo>
                <a:close/>
              </a:path>
              <a:path w="3411855" h="1704339">
                <a:moveTo>
                  <a:pt x="83540" y="0"/>
                </a:moveTo>
                <a:lnTo>
                  <a:pt x="80810" y="0"/>
                </a:lnTo>
                <a:lnTo>
                  <a:pt x="80810" y="1358"/>
                </a:lnTo>
                <a:lnTo>
                  <a:pt x="83540" y="1358"/>
                </a:lnTo>
                <a:lnTo>
                  <a:pt x="83540" y="0"/>
                </a:lnTo>
                <a:close/>
              </a:path>
              <a:path w="3411855" h="1704339">
                <a:moveTo>
                  <a:pt x="89014" y="0"/>
                </a:moveTo>
                <a:lnTo>
                  <a:pt x="86283" y="0"/>
                </a:lnTo>
                <a:lnTo>
                  <a:pt x="86283" y="1358"/>
                </a:lnTo>
                <a:lnTo>
                  <a:pt x="89014" y="1358"/>
                </a:lnTo>
                <a:lnTo>
                  <a:pt x="89014" y="0"/>
                </a:lnTo>
                <a:close/>
              </a:path>
              <a:path w="3411855" h="1704339">
                <a:moveTo>
                  <a:pt x="94488" y="0"/>
                </a:moveTo>
                <a:lnTo>
                  <a:pt x="91757" y="0"/>
                </a:lnTo>
                <a:lnTo>
                  <a:pt x="91757" y="1358"/>
                </a:lnTo>
                <a:lnTo>
                  <a:pt x="94488" y="1358"/>
                </a:lnTo>
                <a:lnTo>
                  <a:pt x="94488" y="0"/>
                </a:lnTo>
                <a:close/>
              </a:path>
              <a:path w="3411855" h="1704339">
                <a:moveTo>
                  <a:pt x="99961" y="0"/>
                </a:moveTo>
                <a:lnTo>
                  <a:pt x="97231" y="0"/>
                </a:lnTo>
                <a:lnTo>
                  <a:pt x="97231" y="1358"/>
                </a:lnTo>
                <a:lnTo>
                  <a:pt x="99961" y="1358"/>
                </a:lnTo>
                <a:lnTo>
                  <a:pt x="99961" y="0"/>
                </a:lnTo>
                <a:close/>
              </a:path>
              <a:path w="3411855" h="1704339">
                <a:moveTo>
                  <a:pt x="105435" y="0"/>
                </a:moveTo>
                <a:lnTo>
                  <a:pt x="102704" y="0"/>
                </a:lnTo>
                <a:lnTo>
                  <a:pt x="102704" y="1358"/>
                </a:lnTo>
                <a:lnTo>
                  <a:pt x="105435" y="1358"/>
                </a:lnTo>
                <a:lnTo>
                  <a:pt x="105435" y="0"/>
                </a:lnTo>
                <a:close/>
              </a:path>
              <a:path w="3411855" h="1704339">
                <a:moveTo>
                  <a:pt x="110909" y="0"/>
                </a:moveTo>
                <a:lnTo>
                  <a:pt x="108178" y="0"/>
                </a:lnTo>
                <a:lnTo>
                  <a:pt x="108178" y="1358"/>
                </a:lnTo>
                <a:lnTo>
                  <a:pt x="110909" y="1358"/>
                </a:lnTo>
                <a:lnTo>
                  <a:pt x="110909" y="0"/>
                </a:lnTo>
                <a:close/>
              </a:path>
              <a:path w="3411855" h="1704339">
                <a:moveTo>
                  <a:pt x="116382" y="0"/>
                </a:moveTo>
                <a:lnTo>
                  <a:pt x="113652" y="0"/>
                </a:lnTo>
                <a:lnTo>
                  <a:pt x="113652" y="1358"/>
                </a:lnTo>
                <a:lnTo>
                  <a:pt x="116382" y="1358"/>
                </a:lnTo>
                <a:lnTo>
                  <a:pt x="116382" y="0"/>
                </a:lnTo>
                <a:close/>
              </a:path>
              <a:path w="3411855" h="1704339">
                <a:moveTo>
                  <a:pt x="121856" y="0"/>
                </a:moveTo>
                <a:lnTo>
                  <a:pt x="119126" y="0"/>
                </a:lnTo>
                <a:lnTo>
                  <a:pt x="119126" y="1358"/>
                </a:lnTo>
                <a:lnTo>
                  <a:pt x="121856" y="1358"/>
                </a:lnTo>
                <a:lnTo>
                  <a:pt x="121856" y="0"/>
                </a:lnTo>
                <a:close/>
              </a:path>
              <a:path w="3411855" h="1704339">
                <a:moveTo>
                  <a:pt x="127330" y="0"/>
                </a:moveTo>
                <a:lnTo>
                  <a:pt x="124599" y="0"/>
                </a:lnTo>
                <a:lnTo>
                  <a:pt x="124599" y="1358"/>
                </a:lnTo>
                <a:lnTo>
                  <a:pt x="127330" y="1358"/>
                </a:lnTo>
                <a:lnTo>
                  <a:pt x="127330" y="0"/>
                </a:lnTo>
                <a:close/>
              </a:path>
              <a:path w="3411855" h="1704339">
                <a:moveTo>
                  <a:pt x="132803" y="0"/>
                </a:moveTo>
                <a:lnTo>
                  <a:pt x="130073" y="0"/>
                </a:lnTo>
                <a:lnTo>
                  <a:pt x="130073" y="1358"/>
                </a:lnTo>
                <a:lnTo>
                  <a:pt x="132803" y="1358"/>
                </a:lnTo>
                <a:lnTo>
                  <a:pt x="132803" y="0"/>
                </a:lnTo>
                <a:close/>
              </a:path>
              <a:path w="3411855" h="1704339">
                <a:moveTo>
                  <a:pt x="138277" y="0"/>
                </a:moveTo>
                <a:lnTo>
                  <a:pt x="135547" y="0"/>
                </a:lnTo>
                <a:lnTo>
                  <a:pt x="135547" y="1358"/>
                </a:lnTo>
                <a:lnTo>
                  <a:pt x="138277" y="1358"/>
                </a:lnTo>
                <a:lnTo>
                  <a:pt x="138277" y="0"/>
                </a:lnTo>
                <a:close/>
              </a:path>
              <a:path w="3411855" h="1704339">
                <a:moveTo>
                  <a:pt x="143751" y="0"/>
                </a:moveTo>
                <a:lnTo>
                  <a:pt x="141020" y="0"/>
                </a:lnTo>
                <a:lnTo>
                  <a:pt x="141020" y="1358"/>
                </a:lnTo>
                <a:lnTo>
                  <a:pt x="143751" y="1358"/>
                </a:lnTo>
                <a:lnTo>
                  <a:pt x="143751" y="0"/>
                </a:lnTo>
                <a:close/>
              </a:path>
              <a:path w="3411855" h="1704339">
                <a:moveTo>
                  <a:pt x="149225" y="0"/>
                </a:moveTo>
                <a:lnTo>
                  <a:pt x="146494" y="0"/>
                </a:lnTo>
                <a:lnTo>
                  <a:pt x="146494" y="1358"/>
                </a:lnTo>
                <a:lnTo>
                  <a:pt x="149225" y="1358"/>
                </a:lnTo>
                <a:lnTo>
                  <a:pt x="149225" y="0"/>
                </a:lnTo>
                <a:close/>
              </a:path>
              <a:path w="3411855" h="1704339">
                <a:moveTo>
                  <a:pt x="154698" y="0"/>
                </a:moveTo>
                <a:lnTo>
                  <a:pt x="151955" y="0"/>
                </a:lnTo>
                <a:lnTo>
                  <a:pt x="151955" y="1358"/>
                </a:lnTo>
                <a:lnTo>
                  <a:pt x="154698" y="1358"/>
                </a:lnTo>
                <a:lnTo>
                  <a:pt x="154698" y="0"/>
                </a:lnTo>
                <a:close/>
              </a:path>
              <a:path w="3411855" h="1704339">
                <a:moveTo>
                  <a:pt x="160172" y="0"/>
                </a:moveTo>
                <a:lnTo>
                  <a:pt x="157429" y="0"/>
                </a:lnTo>
                <a:lnTo>
                  <a:pt x="157429" y="1358"/>
                </a:lnTo>
                <a:lnTo>
                  <a:pt x="160172" y="1358"/>
                </a:lnTo>
                <a:lnTo>
                  <a:pt x="160172" y="0"/>
                </a:lnTo>
                <a:close/>
              </a:path>
              <a:path w="3411855" h="1704339">
                <a:moveTo>
                  <a:pt x="165646" y="0"/>
                </a:moveTo>
                <a:lnTo>
                  <a:pt x="162902" y="0"/>
                </a:lnTo>
                <a:lnTo>
                  <a:pt x="162902" y="1358"/>
                </a:lnTo>
                <a:lnTo>
                  <a:pt x="165646" y="1358"/>
                </a:lnTo>
                <a:lnTo>
                  <a:pt x="165646" y="0"/>
                </a:lnTo>
                <a:close/>
              </a:path>
              <a:path w="3411855" h="1704339">
                <a:moveTo>
                  <a:pt x="171119" y="0"/>
                </a:moveTo>
                <a:lnTo>
                  <a:pt x="168376" y="0"/>
                </a:lnTo>
                <a:lnTo>
                  <a:pt x="168376" y="1358"/>
                </a:lnTo>
                <a:lnTo>
                  <a:pt x="171119" y="1358"/>
                </a:lnTo>
                <a:lnTo>
                  <a:pt x="171119" y="0"/>
                </a:lnTo>
                <a:close/>
              </a:path>
              <a:path w="3411855" h="1704339">
                <a:moveTo>
                  <a:pt x="176593" y="0"/>
                </a:moveTo>
                <a:lnTo>
                  <a:pt x="173850" y="0"/>
                </a:lnTo>
                <a:lnTo>
                  <a:pt x="173850" y="1358"/>
                </a:lnTo>
                <a:lnTo>
                  <a:pt x="176593" y="1358"/>
                </a:lnTo>
                <a:lnTo>
                  <a:pt x="176593" y="0"/>
                </a:lnTo>
                <a:close/>
              </a:path>
              <a:path w="3411855" h="1704339">
                <a:moveTo>
                  <a:pt x="182067" y="0"/>
                </a:moveTo>
                <a:lnTo>
                  <a:pt x="179324" y="0"/>
                </a:lnTo>
                <a:lnTo>
                  <a:pt x="179324" y="1358"/>
                </a:lnTo>
                <a:lnTo>
                  <a:pt x="182067" y="1358"/>
                </a:lnTo>
                <a:lnTo>
                  <a:pt x="182067" y="0"/>
                </a:lnTo>
                <a:close/>
              </a:path>
              <a:path w="3411855" h="1704339">
                <a:moveTo>
                  <a:pt x="187540" y="0"/>
                </a:moveTo>
                <a:lnTo>
                  <a:pt x="184797" y="0"/>
                </a:lnTo>
                <a:lnTo>
                  <a:pt x="184797" y="1358"/>
                </a:lnTo>
                <a:lnTo>
                  <a:pt x="187540" y="1358"/>
                </a:lnTo>
                <a:lnTo>
                  <a:pt x="187540" y="0"/>
                </a:lnTo>
                <a:close/>
              </a:path>
              <a:path w="3411855" h="1704339">
                <a:moveTo>
                  <a:pt x="193014" y="0"/>
                </a:moveTo>
                <a:lnTo>
                  <a:pt x="190271" y="0"/>
                </a:lnTo>
                <a:lnTo>
                  <a:pt x="190271" y="1358"/>
                </a:lnTo>
                <a:lnTo>
                  <a:pt x="193014" y="1358"/>
                </a:lnTo>
                <a:lnTo>
                  <a:pt x="193014" y="0"/>
                </a:lnTo>
                <a:close/>
              </a:path>
              <a:path w="3411855" h="1704339">
                <a:moveTo>
                  <a:pt x="198488" y="0"/>
                </a:moveTo>
                <a:lnTo>
                  <a:pt x="195745" y="0"/>
                </a:lnTo>
                <a:lnTo>
                  <a:pt x="195745" y="1358"/>
                </a:lnTo>
                <a:lnTo>
                  <a:pt x="198488" y="1358"/>
                </a:lnTo>
                <a:lnTo>
                  <a:pt x="198488" y="0"/>
                </a:lnTo>
                <a:close/>
              </a:path>
              <a:path w="3411855" h="1704339">
                <a:moveTo>
                  <a:pt x="203962" y="0"/>
                </a:moveTo>
                <a:lnTo>
                  <a:pt x="201218" y="0"/>
                </a:lnTo>
                <a:lnTo>
                  <a:pt x="201218" y="1358"/>
                </a:lnTo>
                <a:lnTo>
                  <a:pt x="203962" y="1358"/>
                </a:lnTo>
                <a:lnTo>
                  <a:pt x="203962" y="0"/>
                </a:lnTo>
                <a:close/>
              </a:path>
              <a:path w="3411855" h="1704339">
                <a:moveTo>
                  <a:pt x="209435" y="0"/>
                </a:moveTo>
                <a:lnTo>
                  <a:pt x="206692" y="0"/>
                </a:lnTo>
                <a:lnTo>
                  <a:pt x="206692" y="1358"/>
                </a:lnTo>
                <a:lnTo>
                  <a:pt x="209435" y="1358"/>
                </a:lnTo>
                <a:lnTo>
                  <a:pt x="209435" y="0"/>
                </a:lnTo>
                <a:close/>
              </a:path>
              <a:path w="3411855" h="1704339">
                <a:moveTo>
                  <a:pt x="214909" y="0"/>
                </a:moveTo>
                <a:lnTo>
                  <a:pt x="212166" y="0"/>
                </a:lnTo>
                <a:lnTo>
                  <a:pt x="212166" y="1358"/>
                </a:lnTo>
                <a:lnTo>
                  <a:pt x="214909" y="1358"/>
                </a:lnTo>
                <a:lnTo>
                  <a:pt x="214909" y="0"/>
                </a:lnTo>
                <a:close/>
              </a:path>
              <a:path w="3411855" h="1704339">
                <a:moveTo>
                  <a:pt x="220370" y="0"/>
                </a:moveTo>
                <a:lnTo>
                  <a:pt x="217639" y="0"/>
                </a:lnTo>
                <a:lnTo>
                  <a:pt x="217639" y="1358"/>
                </a:lnTo>
                <a:lnTo>
                  <a:pt x="220370" y="1358"/>
                </a:lnTo>
                <a:lnTo>
                  <a:pt x="220370" y="0"/>
                </a:lnTo>
                <a:close/>
              </a:path>
              <a:path w="3411855" h="1704339">
                <a:moveTo>
                  <a:pt x="225844" y="0"/>
                </a:moveTo>
                <a:lnTo>
                  <a:pt x="223113" y="0"/>
                </a:lnTo>
                <a:lnTo>
                  <a:pt x="223113" y="1358"/>
                </a:lnTo>
                <a:lnTo>
                  <a:pt x="225844" y="1358"/>
                </a:lnTo>
                <a:lnTo>
                  <a:pt x="225844" y="0"/>
                </a:lnTo>
                <a:close/>
              </a:path>
              <a:path w="3411855" h="1704339">
                <a:moveTo>
                  <a:pt x="231317" y="0"/>
                </a:moveTo>
                <a:lnTo>
                  <a:pt x="228587" y="0"/>
                </a:lnTo>
                <a:lnTo>
                  <a:pt x="228587" y="1358"/>
                </a:lnTo>
                <a:lnTo>
                  <a:pt x="231317" y="1358"/>
                </a:lnTo>
                <a:lnTo>
                  <a:pt x="231317" y="0"/>
                </a:lnTo>
                <a:close/>
              </a:path>
              <a:path w="3411855" h="1704339">
                <a:moveTo>
                  <a:pt x="236791" y="0"/>
                </a:moveTo>
                <a:lnTo>
                  <a:pt x="234061" y="0"/>
                </a:lnTo>
                <a:lnTo>
                  <a:pt x="234061" y="1358"/>
                </a:lnTo>
                <a:lnTo>
                  <a:pt x="236791" y="1358"/>
                </a:lnTo>
                <a:lnTo>
                  <a:pt x="236791" y="0"/>
                </a:lnTo>
                <a:close/>
              </a:path>
              <a:path w="3411855" h="1704339">
                <a:moveTo>
                  <a:pt x="242265" y="0"/>
                </a:moveTo>
                <a:lnTo>
                  <a:pt x="239534" y="0"/>
                </a:lnTo>
                <a:lnTo>
                  <a:pt x="239534" y="1358"/>
                </a:lnTo>
                <a:lnTo>
                  <a:pt x="242265" y="1358"/>
                </a:lnTo>
                <a:lnTo>
                  <a:pt x="242265" y="0"/>
                </a:lnTo>
                <a:close/>
              </a:path>
              <a:path w="3411855" h="1704339">
                <a:moveTo>
                  <a:pt x="247738" y="0"/>
                </a:moveTo>
                <a:lnTo>
                  <a:pt x="245008" y="0"/>
                </a:lnTo>
                <a:lnTo>
                  <a:pt x="245008" y="1358"/>
                </a:lnTo>
                <a:lnTo>
                  <a:pt x="247738" y="1358"/>
                </a:lnTo>
                <a:lnTo>
                  <a:pt x="247738" y="0"/>
                </a:lnTo>
                <a:close/>
              </a:path>
              <a:path w="3411855" h="1704339">
                <a:moveTo>
                  <a:pt x="253212" y="0"/>
                </a:moveTo>
                <a:lnTo>
                  <a:pt x="250482" y="0"/>
                </a:lnTo>
                <a:lnTo>
                  <a:pt x="250482" y="1358"/>
                </a:lnTo>
                <a:lnTo>
                  <a:pt x="253212" y="1358"/>
                </a:lnTo>
                <a:lnTo>
                  <a:pt x="253212" y="0"/>
                </a:lnTo>
                <a:close/>
              </a:path>
              <a:path w="3411855" h="1704339">
                <a:moveTo>
                  <a:pt x="258686" y="0"/>
                </a:moveTo>
                <a:lnTo>
                  <a:pt x="255955" y="0"/>
                </a:lnTo>
                <a:lnTo>
                  <a:pt x="255955" y="1358"/>
                </a:lnTo>
                <a:lnTo>
                  <a:pt x="258686" y="1358"/>
                </a:lnTo>
                <a:lnTo>
                  <a:pt x="258686" y="0"/>
                </a:lnTo>
                <a:close/>
              </a:path>
              <a:path w="3411855" h="1704339">
                <a:moveTo>
                  <a:pt x="264160" y="0"/>
                </a:moveTo>
                <a:lnTo>
                  <a:pt x="261429" y="0"/>
                </a:lnTo>
                <a:lnTo>
                  <a:pt x="261429" y="1358"/>
                </a:lnTo>
                <a:lnTo>
                  <a:pt x="264160" y="1358"/>
                </a:lnTo>
                <a:lnTo>
                  <a:pt x="264160" y="0"/>
                </a:lnTo>
                <a:close/>
              </a:path>
              <a:path w="3411855" h="1704339">
                <a:moveTo>
                  <a:pt x="269633" y="0"/>
                </a:moveTo>
                <a:lnTo>
                  <a:pt x="266903" y="0"/>
                </a:lnTo>
                <a:lnTo>
                  <a:pt x="266903" y="1358"/>
                </a:lnTo>
                <a:lnTo>
                  <a:pt x="269633" y="1358"/>
                </a:lnTo>
                <a:lnTo>
                  <a:pt x="269633" y="0"/>
                </a:lnTo>
                <a:close/>
              </a:path>
              <a:path w="3411855" h="1704339">
                <a:moveTo>
                  <a:pt x="275107" y="0"/>
                </a:moveTo>
                <a:lnTo>
                  <a:pt x="272376" y="0"/>
                </a:lnTo>
                <a:lnTo>
                  <a:pt x="272376" y="1358"/>
                </a:lnTo>
                <a:lnTo>
                  <a:pt x="275107" y="1358"/>
                </a:lnTo>
                <a:lnTo>
                  <a:pt x="275107" y="0"/>
                </a:lnTo>
                <a:close/>
              </a:path>
              <a:path w="3411855" h="1704339">
                <a:moveTo>
                  <a:pt x="280581" y="0"/>
                </a:moveTo>
                <a:lnTo>
                  <a:pt x="277850" y="0"/>
                </a:lnTo>
                <a:lnTo>
                  <a:pt x="277850" y="1358"/>
                </a:lnTo>
                <a:lnTo>
                  <a:pt x="280581" y="1358"/>
                </a:lnTo>
                <a:lnTo>
                  <a:pt x="280581" y="0"/>
                </a:lnTo>
                <a:close/>
              </a:path>
              <a:path w="3411855" h="1704339">
                <a:moveTo>
                  <a:pt x="286054" y="0"/>
                </a:moveTo>
                <a:lnTo>
                  <a:pt x="283324" y="0"/>
                </a:lnTo>
                <a:lnTo>
                  <a:pt x="283324" y="1358"/>
                </a:lnTo>
                <a:lnTo>
                  <a:pt x="286054" y="1358"/>
                </a:lnTo>
                <a:lnTo>
                  <a:pt x="286054" y="0"/>
                </a:lnTo>
                <a:close/>
              </a:path>
              <a:path w="3411855" h="1704339">
                <a:moveTo>
                  <a:pt x="291528" y="0"/>
                </a:moveTo>
                <a:lnTo>
                  <a:pt x="288798" y="0"/>
                </a:lnTo>
                <a:lnTo>
                  <a:pt x="288798" y="1358"/>
                </a:lnTo>
                <a:lnTo>
                  <a:pt x="291528" y="1358"/>
                </a:lnTo>
                <a:lnTo>
                  <a:pt x="291528" y="0"/>
                </a:lnTo>
                <a:close/>
              </a:path>
              <a:path w="3411855" h="1704339">
                <a:moveTo>
                  <a:pt x="297002" y="0"/>
                </a:moveTo>
                <a:lnTo>
                  <a:pt x="294271" y="0"/>
                </a:lnTo>
                <a:lnTo>
                  <a:pt x="294271" y="1358"/>
                </a:lnTo>
                <a:lnTo>
                  <a:pt x="297002" y="1358"/>
                </a:lnTo>
                <a:lnTo>
                  <a:pt x="297002" y="0"/>
                </a:lnTo>
                <a:close/>
              </a:path>
              <a:path w="3411855" h="1704339">
                <a:moveTo>
                  <a:pt x="302475" y="0"/>
                </a:moveTo>
                <a:lnTo>
                  <a:pt x="299732" y="0"/>
                </a:lnTo>
                <a:lnTo>
                  <a:pt x="299732" y="1358"/>
                </a:lnTo>
                <a:lnTo>
                  <a:pt x="302475" y="1358"/>
                </a:lnTo>
                <a:lnTo>
                  <a:pt x="302475" y="0"/>
                </a:lnTo>
                <a:close/>
              </a:path>
              <a:path w="3411855" h="1704339">
                <a:moveTo>
                  <a:pt x="307949" y="0"/>
                </a:moveTo>
                <a:lnTo>
                  <a:pt x="305206" y="0"/>
                </a:lnTo>
                <a:lnTo>
                  <a:pt x="305206" y="1358"/>
                </a:lnTo>
                <a:lnTo>
                  <a:pt x="307949" y="1358"/>
                </a:lnTo>
                <a:lnTo>
                  <a:pt x="307949" y="0"/>
                </a:lnTo>
                <a:close/>
              </a:path>
              <a:path w="3411855" h="1704339">
                <a:moveTo>
                  <a:pt x="313423" y="0"/>
                </a:moveTo>
                <a:lnTo>
                  <a:pt x="310680" y="0"/>
                </a:lnTo>
                <a:lnTo>
                  <a:pt x="310680" y="1358"/>
                </a:lnTo>
                <a:lnTo>
                  <a:pt x="313423" y="1358"/>
                </a:lnTo>
                <a:lnTo>
                  <a:pt x="313423" y="0"/>
                </a:lnTo>
                <a:close/>
              </a:path>
              <a:path w="3411855" h="1704339">
                <a:moveTo>
                  <a:pt x="318897" y="0"/>
                </a:moveTo>
                <a:lnTo>
                  <a:pt x="316153" y="0"/>
                </a:lnTo>
                <a:lnTo>
                  <a:pt x="316153" y="1358"/>
                </a:lnTo>
                <a:lnTo>
                  <a:pt x="318897" y="1358"/>
                </a:lnTo>
                <a:lnTo>
                  <a:pt x="318897" y="0"/>
                </a:lnTo>
                <a:close/>
              </a:path>
              <a:path w="3411855" h="1704339">
                <a:moveTo>
                  <a:pt x="324370" y="0"/>
                </a:moveTo>
                <a:lnTo>
                  <a:pt x="321627" y="0"/>
                </a:lnTo>
                <a:lnTo>
                  <a:pt x="321627" y="1358"/>
                </a:lnTo>
                <a:lnTo>
                  <a:pt x="324370" y="1358"/>
                </a:lnTo>
                <a:lnTo>
                  <a:pt x="324370" y="0"/>
                </a:lnTo>
                <a:close/>
              </a:path>
              <a:path w="3411855" h="1704339">
                <a:moveTo>
                  <a:pt x="329844" y="0"/>
                </a:moveTo>
                <a:lnTo>
                  <a:pt x="327101" y="0"/>
                </a:lnTo>
                <a:lnTo>
                  <a:pt x="327101" y="1358"/>
                </a:lnTo>
                <a:lnTo>
                  <a:pt x="329844" y="1358"/>
                </a:lnTo>
                <a:lnTo>
                  <a:pt x="329844" y="0"/>
                </a:lnTo>
                <a:close/>
              </a:path>
              <a:path w="3411855" h="1704339">
                <a:moveTo>
                  <a:pt x="335318" y="0"/>
                </a:moveTo>
                <a:lnTo>
                  <a:pt x="332574" y="0"/>
                </a:lnTo>
                <a:lnTo>
                  <a:pt x="332574" y="1358"/>
                </a:lnTo>
                <a:lnTo>
                  <a:pt x="335318" y="1358"/>
                </a:lnTo>
                <a:lnTo>
                  <a:pt x="335318" y="0"/>
                </a:lnTo>
                <a:close/>
              </a:path>
              <a:path w="3411855" h="1704339">
                <a:moveTo>
                  <a:pt x="340791" y="0"/>
                </a:moveTo>
                <a:lnTo>
                  <a:pt x="338048" y="0"/>
                </a:lnTo>
                <a:lnTo>
                  <a:pt x="338048" y="1358"/>
                </a:lnTo>
                <a:lnTo>
                  <a:pt x="340791" y="1358"/>
                </a:lnTo>
                <a:lnTo>
                  <a:pt x="340791" y="0"/>
                </a:lnTo>
                <a:close/>
              </a:path>
              <a:path w="3411855" h="1704339">
                <a:moveTo>
                  <a:pt x="346265" y="0"/>
                </a:moveTo>
                <a:lnTo>
                  <a:pt x="343522" y="0"/>
                </a:lnTo>
                <a:lnTo>
                  <a:pt x="343522" y="1358"/>
                </a:lnTo>
                <a:lnTo>
                  <a:pt x="346265" y="1358"/>
                </a:lnTo>
                <a:lnTo>
                  <a:pt x="346265" y="0"/>
                </a:lnTo>
                <a:close/>
              </a:path>
              <a:path w="3411855" h="1704339">
                <a:moveTo>
                  <a:pt x="351739" y="0"/>
                </a:moveTo>
                <a:lnTo>
                  <a:pt x="348996" y="0"/>
                </a:lnTo>
                <a:lnTo>
                  <a:pt x="348996" y="1358"/>
                </a:lnTo>
                <a:lnTo>
                  <a:pt x="351739" y="1358"/>
                </a:lnTo>
                <a:lnTo>
                  <a:pt x="351739" y="0"/>
                </a:lnTo>
                <a:close/>
              </a:path>
              <a:path w="3411855" h="1704339">
                <a:moveTo>
                  <a:pt x="357212" y="0"/>
                </a:moveTo>
                <a:lnTo>
                  <a:pt x="354469" y="0"/>
                </a:lnTo>
                <a:lnTo>
                  <a:pt x="354469" y="1358"/>
                </a:lnTo>
                <a:lnTo>
                  <a:pt x="357212" y="1358"/>
                </a:lnTo>
                <a:lnTo>
                  <a:pt x="357212" y="0"/>
                </a:lnTo>
                <a:close/>
              </a:path>
              <a:path w="3411855" h="1704339">
                <a:moveTo>
                  <a:pt x="3389376" y="1702574"/>
                </a:moveTo>
                <a:lnTo>
                  <a:pt x="3386632" y="1702574"/>
                </a:lnTo>
                <a:lnTo>
                  <a:pt x="3386632" y="1703933"/>
                </a:lnTo>
                <a:lnTo>
                  <a:pt x="3389376" y="1703933"/>
                </a:lnTo>
                <a:lnTo>
                  <a:pt x="3389376" y="1702574"/>
                </a:lnTo>
                <a:close/>
              </a:path>
              <a:path w="3411855" h="1704339">
                <a:moveTo>
                  <a:pt x="3394849" y="1702574"/>
                </a:moveTo>
                <a:lnTo>
                  <a:pt x="3392106" y="1702574"/>
                </a:lnTo>
                <a:lnTo>
                  <a:pt x="3392106" y="1703933"/>
                </a:lnTo>
                <a:lnTo>
                  <a:pt x="3394849" y="1703933"/>
                </a:lnTo>
                <a:lnTo>
                  <a:pt x="3394849" y="1702574"/>
                </a:lnTo>
                <a:close/>
              </a:path>
              <a:path w="3411855" h="1704339">
                <a:moveTo>
                  <a:pt x="3400310" y="1702574"/>
                </a:moveTo>
                <a:lnTo>
                  <a:pt x="3397580" y="1702574"/>
                </a:lnTo>
                <a:lnTo>
                  <a:pt x="3397580" y="1703933"/>
                </a:lnTo>
                <a:lnTo>
                  <a:pt x="3400310" y="1703933"/>
                </a:lnTo>
                <a:lnTo>
                  <a:pt x="3400310" y="1702574"/>
                </a:lnTo>
                <a:close/>
              </a:path>
              <a:path w="3411855" h="1704339">
                <a:moveTo>
                  <a:pt x="3405784" y="1702574"/>
                </a:moveTo>
                <a:lnTo>
                  <a:pt x="3403054" y="1702574"/>
                </a:lnTo>
                <a:lnTo>
                  <a:pt x="3403054" y="1703933"/>
                </a:lnTo>
                <a:lnTo>
                  <a:pt x="3405784" y="1703933"/>
                </a:lnTo>
                <a:lnTo>
                  <a:pt x="3405784" y="1702574"/>
                </a:lnTo>
                <a:close/>
              </a:path>
              <a:path w="3411855" h="1704339">
                <a:moveTo>
                  <a:pt x="3411258" y="1702574"/>
                </a:moveTo>
                <a:lnTo>
                  <a:pt x="3408527" y="1702574"/>
                </a:lnTo>
                <a:lnTo>
                  <a:pt x="3408527" y="1703933"/>
                </a:lnTo>
                <a:lnTo>
                  <a:pt x="3411258" y="1703933"/>
                </a:lnTo>
                <a:lnTo>
                  <a:pt x="3411258" y="1702574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7207141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6824007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386080" h="1904">
                <a:moveTo>
                  <a:pt x="30111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111" y="1358"/>
                </a:lnTo>
                <a:lnTo>
                  <a:pt x="30111" y="0"/>
                </a:lnTo>
                <a:close/>
              </a:path>
              <a:path w="386080" h="1904">
                <a:moveTo>
                  <a:pt x="35585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85" y="1358"/>
                </a:lnTo>
                <a:lnTo>
                  <a:pt x="35585" y="0"/>
                </a:lnTo>
                <a:close/>
              </a:path>
              <a:path w="386080" h="1904">
                <a:moveTo>
                  <a:pt x="41059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59" y="1358"/>
                </a:lnTo>
                <a:lnTo>
                  <a:pt x="41059" y="0"/>
                </a:lnTo>
                <a:close/>
              </a:path>
              <a:path w="386080" h="1904">
                <a:moveTo>
                  <a:pt x="46532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32" y="1358"/>
                </a:lnTo>
                <a:lnTo>
                  <a:pt x="46532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26" y="0"/>
                </a:lnTo>
                <a:lnTo>
                  <a:pt x="98526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4000" y="0"/>
                </a:lnTo>
                <a:lnTo>
                  <a:pt x="104000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74" y="0"/>
                </a:lnTo>
                <a:lnTo>
                  <a:pt x="109474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47" y="0"/>
                </a:lnTo>
                <a:lnTo>
                  <a:pt x="114947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21" y="0"/>
                </a:lnTo>
                <a:lnTo>
                  <a:pt x="120421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95" y="0"/>
                </a:lnTo>
                <a:lnTo>
                  <a:pt x="125895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41" y="1358"/>
                </a:lnTo>
                <a:lnTo>
                  <a:pt x="166941" y="0"/>
                </a:lnTo>
                <a:close/>
              </a:path>
              <a:path w="386080" h="1904">
                <a:moveTo>
                  <a:pt x="172415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15" y="1358"/>
                </a:lnTo>
                <a:lnTo>
                  <a:pt x="172415" y="0"/>
                </a:lnTo>
                <a:close/>
              </a:path>
              <a:path w="386080" h="1904">
                <a:moveTo>
                  <a:pt x="177888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88" y="1358"/>
                </a:lnTo>
                <a:lnTo>
                  <a:pt x="177888" y="0"/>
                </a:lnTo>
                <a:close/>
              </a:path>
              <a:path w="386080" h="1904">
                <a:moveTo>
                  <a:pt x="183362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62" y="1358"/>
                </a:lnTo>
                <a:lnTo>
                  <a:pt x="183362" y="0"/>
                </a:lnTo>
                <a:close/>
              </a:path>
              <a:path w="386080" h="1904">
                <a:moveTo>
                  <a:pt x="188836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36" y="1358"/>
                </a:lnTo>
                <a:lnTo>
                  <a:pt x="188836" y="0"/>
                </a:lnTo>
                <a:close/>
              </a:path>
              <a:path w="386080" h="1904">
                <a:moveTo>
                  <a:pt x="194310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310" y="1358"/>
                </a:lnTo>
                <a:lnTo>
                  <a:pt x="194310" y="0"/>
                </a:lnTo>
                <a:close/>
              </a:path>
              <a:path w="386080" h="1904">
                <a:moveTo>
                  <a:pt x="199783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83" y="1358"/>
                </a:lnTo>
                <a:lnTo>
                  <a:pt x="199783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303" y="0"/>
                </a:lnTo>
                <a:lnTo>
                  <a:pt x="246303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77" y="0"/>
                </a:lnTo>
                <a:lnTo>
                  <a:pt x="251777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51" y="0"/>
                </a:lnTo>
                <a:lnTo>
                  <a:pt x="257251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24" y="0"/>
                </a:lnTo>
                <a:lnTo>
                  <a:pt x="262724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98" y="0"/>
                </a:lnTo>
                <a:lnTo>
                  <a:pt x="268198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45" y="1358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18" y="1358"/>
                </a:lnTo>
                <a:lnTo>
                  <a:pt x="314718" y="0"/>
                </a:lnTo>
                <a:close/>
              </a:path>
              <a:path w="386080" h="1904">
                <a:moveTo>
                  <a:pt x="320192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92" y="1358"/>
                </a:lnTo>
                <a:lnTo>
                  <a:pt x="320192" y="0"/>
                </a:lnTo>
                <a:close/>
              </a:path>
              <a:path w="386080" h="1904">
                <a:moveTo>
                  <a:pt x="325666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66" y="1358"/>
                </a:lnTo>
                <a:lnTo>
                  <a:pt x="325666" y="0"/>
                </a:lnTo>
                <a:close/>
              </a:path>
              <a:path w="386080" h="1904">
                <a:moveTo>
                  <a:pt x="331139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39" y="1358"/>
                </a:lnTo>
                <a:lnTo>
                  <a:pt x="331139" y="0"/>
                </a:lnTo>
                <a:close/>
              </a:path>
              <a:path w="386080" h="1904">
                <a:moveTo>
                  <a:pt x="336613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13" y="1358"/>
                </a:lnTo>
                <a:lnTo>
                  <a:pt x="336613" y="0"/>
                </a:lnTo>
                <a:close/>
              </a:path>
              <a:path w="386080" h="1904">
                <a:moveTo>
                  <a:pt x="342087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87" y="1358"/>
                </a:lnTo>
                <a:lnTo>
                  <a:pt x="342087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6440887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6057766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5674632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386080" h="1904">
                <a:moveTo>
                  <a:pt x="30111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111" y="1358"/>
                </a:lnTo>
                <a:lnTo>
                  <a:pt x="30111" y="0"/>
                </a:lnTo>
                <a:close/>
              </a:path>
              <a:path w="386080" h="1904">
                <a:moveTo>
                  <a:pt x="35585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85" y="1358"/>
                </a:lnTo>
                <a:lnTo>
                  <a:pt x="35585" y="0"/>
                </a:lnTo>
                <a:close/>
              </a:path>
              <a:path w="386080" h="1904">
                <a:moveTo>
                  <a:pt x="41059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59" y="1358"/>
                </a:lnTo>
                <a:lnTo>
                  <a:pt x="41059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2006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2006" y="1358"/>
                </a:lnTo>
                <a:lnTo>
                  <a:pt x="52006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26" y="0"/>
                </a:lnTo>
                <a:lnTo>
                  <a:pt x="98526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4000" y="0"/>
                </a:lnTo>
                <a:lnTo>
                  <a:pt x="104000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74" y="0"/>
                </a:lnTo>
                <a:lnTo>
                  <a:pt x="109474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47" y="0"/>
                </a:lnTo>
                <a:lnTo>
                  <a:pt x="114947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21" y="0"/>
                </a:lnTo>
                <a:lnTo>
                  <a:pt x="120421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41" y="1358"/>
                </a:lnTo>
                <a:lnTo>
                  <a:pt x="166941" y="0"/>
                </a:lnTo>
                <a:close/>
              </a:path>
              <a:path w="386080" h="1904">
                <a:moveTo>
                  <a:pt x="172415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15" y="1358"/>
                </a:lnTo>
                <a:lnTo>
                  <a:pt x="172415" y="0"/>
                </a:lnTo>
                <a:close/>
              </a:path>
              <a:path w="386080" h="1904">
                <a:moveTo>
                  <a:pt x="177888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88" y="1358"/>
                </a:lnTo>
                <a:lnTo>
                  <a:pt x="177888" y="0"/>
                </a:lnTo>
                <a:close/>
              </a:path>
              <a:path w="386080" h="1904">
                <a:moveTo>
                  <a:pt x="183362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62" y="1358"/>
                </a:lnTo>
                <a:lnTo>
                  <a:pt x="183362" y="0"/>
                </a:lnTo>
                <a:close/>
              </a:path>
              <a:path w="386080" h="1904">
                <a:moveTo>
                  <a:pt x="188836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36" y="1358"/>
                </a:lnTo>
                <a:lnTo>
                  <a:pt x="188836" y="0"/>
                </a:lnTo>
                <a:close/>
              </a:path>
              <a:path w="386080" h="1904">
                <a:moveTo>
                  <a:pt x="194310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310" y="1358"/>
                </a:lnTo>
                <a:lnTo>
                  <a:pt x="194310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303" y="0"/>
                </a:lnTo>
                <a:lnTo>
                  <a:pt x="246303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77" y="0"/>
                </a:lnTo>
                <a:lnTo>
                  <a:pt x="251777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51" y="0"/>
                </a:lnTo>
                <a:lnTo>
                  <a:pt x="257251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24" y="0"/>
                </a:lnTo>
                <a:lnTo>
                  <a:pt x="262724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45" y="1358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18" y="1358"/>
                </a:lnTo>
                <a:lnTo>
                  <a:pt x="314718" y="0"/>
                </a:lnTo>
                <a:close/>
              </a:path>
              <a:path w="386080" h="1904">
                <a:moveTo>
                  <a:pt x="320192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92" y="1358"/>
                </a:lnTo>
                <a:lnTo>
                  <a:pt x="320192" y="0"/>
                </a:lnTo>
                <a:close/>
              </a:path>
              <a:path w="386080" h="1904">
                <a:moveTo>
                  <a:pt x="325666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66" y="1358"/>
                </a:lnTo>
                <a:lnTo>
                  <a:pt x="325666" y="0"/>
                </a:lnTo>
                <a:close/>
              </a:path>
              <a:path w="386080" h="1904">
                <a:moveTo>
                  <a:pt x="331139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39" y="1358"/>
                </a:lnTo>
                <a:lnTo>
                  <a:pt x="331139" y="0"/>
                </a:lnTo>
                <a:close/>
              </a:path>
              <a:path w="386080" h="1904">
                <a:moveTo>
                  <a:pt x="336613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13" y="1358"/>
                </a:lnTo>
                <a:lnTo>
                  <a:pt x="336613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5291511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4908390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44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44" y="1358"/>
                </a:lnTo>
                <a:lnTo>
                  <a:pt x="101244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47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47" y="1358"/>
                </a:lnTo>
                <a:lnTo>
                  <a:pt x="243547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36" y="0"/>
                </a:lnTo>
                <a:lnTo>
                  <a:pt x="317436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51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51" y="1358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4525257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386080" h="1904">
                <a:moveTo>
                  <a:pt x="30111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111" y="1358"/>
                </a:lnTo>
                <a:lnTo>
                  <a:pt x="30111" y="0"/>
                </a:lnTo>
                <a:close/>
              </a:path>
              <a:path w="386080" h="1904">
                <a:moveTo>
                  <a:pt x="35585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85" y="1358"/>
                </a:lnTo>
                <a:lnTo>
                  <a:pt x="35585" y="0"/>
                </a:lnTo>
                <a:close/>
              </a:path>
              <a:path w="386080" h="1904">
                <a:moveTo>
                  <a:pt x="41059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59" y="1358"/>
                </a:lnTo>
                <a:lnTo>
                  <a:pt x="41059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26" y="0"/>
                </a:lnTo>
                <a:lnTo>
                  <a:pt x="98526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4000" y="0"/>
                </a:lnTo>
                <a:lnTo>
                  <a:pt x="104000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74" y="0"/>
                </a:lnTo>
                <a:lnTo>
                  <a:pt x="109474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47" y="0"/>
                </a:lnTo>
                <a:lnTo>
                  <a:pt x="114947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41" y="1358"/>
                </a:lnTo>
                <a:lnTo>
                  <a:pt x="166941" y="0"/>
                </a:lnTo>
                <a:close/>
              </a:path>
              <a:path w="386080" h="1904">
                <a:moveTo>
                  <a:pt x="172415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15" y="1358"/>
                </a:lnTo>
                <a:lnTo>
                  <a:pt x="172415" y="0"/>
                </a:lnTo>
                <a:close/>
              </a:path>
              <a:path w="386080" h="1904">
                <a:moveTo>
                  <a:pt x="177888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88" y="1358"/>
                </a:lnTo>
                <a:lnTo>
                  <a:pt x="177888" y="0"/>
                </a:lnTo>
                <a:close/>
              </a:path>
              <a:path w="386080" h="1904">
                <a:moveTo>
                  <a:pt x="183362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62" y="1358"/>
                </a:lnTo>
                <a:lnTo>
                  <a:pt x="183362" y="0"/>
                </a:lnTo>
                <a:close/>
              </a:path>
              <a:path w="386080" h="1904">
                <a:moveTo>
                  <a:pt x="188836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36" y="1358"/>
                </a:lnTo>
                <a:lnTo>
                  <a:pt x="188836" y="0"/>
                </a:lnTo>
                <a:close/>
              </a:path>
              <a:path w="386080" h="1904">
                <a:moveTo>
                  <a:pt x="194310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310" y="1358"/>
                </a:lnTo>
                <a:lnTo>
                  <a:pt x="194310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303" y="0"/>
                </a:lnTo>
                <a:lnTo>
                  <a:pt x="246303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77" y="0"/>
                </a:lnTo>
                <a:lnTo>
                  <a:pt x="251777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51" y="0"/>
                </a:lnTo>
                <a:lnTo>
                  <a:pt x="257251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45" y="1358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18" y="1358"/>
                </a:lnTo>
                <a:lnTo>
                  <a:pt x="314718" y="0"/>
                </a:lnTo>
                <a:close/>
              </a:path>
              <a:path w="386080" h="1904">
                <a:moveTo>
                  <a:pt x="320192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92" y="1358"/>
                </a:lnTo>
                <a:lnTo>
                  <a:pt x="320192" y="0"/>
                </a:lnTo>
                <a:close/>
              </a:path>
              <a:path w="386080" h="1904">
                <a:moveTo>
                  <a:pt x="325666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66" y="1358"/>
                </a:lnTo>
                <a:lnTo>
                  <a:pt x="325666" y="0"/>
                </a:lnTo>
                <a:close/>
              </a:path>
              <a:path w="386080" h="1904">
                <a:moveTo>
                  <a:pt x="331139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39" y="1358"/>
                </a:lnTo>
                <a:lnTo>
                  <a:pt x="331139" y="0"/>
                </a:lnTo>
                <a:close/>
              </a:path>
              <a:path w="386080" h="1904">
                <a:moveTo>
                  <a:pt x="336613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13" y="1358"/>
                </a:lnTo>
                <a:lnTo>
                  <a:pt x="336613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4203629" y="4269264"/>
            <a:ext cx="3411854" cy="1905"/>
          </a:xfrm>
          <a:custGeom>
            <a:avLst/>
            <a:gdLst/>
            <a:ahLst/>
            <a:cxnLst/>
            <a:rect l="l" t="t" r="r" b="b"/>
            <a:pathLst>
              <a:path w="3411855" h="1904">
                <a:moveTo>
                  <a:pt x="1447" y="0"/>
                </a:moveTo>
                <a:lnTo>
                  <a:pt x="0" y="0"/>
                </a:lnTo>
                <a:lnTo>
                  <a:pt x="0" y="1358"/>
                </a:lnTo>
                <a:lnTo>
                  <a:pt x="1447" y="1358"/>
                </a:lnTo>
                <a:lnTo>
                  <a:pt x="1447" y="0"/>
                </a:lnTo>
                <a:close/>
              </a:path>
              <a:path w="3411855" h="1904">
                <a:moveTo>
                  <a:pt x="6921" y="0"/>
                </a:moveTo>
                <a:lnTo>
                  <a:pt x="4191" y="0"/>
                </a:lnTo>
                <a:lnTo>
                  <a:pt x="4191" y="1358"/>
                </a:lnTo>
                <a:lnTo>
                  <a:pt x="6921" y="1358"/>
                </a:lnTo>
                <a:lnTo>
                  <a:pt x="6921" y="0"/>
                </a:lnTo>
                <a:close/>
              </a:path>
              <a:path w="3411855" h="1904">
                <a:moveTo>
                  <a:pt x="12395" y="0"/>
                </a:moveTo>
                <a:lnTo>
                  <a:pt x="9652" y="0"/>
                </a:lnTo>
                <a:lnTo>
                  <a:pt x="9652" y="1358"/>
                </a:lnTo>
                <a:lnTo>
                  <a:pt x="12395" y="1358"/>
                </a:lnTo>
                <a:lnTo>
                  <a:pt x="12395" y="0"/>
                </a:lnTo>
                <a:close/>
              </a:path>
              <a:path w="3411855" h="1904">
                <a:moveTo>
                  <a:pt x="17868" y="0"/>
                </a:moveTo>
                <a:lnTo>
                  <a:pt x="15125" y="0"/>
                </a:lnTo>
                <a:lnTo>
                  <a:pt x="15125" y="1358"/>
                </a:lnTo>
                <a:lnTo>
                  <a:pt x="17868" y="1358"/>
                </a:lnTo>
                <a:lnTo>
                  <a:pt x="17868" y="0"/>
                </a:lnTo>
                <a:close/>
              </a:path>
              <a:path w="3411855" h="1904">
                <a:moveTo>
                  <a:pt x="23342" y="0"/>
                </a:moveTo>
                <a:lnTo>
                  <a:pt x="20599" y="0"/>
                </a:lnTo>
                <a:lnTo>
                  <a:pt x="20599" y="1358"/>
                </a:lnTo>
                <a:lnTo>
                  <a:pt x="23342" y="1358"/>
                </a:lnTo>
                <a:lnTo>
                  <a:pt x="23342" y="0"/>
                </a:lnTo>
                <a:close/>
              </a:path>
              <a:path w="3411855" h="1904">
                <a:moveTo>
                  <a:pt x="28816" y="0"/>
                </a:moveTo>
                <a:lnTo>
                  <a:pt x="26073" y="0"/>
                </a:lnTo>
                <a:lnTo>
                  <a:pt x="26073" y="1358"/>
                </a:lnTo>
                <a:lnTo>
                  <a:pt x="28816" y="1358"/>
                </a:lnTo>
                <a:lnTo>
                  <a:pt x="28816" y="0"/>
                </a:lnTo>
                <a:close/>
              </a:path>
              <a:path w="3411855" h="1904">
                <a:moveTo>
                  <a:pt x="34290" y="0"/>
                </a:moveTo>
                <a:lnTo>
                  <a:pt x="31546" y="0"/>
                </a:lnTo>
                <a:lnTo>
                  <a:pt x="31546" y="1358"/>
                </a:lnTo>
                <a:lnTo>
                  <a:pt x="34290" y="1358"/>
                </a:lnTo>
                <a:lnTo>
                  <a:pt x="34290" y="0"/>
                </a:lnTo>
                <a:close/>
              </a:path>
              <a:path w="3411855" h="1904">
                <a:moveTo>
                  <a:pt x="39763" y="0"/>
                </a:moveTo>
                <a:lnTo>
                  <a:pt x="37020" y="0"/>
                </a:lnTo>
                <a:lnTo>
                  <a:pt x="37020" y="1358"/>
                </a:lnTo>
                <a:lnTo>
                  <a:pt x="39763" y="1358"/>
                </a:lnTo>
                <a:lnTo>
                  <a:pt x="39763" y="0"/>
                </a:lnTo>
                <a:close/>
              </a:path>
              <a:path w="3411855" h="1904">
                <a:moveTo>
                  <a:pt x="45237" y="0"/>
                </a:moveTo>
                <a:lnTo>
                  <a:pt x="42494" y="0"/>
                </a:lnTo>
                <a:lnTo>
                  <a:pt x="42494" y="1358"/>
                </a:lnTo>
                <a:lnTo>
                  <a:pt x="45237" y="1358"/>
                </a:lnTo>
                <a:lnTo>
                  <a:pt x="45237" y="0"/>
                </a:lnTo>
                <a:close/>
              </a:path>
              <a:path w="3411855" h="1904">
                <a:moveTo>
                  <a:pt x="50711" y="0"/>
                </a:moveTo>
                <a:lnTo>
                  <a:pt x="47967" y="0"/>
                </a:lnTo>
                <a:lnTo>
                  <a:pt x="47967" y="1358"/>
                </a:lnTo>
                <a:lnTo>
                  <a:pt x="50711" y="1358"/>
                </a:lnTo>
                <a:lnTo>
                  <a:pt x="50711" y="0"/>
                </a:lnTo>
                <a:close/>
              </a:path>
              <a:path w="3411855" h="1904">
                <a:moveTo>
                  <a:pt x="56184" y="0"/>
                </a:moveTo>
                <a:lnTo>
                  <a:pt x="53441" y="0"/>
                </a:lnTo>
                <a:lnTo>
                  <a:pt x="53441" y="1358"/>
                </a:lnTo>
                <a:lnTo>
                  <a:pt x="56184" y="1358"/>
                </a:lnTo>
                <a:lnTo>
                  <a:pt x="56184" y="0"/>
                </a:lnTo>
                <a:close/>
              </a:path>
              <a:path w="3411855" h="1904">
                <a:moveTo>
                  <a:pt x="61658" y="0"/>
                </a:moveTo>
                <a:lnTo>
                  <a:pt x="58915" y="0"/>
                </a:lnTo>
                <a:lnTo>
                  <a:pt x="58915" y="1358"/>
                </a:lnTo>
                <a:lnTo>
                  <a:pt x="61658" y="1358"/>
                </a:lnTo>
                <a:lnTo>
                  <a:pt x="61658" y="0"/>
                </a:lnTo>
                <a:close/>
              </a:path>
              <a:path w="3411855" h="1904">
                <a:moveTo>
                  <a:pt x="67132" y="0"/>
                </a:moveTo>
                <a:lnTo>
                  <a:pt x="64389" y="0"/>
                </a:lnTo>
                <a:lnTo>
                  <a:pt x="64389" y="1358"/>
                </a:lnTo>
                <a:lnTo>
                  <a:pt x="67132" y="1358"/>
                </a:lnTo>
                <a:lnTo>
                  <a:pt x="67132" y="0"/>
                </a:lnTo>
                <a:close/>
              </a:path>
              <a:path w="3411855" h="1904">
                <a:moveTo>
                  <a:pt x="72605" y="0"/>
                </a:moveTo>
                <a:lnTo>
                  <a:pt x="69862" y="0"/>
                </a:lnTo>
                <a:lnTo>
                  <a:pt x="69862" y="1358"/>
                </a:lnTo>
                <a:lnTo>
                  <a:pt x="72605" y="1358"/>
                </a:lnTo>
                <a:lnTo>
                  <a:pt x="72605" y="0"/>
                </a:lnTo>
                <a:close/>
              </a:path>
              <a:path w="3411855" h="1904">
                <a:moveTo>
                  <a:pt x="78066" y="0"/>
                </a:moveTo>
                <a:lnTo>
                  <a:pt x="75336" y="0"/>
                </a:lnTo>
                <a:lnTo>
                  <a:pt x="75336" y="1358"/>
                </a:lnTo>
                <a:lnTo>
                  <a:pt x="78066" y="1358"/>
                </a:lnTo>
                <a:lnTo>
                  <a:pt x="78066" y="0"/>
                </a:lnTo>
                <a:close/>
              </a:path>
              <a:path w="3411855" h="1904">
                <a:moveTo>
                  <a:pt x="83540" y="0"/>
                </a:moveTo>
                <a:lnTo>
                  <a:pt x="80810" y="0"/>
                </a:lnTo>
                <a:lnTo>
                  <a:pt x="80810" y="1358"/>
                </a:lnTo>
                <a:lnTo>
                  <a:pt x="83540" y="1358"/>
                </a:lnTo>
                <a:lnTo>
                  <a:pt x="83540" y="0"/>
                </a:lnTo>
                <a:close/>
              </a:path>
              <a:path w="3411855" h="1904">
                <a:moveTo>
                  <a:pt x="89014" y="0"/>
                </a:moveTo>
                <a:lnTo>
                  <a:pt x="86283" y="0"/>
                </a:lnTo>
                <a:lnTo>
                  <a:pt x="86283" y="1358"/>
                </a:lnTo>
                <a:lnTo>
                  <a:pt x="89014" y="1358"/>
                </a:lnTo>
                <a:lnTo>
                  <a:pt x="89014" y="0"/>
                </a:lnTo>
                <a:close/>
              </a:path>
              <a:path w="3411855" h="1904">
                <a:moveTo>
                  <a:pt x="94488" y="0"/>
                </a:moveTo>
                <a:lnTo>
                  <a:pt x="91757" y="0"/>
                </a:lnTo>
                <a:lnTo>
                  <a:pt x="91757" y="1358"/>
                </a:lnTo>
                <a:lnTo>
                  <a:pt x="94488" y="1358"/>
                </a:lnTo>
                <a:lnTo>
                  <a:pt x="94488" y="0"/>
                </a:lnTo>
                <a:close/>
              </a:path>
              <a:path w="3411855" h="1904">
                <a:moveTo>
                  <a:pt x="99961" y="0"/>
                </a:moveTo>
                <a:lnTo>
                  <a:pt x="97231" y="0"/>
                </a:lnTo>
                <a:lnTo>
                  <a:pt x="97231" y="1358"/>
                </a:lnTo>
                <a:lnTo>
                  <a:pt x="99961" y="1358"/>
                </a:lnTo>
                <a:lnTo>
                  <a:pt x="99961" y="0"/>
                </a:lnTo>
                <a:close/>
              </a:path>
              <a:path w="3411855" h="1904">
                <a:moveTo>
                  <a:pt x="105435" y="0"/>
                </a:moveTo>
                <a:lnTo>
                  <a:pt x="102704" y="0"/>
                </a:lnTo>
                <a:lnTo>
                  <a:pt x="102704" y="1358"/>
                </a:lnTo>
                <a:lnTo>
                  <a:pt x="105435" y="1358"/>
                </a:lnTo>
                <a:lnTo>
                  <a:pt x="105435" y="0"/>
                </a:lnTo>
                <a:close/>
              </a:path>
              <a:path w="3411855" h="1904">
                <a:moveTo>
                  <a:pt x="110909" y="0"/>
                </a:moveTo>
                <a:lnTo>
                  <a:pt x="108178" y="0"/>
                </a:lnTo>
                <a:lnTo>
                  <a:pt x="108178" y="1358"/>
                </a:lnTo>
                <a:lnTo>
                  <a:pt x="110909" y="1358"/>
                </a:lnTo>
                <a:lnTo>
                  <a:pt x="110909" y="0"/>
                </a:lnTo>
                <a:close/>
              </a:path>
              <a:path w="3411855" h="1904">
                <a:moveTo>
                  <a:pt x="116382" y="0"/>
                </a:moveTo>
                <a:lnTo>
                  <a:pt x="113652" y="0"/>
                </a:lnTo>
                <a:lnTo>
                  <a:pt x="113652" y="1358"/>
                </a:lnTo>
                <a:lnTo>
                  <a:pt x="116382" y="1358"/>
                </a:lnTo>
                <a:lnTo>
                  <a:pt x="116382" y="0"/>
                </a:lnTo>
                <a:close/>
              </a:path>
              <a:path w="3411855" h="1904">
                <a:moveTo>
                  <a:pt x="121856" y="0"/>
                </a:moveTo>
                <a:lnTo>
                  <a:pt x="119126" y="0"/>
                </a:lnTo>
                <a:lnTo>
                  <a:pt x="119126" y="1358"/>
                </a:lnTo>
                <a:lnTo>
                  <a:pt x="121856" y="1358"/>
                </a:lnTo>
                <a:lnTo>
                  <a:pt x="121856" y="0"/>
                </a:lnTo>
                <a:close/>
              </a:path>
              <a:path w="3411855" h="1904">
                <a:moveTo>
                  <a:pt x="127330" y="0"/>
                </a:moveTo>
                <a:lnTo>
                  <a:pt x="124599" y="0"/>
                </a:lnTo>
                <a:lnTo>
                  <a:pt x="124599" y="1358"/>
                </a:lnTo>
                <a:lnTo>
                  <a:pt x="127330" y="1358"/>
                </a:lnTo>
                <a:lnTo>
                  <a:pt x="127330" y="0"/>
                </a:lnTo>
                <a:close/>
              </a:path>
              <a:path w="3411855" h="1904">
                <a:moveTo>
                  <a:pt x="132803" y="0"/>
                </a:moveTo>
                <a:lnTo>
                  <a:pt x="130073" y="0"/>
                </a:lnTo>
                <a:lnTo>
                  <a:pt x="130073" y="1358"/>
                </a:lnTo>
                <a:lnTo>
                  <a:pt x="132803" y="1358"/>
                </a:lnTo>
                <a:lnTo>
                  <a:pt x="132803" y="0"/>
                </a:lnTo>
                <a:close/>
              </a:path>
              <a:path w="3411855" h="1904">
                <a:moveTo>
                  <a:pt x="138277" y="0"/>
                </a:moveTo>
                <a:lnTo>
                  <a:pt x="135547" y="0"/>
                </a:lnTo>
                <a:lnTo>
                  <a:pt x="135547" y="1358"/>
                </a:lnTo>
                <a:lnTo>
                  <a:pt x="138277" y="1358"/>
                </a:lnTo>
                <a:lnTo>
                  <a:pt x="138277" y="0"/>
                </a:lnTo>
                <a:close/>
              </a:path>
              <a:path w="3411855" h="1904">
                <a:moveTo>
                  <a:pt x="143751" y="0"/>
                </a:moveTo>
                <a:lnTo>
                  <a:pt x="141020" y="0"/>
                </a:lnTo>
                <a:lnTo>
                  <a:pt x="141020" y="1358"/>
                </a:lnTo>
                <a:lnTo>
                  <a:pt x="143751" y="1358"/>
                </a:lnTo>
                <a:lnTo>
                  <a:pt x="143751" y="0"/>
                </a:lnTo>
                <a:close/>
              </a:path>
              <a:path w="3411855" h="1904">
                <a:moveTo>
                  <a:pt x="149225" y="0"/>
                </a:moveTo>
                <a:lnTo>
                  <a:pt x="146494" y="0"/>
                </a:lnTo>
                <a:lnTo>
                  <a:pt x="146494" y="1358"/>
                </a:lnTo>
                <a:lnTo>
                  <a:pt x="149225" y="1358"/>
                </a:lnTo>
                <a:lnTo>
                  <a:pt x="149225" y="0"/>
                </a:lnTo>
                <a:close/>
              </a:path>
              <a:path w="3411855" h="1904">
                <a:moveTo>
                  <a:pt x="154698" y="0"/>
                </a:moveTo>
                <a:lnTo>
                  <a:pt x="151955" y="0"/>
                </a:lnTo>
                <a:lnTo>
                  <a:pt x="151955" y="1358"/>
                </a:lnTo>
                <a:lnTo>
                  <a:pt x="154698" y="1358"/>
                </a:lnTo>
                <a:lnTo>
                  <a:pt x="154698" y="0"/>
                </a:lnTo>
                <a:close/>
              </a:path>
              <a:path w="3411855" h="1904">
                <a:moveTo>
                  <a:pt x="160172" y="0"/>
                </a:moveTo>
                <a:lnTo>
                  <a:pt x="157429" y="0"/>
                </a:lnTo>
                <a:lnTo>
                  <a:pt x="157429" y="1358"/>
                </a:lnTo>
                <a:lnTo>
                  <a:pt x="160172" y="1358"/>
                </a:lnTo>
                <a:lnTo>
                  <a:pt x="160172" y="0"/>
                </a:lnTo>
                <a:close/>
              </a:path>
              <a:path w="3411855" h="1904">
                <a:moveTo>
                  <a:pt x="165646" y="0"/>
                </a:moveTo>
                <a:lnTo>
                  <a:pt x="162902" y="0"/>
                </a:lnTo>
                <a:lnTo>
                  <a:pt x="162902" y="1358"/>
                </a:lnTo>
                <a:lnTo>
                  <a:pt x="165646" y="1358"/>
                </a:lnTo>
                <a:lnTo>
                  <a:pt x="165646" y="0"/>
                </a:lnTo>
                <a:close/>
              </a:path>
              <a:path w="3411855" h="1904">
                <a:moveTo>
                  <a:pt x="171119" y="0"/>
                </a:moveTo>
                <a:lnTo>
                  <a:pt x="168376" y="0"/>
                </a:lnTo>
                <a:lnTo>
                  <a:pt x="168376" y="1358"/>
                </a:lnTo>
                <a:lnTo>
                  <a:pt x="171119" y="1358"/>
                </a:lnTo>
                <a:lnTo>
                  <a:pt x="171119" y="0"/>
                </a:lnTo>
                <a:close/>
              </a:path>
              <a:path w="3411855" h="1904">
                <a:moveTo>
                  <a:pt x="176593" y="0"/>
                </a:moveTo>
                <a:lnTo>
                  <a:pt x="173850" y="0"/>
                </a:lnTo>
                <a:lnTo>
                  <a:pt x="173850" y="1358"/>
                </a:lnTo>
                <a:lnTo>
                  <a:pt x="176593" y="1358"/>
                </a:lnTo>
                <a:lnTo>
                  <a:pt x="176593" y="0"/>
                </a:lnTo>
                <a:close/>
              </a:path>
              <a:path w="3411855" h="1904">
                <a:moveTo>
                  <a:pt x="182067" y="0"/>
                </a:moveTo>
                <a:lnTo>
                  <a:pt x="179324" y="0"/>
                </a:lnTo>
                <a:lnTo>
                  <a:pt x="179324" y="1358"/>
                </a:lnTo>
                <a:lnTo>
                  <a:pt x="182067" y="1358"/>
                </a:lnTo>
                <a:lnTo>
                  <a:pt x="182067" y="0"/>
                </a:lnTo>
                <a:close/>
              </a:path>
              <a:path w="3411855" h="1904">
                <a:moveTo>
                  <a:pt x="187540" y="0"/>
                </a:moveTo>
                <a:lnTo>
                  <a:pt x="184797" y="0"/>
                </a:lnTo>
                <a:lnTo>
                  <a:pt x="184797" y="1358"/>
                </a:lnTo>
                <a:lnTo>
                  <a:pt x="187540" y="1358"/>
                </a:lnTo>
                <a:lnTo>
                  <a:pt x="187540" y="0"/>
                </a:lnTo>
                <a:close/>
              </a:path>
              <a:path w="3411855" h="1904">
                <a:moveTo>
                  <a:pt x="193014" y="0"/>
                </a:moveTo>
                <a:lnTo>
                  <a:pt x="190271" y="0"/>
                </a:lnTo>
                <a:lnTo>
                  <a:pt x="190271" y="1358"/>
                </a:lnTo>
                <a:lnTo>
                  <a:pt x="193014" y="1358"/>
                </a:lnTo>
                <a:lnTo>
                  <a:pt x="193014" y="0"/>
                </a:lnTo>
                <a:close/>
              </a:path>
              <a:path w="3411855" h="1904">
                <a:moveTo>
                  <a:pt x="198488" y="0"/>
                </a:moveTo>
                <a:lnTo>
                  <a:pt x="195745" y="0"/>
                </a:lnTo>
                <a:lnTo>
                  <a:pt x="195745" y="1358"/>
                </a:lnTo>
                <a:lnTo>
                  <a:pt x="198488" y="1358"/>
                </a:lnTo>
                <a:lnTo>
                  <a:pt x="198488" y="0"/>
                </a:lnTo>
                <a:close/>
              </a:path>
              <a:path w="3411855" h="1904">
                <a:moveTo>
                  <a:pt x="203962" y="0"/>
                </a:moveTo>
                <a:lnTo>
                  <a:pt x="201218" y="0"/>
                </a:lnTo>
                <a:lnTo>
                  <a:pt x="201218" y="1358"/>
                </a:lnTo>
                <a:lnTo>
                  <a:pt x="203962" y="1358"/>
                </a:lnTo>
                <a:lnTo>
                  <a:pt x="203962" y="0"/>
                </a:lnTo>
                <a:close/>
              </a:path>
              <a:path w="3411855" h="1904">
                <a:moveTo>
                  <a:pt x="209435" y="0"/>
                </a:moveTo>
                <a:lnTo>
                  <a:pt x="206692" y="0"/>
                </a:lnTo>
                <a:lnTo>
                  <a:pt x="206692" y="1358"/>
                </a:lnTo>
                <a:lnTo>
                  <a:pt x="209435" y="1358"/>
                </a:lnTo>
                <a:lnTo>
                  <a:pt x="209435" y="0"/>
                </a:lnTo>
                <a:close/>
              </a:path>
              <a:path w="3411855" h="1904">
                <a:moveTo>
                  <a:pt x="214909" y="0"/>
                </a:moveTo>
                <a:lnTo>
                  <a:pt x="212166" y="0"/>
                </a:lnTo>
                <a:lnTo>
                  <a:pt x="212166" y="1358"/>
                </a:lnTo>
                <a:lnTo>
                  <a:pt x="214909" y="1358"/>
                </a:lnTo>
                <a:lnTo>
                  <a:pt x="214909" y="0"/>
                </a:lnTo>
                <a:close/>
              </a:path>
              <a:path w="3411855" h="1904">
                <a:moveTo>
                  <a:pt x="220370" y="0"/>
                </a:moveTo>
                <a:lnTo>
                  <a:pt x="217639" y="0"/>
                </a:lnTo>
                <a:lnTo>
                  <a:pt x="217639" y="1358"/>
                </a:lnTo>
                <a:lnTo>
                  <a:pt x="220370" y="1358"/>
                </a:lnTo>
                <a:lnTo>
                  <a:pt x="220370" y="0"/>
                </a:lnTo>
                <a:close/>
              </a:path>
              <a:path w="3411855" h="1904">
                <a:moveTo>
                  <a:pt x="225844" y="0"/>
                </a:moveTo>
                <a:lnTo>
                  <a:pt x="223113" y="0"/>
                </a:lnTo>
                <a:lnTo>
                  <a:pt x="223113" y="1358"/>
                </a:lnTo>
                <a:lnTo>
                  <a:pt x="225844" y="1358"/>
                </a:lnTo>
                <a:lnTo>
                  <a:pt x="225844" y="0"/>
                </a:lnTo>
                <a:close/>
              </a:path>
              <a:path w="3411855" h="1904">
                <a:moveTo>
                  <a:pt x="231317" y="0"/>
                </a:moveTo>
                <a:lnTo>
                  <a:pt x="228587" y="0"/>
                </a:lnTo>
                <a:lnTo>
                  <a:pt x="228587" y="1358"/>
                </a:lnTo>
                <a:lnTo>
                  <a:pt x="231317" y="1358"/>
                </a:lnTo>
                <a:lnTo>
                  <a:pt x="231317" y="0"/>
                </a:lnTo>
                <a:close/>
              </a:path>
              <a:path w="3411855" h="1904">
                <a:moveTo>
                  <a:pt x="236791" y="0"/>
                </a:moveTo>
                <a:lnTo>
                  <a:pt x="234061" y="0"/>
                </a:lnTo>
                <a:lnTo>
                  <a:pt x="234061" y="1358"/>
                </a:lnTo>
                <a:lnTo>
                  <a:pt x="236791" y="1358"/>
                </a:lnTo>
                <a:lnTo>
                  <a:pt x="236791" y="0"/>
                </a:lnTo>
                <a:close/>
              </a:path>
              <a:path w="3411855" h="1904">
                <a:moveTo>
                  <a:pt x="242265" y="0"/>
                </a:moveTo>
                <a:lnTo>
                  <a:pt x="239534" y="0"/>
                </a:lnTo>
                <a:lnTo>
                  <a:pt x="239534" y="1358"/>
                </a:lnTo>
                <a:lnTo>
                  <a:pt x="242265" y="1358"/>
                </a:lnTo>
                <a:lnTo>
                  <a:pt x="242265" y="0"/>
                </a:lnTo>
                <a:close/>
              </a:path>
              <a:path w="3411855" h="1904">
                <a:moveTo>
                  <a:pt x="247738" y="0"/>
                </a:moveTo>
                <a:lnTo>
                  <a:pt x="245008" y="0"/>
                </a:lnTo>
                <a:lnTo>
                  <a:pt x="245008" y="1358"/>
                </a:lnTo>
                <a:lnTo>
                  <a:pt x="247738" y="1358"/>
                </a:lnTo>
                <a:lnTo>
                  <a:pt x="247738" y="0"/>
                </a:lnTo>
                <a:close/>
              </a:path>
              <a:path w="3411855" h="1904">
                <a:moveTo>
                  <a:pt x="253212" y="0"/>
                </a:moveTo>
                <a:lnTo>
                  <a:pt x="250482" y="0"/>
                </a:lnTo>
                <a:lnTo>
                  <a:pt x="250482" y="1358"/>
                </a:lnTo>
                <a:lnTo>
                  <a:pt x="253212" y="1358"/>
                </a:lnTo>
                <a:lnTo>
                  <a:pt x="253212" y="0"/>
                </a:lnTo>
                <a:close/>
              </a:path>
              <a:path w="3411855" h="1904">
                <a:moveTo>
                  <a:pt x="258686" y="0"/>
                </a:moveTo>
                <a:lnTo>
                  <a:pt x="255955" y="0"/>
                </a:lnTo>
                <a:lnTo>
                  <a:pt x="255955" y="1358"/>
                </a:lnTo>
                <a:lnTo>
                  <a:pt x="258686" y="1358"/>
                </a:lnTo>
                <a:lnTo>
                  <a:pt x="258686" y="0"/>
                </a:lnTo>
                <a:close/>
              </a:path>
              <a:path w="3411855" h="1904">
                <a:moveTo>
                  <a:pt x="264160" y="0"/>
                </a:moveTo>
                <a:lnTo>
                  <a:pt x="261429" y="0"/>
                </a:lnTo>
                <a:lnTo>
                  <a:pt x="261429" y="1358"/>
                </a:lnTo>
                <a:lnTo>
                  <a:pt x="264160" y="1358"/>
                </a:lnTo>
                <a:lnTo>
                  <a:pt x="264160" y="0"/>
                </a:lnTo>
                <a:close/>
              </a:path>
              <a:path w="3411855" h="1904">
                <a:moveTo>
                  <a:pt x="269633" y="0"/>
                </a:moveTo>
                <a:lnTo>
                  <a:pt x="266903" y="0"/>
                </a:lnTo>
                <a:lnTo>
                  <a:pt x="266903" y="1358"/>
                </a:lnTo>
                <a:lnTo>
                  <a:pt x="269633" y="1358"/>
                </a:lnTo>
                <a:lnTo>
                  <a:pt x="269633" y="0"/>
                </a:lnTo>
                <a:close/>
              </a:path>
              <a:path w="3411855" h="1904">
                <a:moveTo>
                  <a:pt x="275107" y="0"/>
                </a:moveTo>
                <a:lnTo>
                  <a:pt x="272376" y="0"/>
                </a:lnTo>
                <a:lnTo>
                  <a:pt x="272376" y="1358"/>
                </a:lnTo>
                <a:lnTo>
                  <a:pt x="275107" y="1358"/>
                </a:lnTo>
                <a:lnTo>
                  <a:pt x="275107" y="0"/>
                </a:lnTo>
                <a:close/>
              </a:path>
              <a:path w="3411855" h="1904">
                <a:moveTo>
                  <a:pt x="280581" y="0"/>
                </a:moveTo>
                <a:lnTo>
                  <a:pt x="277850" y="0"/>
                </a:lnTo>
                <a:lnTo>
                  <a:pt x="277850" y="1358"/>
                </a:lnTo>
                <a:lnTo>
                  <a:pt x="280581" y="1358"/>
                </a:lnTo>
                <a:lnTo>
                  <a:pt x="280581" y="0"/>
                </a:lnTo>
                <a:close/>
              </a:path>
              <a:path w="3411855" h="1904">
                <a:moveTo>
                  <a:pt x="286054" y="0"/>
                </a:moveTo>
                <a:lnTo>
                  <a:pt x="283324" y="0"/>
                </a:lnTo>
                <a:lnTo>
                  <a:pt x="283324" y="1358"/>
                </a:lnTo>
                <a:lnTo>
                  <a:pt x="286054" y="1358"/>
                </a:lnTo>
                <a:lnTo>
                  <a:pt x="286054" y="0"/>
                </a:lnTo>
                <a:close/>
              </a:path>
              <a:path w="3411855" h="1904">
                <a:moveTo>
                  <a:pt x="291528" y="0"/>
                </a:moveTo>
                <a:lnTo>
                  <a:pt x="288798" y="0"/>
                </a:lnTo>
                <a:lnTo>
                  <a:pt x="288798" y="1358"/>
                </a:lnTo>
                <a:lnTo>
                  <a:pt x="291528" y="1358"/>
                </a:lnTo>
                <a:lnTo>
                  <a:pt x="291528" y="0"/>
                </a:lnTo>
                <a:close/>
              </a:path>
              <a:path w="3411855" h="1904">
                <a:moveTo>
                  <a:pt x="297002" y="0"/>
                </a:moveTo>
                <a:lnTo>
                  <a:pt x="294271" y="0"/>
                </a:lnTo>
                <a:lnTo>
                  <a:pt x="294271" y="1358"/>
                </a:lnTo>
                <a:lnTo>
                  <a:pt x="297002" y="1358"/>
                </a:lnTo>
                <a:lnTo>
                  <a:pt x="297002" y="0"/>
                </a:lnTo>
                <a:close/>
              </a:path>
              <a:path w="3411855" h="1904">
                <a:moveTo>
                  <a:pt x="302475" y="0"/>
                </a:moveTo>
                <a:lnTo>
                  <a:pt x="299732" y="0"/>
                </a:lnTo>
                <a:lnTo>
                  <a:pt x="299732" y="1358"/>
                </a:lnTo>
                <a:lnTo>
                  <a:pt x="302475" y="1358"/>
                </a:lnTo>
                <a:lnTo>
                  <a:pt x="302475" y="0"/>
                </a:lnTo>
                <a:close/>
              </a:path>
              <a:path w="3411855" h="1904">
                <a:moveTo>
                  <a:pt x="307949" y="0"/>
                </a:moveTo>
                <a:lnTo>
                  <a:pt x="305206" y="0"/>
                </a:lnTo>
                <a:lnTo>
                  <a:pt x="305206" y="1358"/>
                </a:lnTo>
                <a:lnTo>
                  <a:pt x="307949" y="1358"/>
                </a:lnTo>
                <a:lnTo>
                  <a:pt x="307949" y="0"/>
                </a:lnTo>
                <a:close/>
              </a:path>
              <a:path w="3411855" h="1904">
                <a:moveTo>
                  <a:pt x="313423" y="0"/>
                </a:moveTo>
                <a:lnTo>
                  <a:pt x="310680" y="0"/>
                </a:lnTo>
                <a:lnTo>
                  <a:pt x="310680" y="1358"/>
                </a:lnTo>
                <a:lnTo>
                  <a:pt x="313423" y="1358"/>
                </a:lnTo>
                <a:lnTo>
                  <a:pt x="313423" y="0"/>
                </a:lnTo>
                <a:close/>
              </a:path>
              <a:path w="3411855" h="1904">
                <a:moveTo>
                  <a:pt x="318897" y="0"/>
                </a:moveTo>
                <a:lnTo>
                  <a:pt x="316153" y="0"/>
                </a:lnTo>
                <a:lnTo>
                  <a:pt x="316153" y="1358"/>
                </a:lnTo>
                <a:lnTo>
                  <a:pt x="318897" y="1358"/>
                </a:lnTo>
                <a:lnTo>
                  <a:pt x="318897" y="0"/>
                </a:lnTo>
                <a:close/>
              </a:path>
              <a:path w="3411855" h="1904">
                <a:moveTo>
                  <a:pt x="324370" y="0"/>
                </a:moveTo>
                <a:lnTo>
                  <a:pt x="321627" y="0"/>
                </a:lnTo>
                <a:lnTo>
                  <a:pt x="321627" y="1358"/>
                </a:lnTo>
                <a:lnTo>
                  <a:pt x="324370" y="1358"/>
                </a:lnTo>
                <a:lnTo>
                  <a:pt x="324370" y="0"/>
                </a:lnTo>
                <a:close/>
              </a:path>
              <a:path w="3411855" h="1904">
                <a:moveTo>
                  <a:pt x="3356533" y="0"/>
                </a:moveTo>
                <a:lnTo>
                  <a:pt x="3353790" y="0"/>
                </a:lnTo>
                <a:lnTo>
                  <a:pt x="3353790" y="1358"/>
                </a:lnTo>
                <a:lnTo>
                  <a:pt x="3356533" y="1358"/>
                </a:lnTo>
                <a:lnTo>
                  <a:pt x="3356533" y="0"/>
                </a:lnTo>
                <a:close/>
              </a:path>
              <a:path w="3411855" h="1904">
                <a:moveTo>
                  <a:pt x="3362007" y="0"/>
                </a:moveTo>
                <a:lnTo>
                  <a:pt x="3359264" y="0"/>
                </a:lnTo>
                <a:lnTo>
                  <a:pt x="3359264" y="1358"/>
                </a:lnTo>
                <a:lnTo>
                  <a:pt x="3362007" y="1358"/>
                </a:lnTo>
                <a:lnTo>
                  <a:pt x="3362007" y="0"/>
                </a:lnTo>
                <a:close/>
              </a:path>
              <a:path w="3411855" h="1904">
                <a:moveTo>
                  <a:pt x="3367481" y="0"/>
                </a:moveTo>
                <a:lnTo>
                  <a:pt x="3364738" y="0"/>
                </a:lnTo>
                <a:lnTo>
                  <a:pt x="3364738" y="1358"/>
                </a:lnTo>
                <a:lnTo>
                  <a:pt x="3367481" y="1358"/>
                </a:lnTo>
                <a:lnTo>
                  <a:pt x="3367481" y="0"/>
                </a:lnTo>
                <a:close/>
              </a:path>
              <a:path w="3411855" h="1904">
                <a:moveTo>
                  <a:pt x="3372955" y="0"/>
                </a:moveTo>
                <a:lnTo>
                  <a:pt x="3370211" y="0"/>
                </a:lnTo>
                <a:lnTo>
                  <a:pt x="3370211" y="1358"/>
                </a:lnTo>
                <a:lnTo>
                  <a:pt x="3372955" y="1358"/>
                </a:lnTo>
                <a:lnTo>
                  <a:pt x="3372955" y="0"/>
                </a:lnTo>
                <a:close/>
              </a:path>
              <a:path w="3411855" h="1904">
                <a:moveTo>
                  <a:pt x="3378428" y="0"/>
                </a:moveTo>
                <a:lnTo>
                  <a:pt x="3375685" y="0"/>
                </a:lnTo>
                <a:lnTo>
                  <a:pt x="3375685" y="1358"/>
                </a:lnTo>
                <a:lnTo>
                  <a:pt x="3378428" y="1358"/>
                </a:lnTo>
                <a:lnTo>
                  <a:pt x="3378428" y="0"/>
                </a:lnTo>
                <a:close/>
              </a:path>
              <a:path w="3411855" h="1904">
                <a:moveTo>
                  <a:pt x="3383902" y="0"/>
                </a:moveTo>
                <a:lnTo>
                  <a:pt x="3381159" y="0"/>
                </a:lnTo>
                <a:lnTo>
                  <a:pt x="3381159" y="1358"/>
                </a:lnTo>
                <a:lnTo>
                  <a:pt x="3383902" y="1358"/>
                </a:lnTo>
                <a:lnTo>
                  <a:pt x="3383902" y="0"/>
                </a:lnTo>
                <a:close/>
              </a:path>
              <a:path w="3411855" h="1904">
                <a:moveTo>
                  <a:pt x="3389376" y="0"/>
                </a:moveTo>
                <a:lnTo>
                  <a:pt x="3386632" y="0"/>
                </a:lnTo>
                <a:lnTo>
                  <a:pt x="3386632" y="1358"/>
                </a:lnTo>
                <a:lnTo>
                  <a:pt x="3389376" y="1358"/>
                </a:lnTo>
                <a:lnTo>
                  <a:pt x="3389376" y="0"/>
                </a:lnTo>
                <a:close/>
              </a:path>
              <a:path w="3411855" h="1904">
                <a:moveTo>
                  <a:pt x="3394849" y="0"/>
                </a:moveTo>
                <a:lnTo>
                  <a:pt x="3392106" y="0"/>
                </a:lnTo>
                <a:lnTo>
                  <a:pt x="3392106" y="1358"/>
                </a:lnTo>
                <a:lnTo>
                  <a:pt x="3394849" y="1358"/>
                </a:lnTo>
                <a:lnTo>
                  <a:pt x="3394849" y="0"/>
                </a:lnTo>
                <a:close/>
              </a:path>
              <a:path w="3411855" h="1904">
                <a:moveTo>
                  <a:pt x="3400310" y="0"/>
                </a:moveTo>
                <a:lnTo>
                  <a:pt x="3397580" y="0"/>
                </a:lnTo>
                <a:lnTo>
                  <a:pt x="3397580" y="1358"/>
                </a:lnTo>
                <a:lnTo>
                  <a:pt x="3400310" y="1358"/>
                </a:lnTo>
                <a:lnTo>
                  <a:pt x="3400310" y="0"/>
                </a:lnTo>
                <a:close/>
              </a:path>
              <a:path w="3411855" h="1904">
                <a:moveTo>
                  <a:pt x="3405784" y="0"/>
                </a:moveTo>
                <a:lnTo>
                  <a:pt x="3403054" y="0"/>
                </a:lnTo>
                <a:lnTo>
                  <a:pt x="3403054" y="1358"/>
                </a:lnTo>
                <a:lnTo>
                  <a:pt x="3405784" y="1358"/>
                </a:lnTo>
                <a:lnTo>
                  <a:pt x="3405784" y="0"/>
                </a:lnTo>
                <a:close/>
              </a:path>
              <a:path w="3411855" h="1904">
                <a:moveTo>
                  <a:pt x="3411258" y="0"/>
                </a:moveTo>
                <a:lnTo>
                  <a:pt x="3408527" y="0"/>
                </a:lnTo>
                <a:lnTo>
                  <a:pt x="3408527" y="1358"/>
                </a:lnTo>
                <a:lnTo>
                  <a:pt x="3411258" y="1358"/>
                </a:lnTo>
                <a:lnTo>
                  <a:pt x="34112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7174299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6791178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08" y="0"/>
                </a:lnTo>
                <a:lnTo>
                  <a:pt x="16408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82" y="0"/>
                </a:lnTo>
                <a:lnTo>
                  <a:pt x="21882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23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23" y="1358"/>
                </a:lnTo>
                <a:lnTo>
                  <a:pt x="84823" y="0"/>
                </a:lnTo>
                <a:close/>
              </a:path>
              <a:path w="386080" h="1904">
                <a:moveTo>
                  <a:pt x="90297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297" y="1358"/>
                </a:lnTo>
                <a:lnTo>
                  <a:pt x="90297" y="0"/>
                </a:lnTo>
                <a:close/>
              </a:path>
              <a:path w="386080" h="1904">
                <a:moveTo>
                  <a:pt x="95770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70" y="1358"/>
                </a:lnTo>
                <a:lnTo>
                  <a:pt x="95770" y="0"/>
                </a:lnTo>
                <a:close/>
              </a:path>
              <a:path w="386080" h="1904">
                <a:moveTo>
                  <a:pt x="101244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44" y="1358"/>
                </a:lnTo>
                <a:lnTo>
                  <a:pt x="101244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85" y="0"/>
                </a:lnTo>
                <a:lnTo>
                  <a:pt x="164185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74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74" y="1358"/>
                </a:lnTo>
                <a:lnTo>
                  <a:pt x="238074" y="0"/>
                </a:lnTo>
                <a:close/>
              </a:path>
              <a:path w="386080" h="1904">
                <a:moveTo>
                  <a:pt x="243547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47" y="1358"/>
                </a:lnTo>
                <a:lnTo>
                  <a:pt x="243547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489" y="0"/>
                </a:lnTo>
                <a:lnTo>
                  <a:pt x="306489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62" y="0"/>
                </a:lnTo>
                <a:lnTo>
                  <a:pt x="311962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36" y="0"/>
                </a:lnTo>
                <a:lnTo>
                  <a:pt x="317436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77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77" y="1358"/>
                </a:lnTo>
                <a:lnTo>
                  <a:pt x="380377" y="0"/>
                </a:lnTo>
                <a:close/>
              </a:path>
              <a:path w="386080" h="1904">
                <a:moveTo>
                  <a:pt x="385851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51" y="1358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6408044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386080" h="1904">
                <a:moveTo>
                  <a:pt x="30111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111" y="1358"/>
                </a:lnTo>
                <a:lnTo>
                  <a:pt x="30111" y="0"/>
                </a:lnTo>
                <a:close/>
              </a:path>
              <a:path w="386080" h="1904">
                <a:moveTo>
                  <a:pt x="35585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85" y="1358"/>
                </a:lnTo>
                <a:lnTo>
                  <a:pt x="35585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26" y="0"/>
                </a:lnTo>
                <a:lnTo>
                  <a:pt x="98526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4000" y="0"/>
                </a:lnTo>
                <a:lnTo>
                  <a:pt x="104000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74" y="0"/>
                </a:lnTo>
                <a:lnTo>
                  <a:pt x="109474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41" y="1358"/>
                </a:lnTo>
                <a:lnTo>
                  <a:pt x="166941" y="0"/>
                </a:lnTo>
                <a:close/>
              </a:path>
              <a:path w="386080" h="1904">
                <a:moveTo>
                  <a:pt x="172415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15" y="1358"/>
                </a:lnTo>
                <a:lnTo>
                  <a:pt x="172415" y="0"/>
                </a:lnTo>
                <a:close/>
              </a:path>
              <a:path w="386080" h="1904">
                <a:moveTo>
                  <a:pt x="177888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88" y="1358"/>
                </a:lnTo>
                <a:lnTo>
                  <a:pt x="177888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303" y="0"/>
                </a:lnTo>
                <a:lnTo>
                  <a:pt x="246303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77" y="0"/>
                </a:lnTo>
                <a:lnTo>
                  <a:pt x="251777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45" y="1358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18" y="1358"/>
                </a:lnTo>
                <a:lnTo>
                  <a:pt x="314718" y="0"/>
                </a:lnTo>
                <a:close/>
              </a:path>
              <a:path w="386080" h="1904">
                <a:moveTo>
                  <a:pt x="320192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92" y="1358"/>
                </a:lnTo>
                <a:lnTo>
                  <a:pt x="320192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6024923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5641803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34" y="0"/>
                </a:lnTo>
                <a:lnTo>
                  <a:pt x="10934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08" y="0"/>
                </a:lnTo>
                <a:lnTo>
                  <a:pt x="16408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82" y="0"/>
                </a:lnTo>
                <a:lnTo>
                  <a:pt x="21882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49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49" y="1358"/>
                </a:lnTo>
                <a:lnTo>
                  <a:pt x="79349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297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297" y="1358"/>
                </a:lnTo>
                <a:lnTo>
                  <a:pt x="90297" y="0"/>
                </a:lnTo>
                <a:close/>
              </a:path>
              <a:path w="386080" h="1904">
                <a:moveTo>
                  <a:pt x="95770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70" y="1358"/>
                </a:lnTo>
                <a:lnTo>
                  <a:pt x="95770" y="0"/>
                </a:lnTo>
                <a:close/>
              </a:path>
              <a:path w="386080" h="1904">
                <a:moveTo>
                  <a:pt x="101244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44" y="1358"/>
                </a:lnTo>
                <a:lnTo>
                  <a:pt x="101244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11" y="0"/>
                </a:lnTo>
                <a:lnTo>
                  <a:pt x="158711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85" y="0"/>
                </a:lnTo>
                <a:lnTo>
                  <a:pt x="164185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00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00" y="1358"/>
                </a:lnTo>
                <a:lnTo>
                  <a:pt x="232600" y="0"/>
                </a:lnTo>
                <a:close/>
              </a:path>
              <a:path w="386080" h="1904">
                <a:moveTo>
                  <a:pt x="238074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74" y="1358"/>
                </a:lnTo>
                <a:lnTo>
                  <a:pt x="238074" y="0"/>
                </a:lnTo>
                <a:close/>
              </a:path>
              <a:path w="386080" h="1904">
                <a:moveTo>
                  <a:pt x="243547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47" y="1358"/>
                </a:lnTo>
                <a:lnTo>
                  <a:pt x="243547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15" y="0"/>
                </a:lnTo>
                <a:lnTo>
                  <a:pt x="301015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489" y="0"/>
                </a:lnTo>
                <a:lnTo>
                  <a:pt x="306489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62" y="0"/>
                </a:lnTo>
                <a:lnTo>
                  <a:pt x="311962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36" y="0"/>
                </a:lnTo>
                <a:lnTo>
                  <a:pt x="317436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04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04" y="1358"/>
                </a:lnTo>
                <a:lnTo>
                  <a:pt x="374904" y="0"/>
                </a:lnTo>
                <a:close/>
              </a:path>
              <a:path w="386080" h="1904">
                <a:moveTo>
                  <a:pt x="380377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77" y="1358"/>
                </a:lnTo>
                <a:lnTo>
                  <a:pt x="380377" y="0"/>
                </a:lnTo>
                <a:close/>
              </a:path>
              <a:path w="386080" h="1904">
                <a:moveTo>
                  <a:pt x="385851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51" y="1358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5258669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58"/>
                </a:lnTo>
                <a:lnTo>
                  <a:pt x="2743" y="1358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58"/>
                </a:lnTo>
                <a:lnTo>
                  <a:pt x="8216" y="1358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90" y="1358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64" y="1358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38" y="1358"/>
                </a:lnTo>
                <a:lnTo>
                  <a:pt x="24638" y="0"/>
                </a:lnTo>
                <a:close/>
              </a:path>
              <a:path w="386080" h="1904">
                <a:moveTo>
                  <a:pt x="30111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111" y="1358"/>
                </a:lnTo>
                <a:lnTo>
                  <a:pt x="30111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26" y="0"/>
                </a:lnTo>
                <a:lnTo>
                  <a:pt x="98526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4000" y="0"/>
                </a:lnTo>
                <a:lnTo>
                  <a:pt x="104000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99" y="1358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73" y="1358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46" y="1358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20" y="1358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94" y="1358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67" y="1358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41" y="1358"/>
                </a:lnTo>
                <a:lnTo>
                  <a:pt x="166941" y="0"/>
                </a:lnTo>
                <a:close/>
              </a:path>
              <a:path w="386080" h="1904">
                <a:moveTo>
                  <a:pt x="172415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15" y="1358"/>
                </a:lnTo>
                <a:lnTo>
                  <a:pt x="172415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303" y="0"/>
                </a:lnTo>
                <a:lnTo>
                  <a:pt x="246303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402" y="1358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76" y="1358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50" y="1358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23" y="1358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97" y="1358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71" y="1358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45" y="1358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18" y="1358"/>
                </a:lnTo>
                <a:lnTo>
                  <a:pt x="314718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4875548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62" y="1358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36" y="1358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309" y="1358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83" y="1358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57" y="1358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30" y="1358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204" y="1358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78" y="1358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51" y="1358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25" y="1358"/>
                </a:lnTo>
                <a:lnTo>
                  <a:pt x="128625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13" y="1358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86" y="1358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60" y="1358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34" y="1358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508" y="1358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81" y="1358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55" y="1358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29" y="1358"/>
                </a:lnTo>
                <a:lnTo>
                  <a:pt x="270929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16" y="1358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90" y="1358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64" y="1358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4492427" y="4269264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58"/>
                </a:lnTo>
                <a:lnTo>
                  <a:pt x="2730" y="1358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58"/>
                </a:lnTo>
                <a:lnTo>
                  <a:pt x="8204" y="1358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34" y="0"/>
                </a:lnTo>
                <a:lnTo>
                  <a:pt x="10934" y="1358"/>
                </a:lnTo>
                <a:lnTo>
                  <a:pt x="13677" y="1358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08" y="0"/>
                </a:lnTo>
                <a:lnTo>
                  <a:pt x="16408" y="1358"/>
                </a:lnTo>
                <a:lnTo>
                  <a:pt x="19151" y="1358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82" y="0"/>
                </a:lnTo>
                <a:lnTo>
                  <a:pt x="21882" y="1358"/>
                </a:lnTo>
                <a:lnTo>
                  <a:pt x="24625" y="1358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58"/>
                </a:lnTo>
                <a:lnTo>
                  <a:pt x="30099" y="1358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58"/>
                </a:lnTo>
                <a:lnTo>
                  <a:pt x="35572" y="1358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58"/>
                </a:lnTo>
                <a:lnTo>
                  <a:pt x="41046" y="1358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58"/>
                </a:lnTo>
                <a:lnTo>
                  <a:pt x="46520" y="1358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58"/>
                </a:lnTo>
                <a:lnTo>
                  <a:pt x="51993" y="1358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58"/>
                </a:lnTo>
                <a:lnTo>
                  <a:pt x="57467" y="1358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58"/>
                </a:lnTo>
                <a:lnTo>
                  <a:pt x="62941" y="1358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58"/>
                </a:lnTo>
                <a:lnTo>
                  <a:pt x="68414" y="1358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58"/>
                </a:lnTo>
                <a:lnTo>
                  <a:pt x="73888" y="1358"/>
                </a:lnTo>
                <a:lnTo>
                  <a:pt x="73888" y="0"/>
                </a:lnTo>
                <a:close/>
              </a:path>
              <a:path w="386080" h="1904">
                <a:moveTo>
                  <a:pt x="79349" y="0"/>
                </a:moveTo>
                <a:lnTo>
                  <a:pt x="76619" y="0"/>
                </a:lnTo>
                <a:lnTo>
                  <a:pt x="76619" y="1358"/>
                </a:lnTo>
                <a:lnTo>
                  <a:pt x="79349" y="1358"/>
                </a:lnTo>
                <a:lnTo>
                  <a:pt x="79349" y="0"/>
                </a:lnTo>
                <a:close/>
              </a:path>
              <a:path w="386080" h="1904">
                <a:moveTo>
                  <a:pt x="84823" y="0"/>
                </a:moveTo>
                <a:lnTo>
                  <a:pt x="82092" y="0"/>
                </a:lnTo>
                <a:lnTo>
                  <a:pt x="82092" y="1358"/>
                </a:lnTo>
                <a:lnTo>
                  <a:pt x="84823" y="1358"/>
                </a:lnTo>
                <a:lnTo>
                  <a:pt x="84823" y="0"/>
                </a:lnTo>
                <a:close/>
              </a:path>
              <a:path w="386080" h="1904">
                <a:moveTo>
                  <a:pt x="90297" y="0"/>
                </a:moveTo>
                <a:lnTo>
                  <a:pt x="87566" y="0"/>
                </a:lnTo>
                <a:lnTo>
                  <a:pt x="87566" y="1358"/>
                </a:lnTo>
                <a:lnTo>
                  <a:pt x="90297" y="1358"/>
                </a:lnTo>
                <a:lnTo>
                  <a:pt x="90297" y="0"/>
                </a:lnTo>
                <a:close/>
              </a:path>
              <a:path w="386080" h="1904">
                <a:moveTo>
                  <a:pt x="95770" y="0"/>
                </a:moveTo>
                <a:lnTo>
                  <a:pt x="93040" y="0"/>
                </a:lnTo>
                <a:lnTo>
                  <a:pt x="93040" y="1358"/>
                </a:lnTo>
                <a:lnTo>
                  <a:pt x="95770" y="1358"/>
                </a:lnTo>
                <a:lnTo>
                  <a:pt x="95770" y="0"/>
                </a:lnTo>
                <a:close/>
              </a:path>
              <a:path w="386080" h="1904">
                <a:moveTo>
                  <a:pt x="101244" y="0"/>
                </a:moveTo>
                <a:lnTo>
                  <a:pt x="98513" y="0"/>
                </a:lnTo>
                <a:lnTo>
                  <a:pt x="98513" y="1358"/>
                </a:lnTo>
                <a:lnTo>
                  <a:pt x="101244" y="1358"/>
                </a:lnTo>
                <a:lnTo>
                  <a:pt x="101244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58"/>
                </a:lnTo>
                <a:lnTo>
                  <a:pt x="106718" y="1358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58"/>
                </a:lnTo>
                <a:lnTo>
                  <a:pt x="112191" y="1358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58"/>
                </a:lnTo>
                <a:lnTo>
                  <a:pt x="117665" y="1358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58"/>
                </a:lnTo>
                <a:lnTo>
                  <a:pt x="123139" y="1358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58"/>
                </a:lnTo>
                <a:lnTo>
                  <a:pt x="128612" y="1358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58"/>
                </a:lnTo>
                <a:lnTo>
                  <a:pt x="134086" y="1358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58"/>
                </a:lnTo>
                <a:lnTo>
                  <a:pt x="139560" y="1358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58"/>
                </a:lnTo>
                <a:lnTo>
                  <a:pt x="145034" y="1358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58"/>
                </a:lnTo>
                <a:lnTo>
                  <a:pt x="150507" y="1358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38" y="0"/>
                </a:lnTo>
                <a:lnTo>
                  <a:pt x="153238" y="1358"/>
                </a:lnTo>
                <a:lnTo>
                  <a:pt x="155981" y="1358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11" y="0"/>
                </a:lnTo>
                <a:lnTo>
                  <a:pt x="158711" y="1358"/>
                </a:lnTo>
                <a:lnTo>
                  <a:pt x="161455" y="1358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85" y="0"/>
                </a:lnTo>
                <a:lnTo>
                  <a:pt x="164185" y="1358"/>
                </a:lnTo>
                <a:lnTo>
                  <a:pt x="166928" y="1358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58"/>
                </a:lnTo>
                <a:lnTo>
                  <a:pt x="172402" y="1358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58"/>
                </a:lnTo>
                <a:lnTo>
                  <a:pt x="177876" y="1358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58"/>
                </a:lnTo>
                <a:lnTo>
                  <a:pt x="183349" y="1358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58"/>
                </a:lnTo>
                <a:lnTo>
                  <a:pt x="188823" y="1358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58"/>
                </a:lnTo>
                <a:lnTo>
                  <a:pt x="194297" y="1358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58"/>
                </a:lnTo>
                <a:lnTo>
                  <a:pt x="199771" y="1358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58"/>
                </a:lnTo>
                <a:lnTo>
                  <a:pt x="205244" y="1358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58"/>
                </a:lnTo>
                <a:lnTo>
                  <a:pt x="210718" y="1358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58"/>
                </a:lnTo>
                <a:lnTo>
                  <a:pt x="216192" y="1358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58"/>
                </a:lnTo>
                <a:lnTo>
                  <a:pt x="221665" y="1358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58"/>
                </a:lnTo>
                <a:lnTo>
                  <a:pt x="227139" y="1358"/>
                </a:lnTo>
                <a:lnTo>
                  <a:pt x="227139" y="0"/>
                </a:lnTo>
                <a:close/>
              </a:path>
              <a:path w="386080" h="1904">
                <a:moveTo>
                  <a:pt x="232600" y="0"/>
                </a:moveTo>
                <a:lnTo>
                  <a:pt x="229870" y="0"/>
                </a:lnTo>
                <a:lnTo>
                  <a:pt x="229870" y="1358"/>
                </a:lnTo>
                <a:lnTo>
                  <a:pt x="232600" y="1358"/>
                </a:lnTo>
                <a:lnTo>
                  <a:pt x="232600" y="0"/>
                </a:lnTo>
                <a:close/>
              </a:path>
              <a:path w="386080" h="1904">
                <a:moveTo>
                  <a:pt x="238074" y="0"/>
                </a:moveTo>
                <a:lnTo>
                  <a:pt x="235343" y="0"/>
                </a:lnTo>
                <a:lnTo>
                  <a:pt x="235343" y="1358"/>
                </a:lnTo>
                <a:lnTo>
                  <a:pt x="238074" y="1358"/>
                </a:lnTo>
                <a:lnTo>
                  <a:pt x="238074" y="0"/>
                </a:lnTo>
                <a:close/>
              </a:path>
              <a:path w="386080" h="1904">
                <a:moveTo>
                  <a:pt x="243547" y="0"/>
                </a:moveTo>
                <a:lnTo>
                  <a:pt x="240817" y="0"/>
                </a:lnTo>
                <a:lnTo>
                  <a:pt x="240817" y="1358"/>
                </a:lnTo>
                <a:lnTo>
                  <a:pt x="243547" y="1358"/>
                </a:lnTo>
                <a:lnTo>
                  <a:pt x="243547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58"/>
                </a:lnTo>
                <a:lnTo>
                  <a:pt x="249021" y="1358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58"/>
                </a:lnTo>
                <a:lnTo>
                  <a:pt x="254495" y="1358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58"/>
                </a:lnTo>
                <a:lnTo>
                  <a:pt x="259969" y="1358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58"/>
                </a:lnTo>
                <a:lnTo>
                  <a:pt x="265442" y="1358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58"/>
                </a:lnTo>
                <a:lnTo>
                  <a:pt x="270916" y="1358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58"/>
                </a:lnTo>
                <a:lnTo>
                  <a:pt x="276390" y="1358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58"/>
                </a:lnTo>
                <a:lnTo>
                  <a:pt x="281863" y="1358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58"/>
                </a:lnTo>
                <a:lnTo>
                  <a:pt x="287337" y="1358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58"/>
                </a:lnTo>
                <a:lnTo>
                  <a:pt x="292811" y="1358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41" y="0"/>
                </a:lnTo>
                <a:lnTo>
                  <a:pt x="295541" y="1358"/>
                </a:lnTo>
                <a:lnTo>
                  <a:pt x="298284" y="1358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15" y="0"/>
                </a:lnTo>
                <a:lnTo>
                  <a:pt x="301015" y="1358"/>
                </a:lnTo>
                <a:lnTo>
                  <a:pt x="303758" y="1358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489" y="0"/>
                </a:lnTo>
                <a:lnTo>
                  <a:pt x="306489" y="1358"/>
                </a:lnTo>
                <a:lnTo>
                  <a:pt x="309232" y="1358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62" y="0"/>
                </a:lnTo>
                <a:lnTo>
                  <a:pt x="311962" y="1358"/>
                </a:lnTo>
                <a:lnTo>
                  <a:pt x="314706" y="1358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36" y="0"/>
                </a:lnTo>
                <a:lnTo>
                  <a:pt x="317436" y="1358"/>
                </a:lnTo>
                <a:lnTo>
                  <a:pt x="320179" y="1358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58"/>
                </a:lnTo>
                <a:lnTo>
                  <a:pt x="325653" y="1358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58"/>
                </a:lnTo>
                <a:lnTo>
                  <a:pt x="331127" y="1358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58"/>
                </a:lnTo>
                <a:lnTo>
                  <a:pt x="336600" y="1358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58"/>
                </a:lnTo>
                <a:lnTo>
                  <a:pt x="342074" y="1358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58"/>
                </a:lnTo>
                <a:lnTo>
                  <a:pt x="347548" y="1358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58"/>
                </a:lnTo>
                <a:lnTo>
                  <a:pt x="353021" y="1358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58"/>
                </a:lnTo>
                <a:lnTo>
                  <a:pt x="358495" y="1358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58"/>
                </a:lnTo>
                <a:lnTo>
                  <a:pt x="363969" y="1358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58"/>
                </a:lnTo>
                <a:lnTo>
                  <a:pt x="369443" y="1358"/>
                </a:lnTo>
                <a:lnTo>
                  <a:pt x="369443" y="0"/>
                </a:lnTo>
                <a:close/>
              </a:path>
              <a:path w="386080" h="1904">
                <a:moveTo>
                  <a:pt x="374904" y="0"/>
                </a:moveTo>
                <a:lnTo>
                  <a:pt x="372173" y="0"/>
                </a:lnTo>
                <a:lnTo>
                  <a:pt x="372173" y="1358"/>
                </a:lnTo>
                <a:lnTo>
                  <a:pt x="374904" y="1358"/>
                </a:lnTo>
                <a:lnTo>
                  <a:pt x="374904" y="0"/>
                </a:lnTo>
                <a:close/>
              </a:path>
              <a:path w="386080" h="1904">
                <a:moveTo>
                  <a:pt x="380377" y="0"/>
                </a:moveTo>
                <a:lnTo>
                  <a:pt x="377647" y="0"/>
                </a:lnTo>
                <a:lnTo>
                  <a:pt x="377647" y="1358"/>
                </a:lnTo>
                <a:lnTo>
                  <a:pt x="380377" y="1358"/>
                </a:lnTo>
                <a:lnTo>
                  <a:pt x="380377" y="0"/>
                </a:lnTo>
                <a:close/>
              </a:path>
              <a:path w="386080" h="1904">
                <a:moveTo>
                  <a:pt x="385851" y="0"/>
                </a:moveTo>
                <a:lnTo>
                  <a:pt x="383120" y="0"/>
                </a:lnTo>
                <a:lnTo>
                  <a:pt x="383120" y="1358"/>
                </a:lnTo>
                <a:lnTo>
                  <a:pt x="385851" y="1358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4203629" y="3701739"/>
            <a:ext cx="3411854" cy="568960"/>
          </a:xfrm>
          <a:custGeom>
            <a:avLst/>
            <a:gdLst/>
            <a:ahLst/>
            <a:cxnLst/>
            <a:rect l="l" t="t" r="r" b="b"/>
            <a:pathLst>
              <a:path w="3411855" h="568960">
                <a:moveTo>
                  <a:pt x="1447" y="567524"/>
                </a:moveTo>
                <a:lnTo>
                  <a:pt x="0" y="567524"/>
                </a:lnTo>
                <a:lnTo>
                  <a:pt x="0" y="568883"/>
                </a:lnTo>
                <a:lnTo>
                  <a:pt x="1447" y="568883"/>
                </a:lnTo>
                <a:lnTo>
                  <a:pt x="1447" y="567524"/>
                </a:lnTo>
                <a:close/>
              </a:path>
              <a:path w="3411855" h="568960">
                <a:moveTo>
                  <a:pt x="6921" y="567524"/>
                </a:moveTo>
                <a:lnTo>
                  <a:pt x="4191" y="567524"/>
                </a:lnTo>
                <a:lnTo>
                  <a:pt x="4191" y="568883"/>
                </a:lnTo>
                <a:lnTo>
                  <a:pt x="6921" y="568883"/>
                </a:lnTo>
                <a:lnTo>
                  <a:pt x="6921" y="567524"/>
                </a:lnTo>
                <a:close/>
              </a:path>
              <a:path w="3411855" h="568960">
                <a:moveTo>
                  <a:pt x="12395" y="567524"/>
                </a:moveTo>
                <a:lnTo>
                  <a:pt x="9652" y="567524"/>
                </a:lnTo>
                <a:lnTo>
                  <a:pt x="9652" y="568883"/>
                </a:lnTo>
                <a:lnTo>
                  <a:pt x="12395" y="568883"/>
                </a:lnTo>
                <a:lnTo>
                  <a:pt x="12395" y="567524"/>
                </a:lnTo>
                <a:close/>
              </a:path>
              <a:path w="3411855" h="568960">
                <a:moveTo>
                  <a:pt x="17868" y="567524"/>
                </a:moveTo>
                <a:lnTo>
                  <a:pt x="15125" y="567524"/>
                </a:lnTo>
                <a:lnTo>
                  <a:pt x="15125" y="568883"/>
                </a:lnTo>
                <a:lnTo>
                  <a:pt x="17868" y="568883"/>
                </a:lnTo>
                <a:lnTo>
                  <a:pt x="17868" y="567524"/>
                </a:lnTo>
                <a:close/>
              </a:path>
              <a:path w="3411855" h="568960">
                <a:moveTo>
                  <a:pt x="23342" y="567524"/>
                </a:moveTo>
                <a:lnTo>
                  <a:pt x="20599" y="567524"/>
                </a:lnTo>
                <a:lnTo>
                  <a:pt x="20599" y="568883"/>
                </a:lnTo>
                <a:lnTo>
                  <a:pt x="23342" y="568883"/>
                </a:lnTo>
                <a:lnTo>
                  <a:pt x="23342" y="567524"/>
                </a:lnTo>
                <a:close/>
              </a:path>
              <a:path w="3411855" h="568960">
                <a:moveTo>
                  <a:pt x="28816" y="567524"/>
                </a:moveTo>
                <a:lnTo>
                  <a:pt x="26073" y="567524"/>
                </a:lnTo>
                <a:lnTo>
                  <a:pt x="26073" y="568883"/>
                </a:lnTo>
                <a:lnTo>
                  <a:pt x="28816" y="568883"/>
                </a:lnTo>
                <a:lnTo>
                  <a:pt x="28816" y="567524"/>
                </a:lnTo>
                <a:close/>
              </a:path>
              <a:path w="3411855" h="568960">
                <a:moveTo>
                  <a:pt x="34290" y="567524"/>
                </a:moveTo>
                <a:lnTo>
                  <a:pt x="31546" y="567524"/>
                </a:lnTo>
                <a:lnTo>
                  <a:pt x="31546" y="568883"/>
                </a:lnTo>
                <a:lnTo>
                  <a:pt x="34290" y="568883"/>
                </a:lnTo>
                <a:lnTo>
                  <a:pt x="34290" y="567524"/>
                </a:lnTo>
                <a:close/>
              </a:path>
              <a:path w="3411855" h="568960">
                <a:moveTo>
                  <a:pt x="39763" y="567524"/>
                </a:moveTo>
                <a:lnTo>
                  <a:pt x="37020" y="567524"/>
                </a:lnTo>
                <a:lnTo>
                  <a:pt x="37020" y="568883"/>
                </a:lnTo>
                <a:lnTo>
                  <a:pt x="39763" y="568883"/>
                </a:lnTo>
                <a:lnTo>
                  <a:pt x="39763" y="567524"/>
                </a:lnTo>
                <a:close/>
              </a:path>
              <a:path w="3411855" h="568960">
                <a:moveTo>
                  <a:pt x="45237" y="567524"/>
                </a:moveTo>
                <a:lnTo>
                  <a:pt x="42494" y="567524"/>
                </a:lnTo>
                <a:lnTo>
                  <a:pt x="42494" y="568883"/>
                </a:lnTo>
                <a:lnTo>
                  <a:pt x="45237" y="568883"/>
                </a:lnTo>
                <a:lnTo>
                  <a:pt x="45237" y="567524"/>
                </a:lnTo>
                <a:close/>
              </a:path>
              <a:path w="3411855" h="568960">
                <a:moveTo>
                  <a:pt x="50711" y="567524"/>
                </a:moveTo>
                <a:lnTo>
                  <a:pt x="47967" y="567524"/>
                </a:lnTo>
                <a:lnTo>
                  <a:pt x="47967" y="568883"/>
                </a:lnTo>
                <a:lnTo>
                  <a:pt x="50711" y="568883"/>
                </a:lnTo>
                <a:lnTo>
                  <a:pt x="50711" y="567524"/>
                </a:lnTo>
                <a:close/>
              </a:path>
              <a:path w="3411855" h="568960">
                <a:moveTo>
                  <a:pt x="56184" y="567524"/>
                </a:moveTo>
                <a:lnTo>
                  <a:pt x="53441" y="567524"/>
                </a:lnTo>
                <a:lnTo>
                  <a:pt x="53441" y="568883"/>
                </a:lnTo>
                <a:lnTo>
                  <a:pt x="56184" y="568883"/>
                </a:lnTo>
                <a:lnTo>
                  <a:pt x="56184" y="567524"/>
                </a:lnTo>
                <a:close/>
              </a:path>
              <a:path w="3411855" h="568960">
                <a:moveTo>
                  <a:pt x="61658" y="567524"/>
                </a:moveTo>
                <a:lnTo>
                  <a:pt x="58915" y="567524"/>
                </a:lnTo>
                <a:lnTo>
                  <a:pt x="58915" y="568883"/>
                </a:lnTo>
                <a:lnTo>
                  <a:pt x="61658" y="568883"/>
                </a:lnTo>
                <a:lnTo>
                  <a:pt x="61658" y="567524"/>
                </a:lnTo>
                <a:close/>
              </a:path>
              <a:path w="3411855" h="568960">
                <a:moveTo>
                  <a:pt x="67132" y="567524"/>
                </a:moveTo>
                <a:lnTo>
                  <a:pt x="64389" y="567524"/>
                </a:lnTo>
                <a:lnTo>
                  <a:pt x="64389" y="568883"/>
                </a:lnTo>
                <a:lnTo>
                  <a:pt x="67132" y="568883"/>
                </a:lnTo>
                <a:lnTo>
                  <a:pt x="67132" y="567524"/>
                </a:lnTo>
                <a:close/>
              </a:path>
              <a:path w="3411855" h="568960">
                <a:moveTo>
                  <a:pt x="72605" y="567524"/>
                </a:moveTo>
                <a:lnTo>
                  <a:pt x="69862" y="567524"/>
                </a:lnTo>
                <a:lnTo>
                  <a:pt x="69862" y="568883"/>
                </a:lnTo>
                <a:lnTo>
                  <a:pt x="72605" y="568883"/>
                </a:lnTo>
                <a:lnTo>
                  <a:pt x="72605" y="567524"/>
                </a:lnTo>
                <a:close/>
              </a:path>
              <a:path w="3411855" h="568960">
                <a:moveTo>
                  <a:pt x="78066" y="567524"/>
                </a:moveTo>
                <a:lnTo>
                  <a:pt x="75336" y="567524"/>
                </a:lnTo>
                <a:lnTo>
                  <a:pt x="75336" y="568883"/>
                </a:lnTo>
                <a:lnTo>
                  <a:pt x="78066" y="568883"/>
                </a:lnTo>
                <a:lnTo>
                  <a:pt x="78066" y="567524"/>
                </a:lnTo>
                <a:close/>
              </a:path>
              <a:path w="3411855" h="568960">
                <a:moveTo>
                  <a:pt x="83540" y="567524"/>
                </a:moveTo>
                <a:lnTo>
                  <a:pt x="80810" y="567524"/>
                </a:lnTo>
                <a:lnTo>
                  <a:pt x="80810" y="568883"/>
                </a:lnTo>
                <a:lnTo>
                  <a:pt x="83540" y="568883"/>
                </a:lnTo>
                <a:lnTo>
                  <a:pt x="83540" y="567524"/>
                </a:lnTo>
                <a:close/>
              </a:path>
              <a:path w="3411855" h="568960">
                <a:moveTo>
                  <a:pt x="89014" y="567524"/>
                </a:moveTo>
                <a:lnTo>
                  <a:pt x="86283" y="567524"/>
                </a:lnTo>
                <a:lnTo>
                  <a:pt x="86283" y="568883"/>
                </a:lnTo>
                <a:lnTo>
                  <a:pt x="89014" y="568883"/>
                </a:lnTo>
                <a:lnTo>
                  <a:pt x="89014" y="567524"/>
                </a:lnTo>
                <a:close/>
              </a:path>
              <a:path w="3411855" h="568960">
                <a:moveTo>
                  <a:pt x="94488" y="567524"/>
                </a:moveTo>
                <a:lnTo>
                  <a:pt x="91757" y="567524"/>
                </a:lnTo>
                <a:lnTo>
                  <a:pt x="91757" y="568883"/>
                </a:lnTo>
                <a:lnTo>
                  <a:pt x="94488" y="568883"/>
                </a:lnTo>
                <a:lnTo>
                  <a:pt x="94488" y="567524"/>
                </a:lnTo>
                <a:close/>
              </a:path>
              <a:path w="3411855" h="568960">
                <a:moveTo>
                  <a:pt x="99961" y="567524"/>
                </a:moveTo>
                <a:lnTo>
                  <a:pt x="97231" y="567524"/>
                </a:lnTo>
                <a:lnTo>
                  <a:pt x="97231" y="568883"/>
                </a:lnTo>
                <a:lnTo>
                  <a:pt x="99961" y="568883"/>
                </a:lnTo>
                <a:lnTo>
                  <a:pt x="99961" y="567524"/>
                </a:lnTo>
                <a:close/>
              </a:path>
              <a:path w="3411855" h="568960">
                <a:moveTo>
                  <a:pt x="105435" y="567524"/>
                </a:moveTo>
                <a:lnTo>
                  <a:pt x="102704" y="567524"/>
                </a:lnTo>
                <a:lnTo>
                  <a:pt x="102704" y="568883"/>
                </a:lnTo>
                <a:lnTo>
                  <a:pt x="105435" y="568883"/>
                </a:lnTo>
                <a:lnTo>
                  <a:pt x="105435" y="567524"/>
                </a:lnTo>
                <a:close/>
              </a:path>
              <a:path w="3411855" h="568960">
                <a:moveTo>
                  <a:pt x="110909" y="567524"/>
                </a:moveTo>
                <a:lnTo>
                  <a:pt x="108178" y="567524"/>
                </a:lnTo>
                <a:lnTo>
                  <a:pt x="108178" y="568883"/>
                </a:lnTo>
                <a:lnTo>
                  <a:pt x="110909" y="568883"/>
                </a:lnTo>
                <a:lnTo>
                  <a:pt x="110909" y="567524"/>
                </a:lnTo>
                <a:close/>
              </a:path>
              <a:path w="3411855" h="568960">
                <a:moveTo>
                  <a:pt x="116382" y="567524"/>
                </a:moveTo>
                <a:lnTo>
                  <a:pt x="113652" y="567524"/>
                </a:lnTo>
                <a:lnTo>
                  <a:pt x="113652" y="568883"/>
                </a:lnTo>
                <a:lnTo>
                  <a:pt x="116382" y="568883"/>
                </a:lnTo>
                <a:lnTo>
                  <a:pt x="116382" y="567524"/>
                </a:lnTo>
                <a:close/>
              </a:path>
              <a:path w="3411855" h="568960">
                <a:moveTo>
                  <a:pt x="121856" y="567524"/>
                </a:moveTo>
                <a:lnTo>
                  <a:pt x="119126" y="567524"/>
                </a:lnTo>
                <a:lnTo>
                  <a:pt x="119126" y="568883"/>
                </a:lnTo>
                <a:lnTo>
                  <a:pt x="121856" y="568883"/>
                </a:lnTo>
                <a:lnTo>
                  <a:pt x="121856" y="567524"/>
                </a:lnTo>
                <a:close/>
              </a:path>
              <a:path w="3411855" h="568960">
                <a:moveTo>
                  <a:pt x="127330" y="567524"/>
                </a:moveTo>
                <a:lnTo>
                  <a:pt x="124599" y="567524"/>
                </a:lnTo>
                <a:lnTo>
                  <a:pt x="124599" y="568883"/>
                </a:lnTo>
                <a:lnTo>
                  <a:pt x="127330" y="568883"/>
                </a:lnTo>
                <a:lnTo>
                  <a:pt x="127330" y="567524"/>
                </a:lnTo>
                <a:close/>
              </a:path>
              <a:path w="3411855" h="568960">
                <a:moveTo>
                  <a:pt x="132803" y="567524"/>
                </a:moveTo>
                <a:lnTo>
                  <a:pt x="130073" y="567524"/>
                </a:lnTo>
                <a:lnTo>
                  <a:pt x="130073" y="568883"/>
                </a:lnTo>
                <a:lnTo>
                  <a:pt x="132803" y="568883"/>
                </a:lnTo>
                <a:lnTo>
                  <a:pt x="132803" y="567524"/>
                </a:lnTo>
                <a:close/>
              </a:path>
              <a:path w="3411855" h="568960">
                <a:moveTo>
                  <a:pt x="138277" y="567524"/>
                </a:moveTo>
                <a:lnTo>
                  <a:pt x="135547" y="567524"/>
                </a:lnTo>
                <a:lnTo>
                  <a:pt x="135547" y="568883"/>
                </a:lnTo>
                <a:lnTo>
                  <a:pt x="138277" y="568883"/>
                </a:lnTo>
                <a:lnTo>
                  <a:pt x="138277" y="567524"/>
                </a:lnTo>
                <a:close/>
              </a:path>
              <a:path w="3411855" h="568960">
                <a:moveTo>
                  <a:pt x="143751" y="567524"/>
                </a:moveTo>
                <a:lnTo>
                  <a:pt x="141020" y="567524"/>
                </a:lnTo>
                <a:lnTo>
                  <a:pt x="141020" y="568883"/>
                </a:lnTo>
                <a:lnTo>
                  <a:pt x="143751" y="568883"/>
                </a:lnTo>
                <a:lnTo>
                  <a:pt x="143751" y="567524"/>
                </a:lnTo>
                <a:close/>
              </a:path>
              <a:path w="3411855" h="568960">
                <a:moveTo>
                  <a:pt x="149225" y="567524"/>
                </a:moveTo>
                <a:lnTo>
                  <a:pt x="146494" y="567524"/>
                </a:lnTo>
                <a:lnTo>
                  <a:pt x="146494" y="568883"/>
                </a:lnTo>
                <a:lnTo>
                  <a:pt x="149225" y="568883"/>
                </a:lnTo>
                <a:lnTo>
                  <a:pt x="149225" y="567524"/>
                </a:lnTo>
                <a:close/>
              </a:path>
              <a:path w="3411855" h="568960">
                <a:moveTo>
                  <a:pt x="154698" y="567524"/>
                </a:moveTo>
                <a:lnTo>
                  <a:pt x="151955" y="567524"/>
                </a:lnTo>
                <a:lnTo>
                  <a:pt x="151955" y="568883"/>
                </a:lnTo>
                <a:lnTo>
                  <a:pt x="154698" y="568883"/>
                </a:lnTo>
                <a:lnTo>
                  <a:pt x="154698" y="567524"/>
                </a:lnTo>
                <a:close/>
              </a:path>
              <a:path w="3411855" h="568960">
                <a:moveTo>
                  <a:pt x="160172" y="567524"/>
                </a:moveTo>
                <a:lnTo>
                  <a:pt x="157429" y="567524"/>
                </a:lnTo>
                <a:lnTo>
                  <a:pt x="157429" y="568883"/>
                </a:lnTo>
                <a:lnTo>
                  <a:pt x="160172" y="568883"/>
                </a:lnTo>
                <a:lnTo>
                  <a:pt x="160172" y="567524"/>
                </a:lnTo>
                <a:close/>
              </a:path>
              <a:path w="3411855" h="568960">
                <a:moveTo>
                  <a:pt x="165646" y="567524"/>
                </a:moveTo>
                <a:lnTo>
                  <a:pt x="162902" y="567524"/>
                </a:lnTo>
                <a:lnTo>
                  <a:pt x="162902" y="568883"/>
                </a:lnTo>
                <a:lnTo>
                  <a:pt x="165646" y="568883"/>
                </a:lnTo>
                <a:lnTo>
                  <a:pt x="165646" y="567524"/>
                </a:lnTo>
                <a:close/>
              </a:path>
              <a:path w="3411855" h="568960">
                <a:moveTo>
                  <a:pt x="171119" y="567524"/>
                </a:moveTo>
                <a:lnTo>
                  <a:pt x="168376" y="567524"/>
                </a:lnTo>
                <a:lnTo>
                  <a:pt x="168376" y="568883"/>
                </a:lnTo>
                <a:lnTo>
                  <a:pt x="171119" y="568883"/>
                </a:lnTo>
                <a:lnTo>
                  <a:pt x="171119" y="567524"/>
                </a:lnTo>
                <a:close/>
              </a:path>
              <a:path w="3411855" h="568960">
                <a:moveTo>
                  <a:pt x="176593" y="567524"/>
                </a:moveTo>
                <a:lnTo>
                  <a:pt x="173850" y="567524"/>
                </a:lnTo>
                <a:lnTo>
                  <a:pt x="173850" y="568883"/>
                </a:lnTo>
                <a:lnTo>
                  <a:pt x="176593" y="568883"/>
                </a:lnTo>
                <a:lnTo>
                  <a:pt x="176593" y="567524"/>
                </a:lnTo>
                <a:close/>
              </a:path>
              <a:path w="3411855" h="568960">
                <a:moveTo>
                  <a:pt x="182067" y="567524"/>
                </a:moveTo>
                <a:lnTo>
                  <a:pt x="179324" y="567524"/>
                </a:lnTo>
                <a:lnTo>
                  <a:pt x="179324" y="568883"/>
                </a:lnTo>
                <a:lnTo>
                  <a:pt x="182067" y="568883"/>
                </a:lnTo>
                <a:lnTo>
                  <a:pt x="182067" y="567524"/>
                </a:lnTo>
                <a:close/>
              </a:path>
              <a:path w="3411855" h="568960">
                <a:moveTo>
                  <a:pt x="187540" y="567524"/>
                </a:moveTo>
                <a:lnTo>
                  <a:pt x="184797" y="567524"/>
                </a:lnTo>
                <a:lnTo>
                  <a:pt x="184797" y="568883"/>
                </a:lnTo>
                <a:lnTo>
                  <a:pt x="187540" y="568883"/>
                </a:lnTo>
                <a:lnTo>
                  <a:pt x="187540" y="567524"/>
                </a:lnTo>
                <a:close/>
              </a:path>
              <a:path w="3411855" h="568960">
                <a:moveTo>
                  <a:pt x="193014" y="567524"/>
                </a:moveTo>
                <a:lnTo>
                  <a:pt x="190271" y="567524"/>
                </a:lnTo>
                <a:lnTo>
                  <a:pt x="190271" y="568883"/>
                </a:lnTo>
                <a:lnTo>
                  <a:pt x="193014" y="568883"/>
                </a:lnTo>
                <a:lnTo>
                  <a:pt x="193014" y="567524"/>
                </a:lnTo>
                <a:close/>
              </a:path>
              <a:path w="3411855" h="568960">
                <a:moveTo>
                  <a:pt x="198488" y="567524"/>
                </a:moveTo>
                <a:lnTo>
                  <a:pt x="195745" y="567524"/>
                </a:lnTo>
                <a:lnTo>
                  <a:pt x="195745" y="568883"/>
                </a:lnTo>
                <a:lnTo>
                  <a:pt x="198488" y="568883"/>
                </a:lnTo>
                <a:lnTo>
                  <a:pt x="198488" y="567524"/>
                </a:lnTo>
                <a:close/>
              </a:path>
              <a:path w="3411855" h="568960">
                <a:moveTo>
                  <a:pt x="203962" y="567524"/>
                </a:moveTo>
                <a:lnTo>
                  <a:pt x="201218" y="567524"/>
                </a:lnTo>
                <a:lnTo>
                  <a:pt x="201218" y="568883"/>
                </a:lnTo>
                <a:lnTo>
                  <a:pt x="203962" y="568883"/>
                </a:lnTo>
                <a:lnTo>
                  <a:pt x="203962" y="567524"/>
                </a:lnTo>
                <a:close/>
              </a:path>
              <a:path w="3411855" h="568960">
                <a:moveTo>
                  <a:pt x="209435" y="567524"/>
                </a:moveTo>
                <a:lnTo>
                  <a:pt x="206692" y="567524"/>
                </a:lnTo>
                <a:lnTo>
                  <a:pt x="206692" y="568883"/>
                </a:lnTo>
                <a:lnTo>
                  <a:pt x="209435" y="568883"/>
                </a:lnTo>
                <a:lnTo>
                  <a:pt x="209435" y="567524"/>
                </a:lnTo>
                <a:close/>
              </a:path>
              <a:path w="3411855" h="568960">
                <a:moveTo>
                  <a:pt x="214909" y="567524"/>
                </a:moveTo>
                <a:lnTo>
                  <a:pt x="212166" y="567524"/>
                </a:lnTo>
                <a:lnTo>
                  <a:pt x="212166" y="568883"/>
                </a:lnTo>
                <a:lnTo>
                  <a:pt x="214909" y="568883"/>
                </a:lnTo>
                <a:lnTo>
                  <a:pt x="214909" y="567524"/>
                </a:lnTo>
                <a:close/>
              </a:path>
              <a:path w="3411855" h="568960">
                <a:moveTo>
                  <a:pt x="220370" y="567524"/>
                </a:moveTo>
                <a:lnTo>
                  <a:pt x="217639" y="567524"/>
                </a:lnTo>
                <a:lnTo>
                  <a:pt x="217639" y="568883"/>
                </a:lnTo>
                <a:lnTo>
                  <a:pt x="220370" y="568883"/>
                </a:lnTo>
                <a:lnTo>
                  <a:pt x="220370" y="567524"/>
                </a:lnTo>
                <a:close/>
              </a:path>
              <a:path w="3411855" h="568960">
                <a:moveTo>
                  <a:pt x="225844" y="567524"/>
                </a:moveTo>
                <a:lnTo>
                  <a:pt x="223113" y="567524"/>
                </a:lnTo>
                <a:lnTo>
                  <a:pt x="223113" y="568883"/>
                </a:lnTo>
                <a:lnTo>
                  <a:pt x="225844" y="568883"/>
                </a:lnTo>
                <a:lnTo>
                  <a:pt x="225844" y="567524"/>
                </a:lnTo>
                <a:close/>
              </a:path>
              <a:path w="3411855" h="568960">
                <a:moveTo>
                  <a:pt x="231317" y="567524"/>
                </a:moveTo>
                <a:lnTo>
                  <a:pt x="228587" y="567524"/>
                </a:lnTo>
                <a:lnTo>
                  <a:pt x="228587" y="568883"/>
                </a:lnTo>
                <a:lnTo>
                  <a:pt x="231317" y="568883"/>
                </a:lnTo>
                <a:lnTo>
                  <a:pt x="231317" y="567524"/>
                </a:lnTo>
                <a:close/>
              </a:path>
              <a:path w="3411855" h="568960">
                <a:moveTo>
                  <a:pt x="236791" y="567524"/>
                </a:moveTo>
                <a:lnTo>
                  <a:pt x="234061" y="567524"/>
                </a:lnTo>
                <a:lnTo>
                  <a:pt x="234061" y="568883"/>
                </a:lnTo>
                <a:lnTo>
                  <a:pt x="236791" y="568883"/>
                </a:lnTo>
                <a:lnTo>
                  <a:pt x="236791" y="567524"/>
                </a:lnTo>
                <a:close/>
              </a:path>
              <a:path w="3411855" h="568960">
                <a:moveTo>
                  <a:pt x="242265" y="567524"/>
                </a:moveTo>
                <a:lnTo>
                  <a:pt x="239534" y="567524"/>
                </a:lnTo>
                <a:lnTo>
                  <a:pt x="239534" y="568883"/>
                </a:lnTo>
                <a:lnTo>
                  <a:pt x="242265" y="568883"/>
                </a:lnTo>
                <a:lnTo>
                  <a:pt x="242265" y="567524"/>
                </a:lnTo>
                <a:close/>
              </a:path>
              <a:path w="3411855" h="568960">
                <a:moveTo>
                  <a:pt x="247738" y="567524"/>
                </a:moveTo>
                <a:lnTo>
                  <a:pt x="245008" y="567524"/>
                </a:lnTo>
                <a:lnTo>
                  <a:pt x="245008" y="568883"/>
                </a:lnTo>
                <a:lnTo>
                  <a:pt x="247738" y="568883"/>
                </a:lnTo>
                <a:lnTo>
                  <a:pt x="247738" y="567524"/>
                </a:lnTo>
                <a:close/>
              </a:path>
              <a:path w="3411855" h="568960">
                <a:moveTo>
                  <a:pt x="253212" y="567524"/>
                </a:moveTo>
                <a:lnTo>
                  <a:pt x="250482" y="567524"/>
                </a:lnTo>
                <a:lnTo>
                  <a:pt x="250482" y="568883"/>
                </a:lnTo>
                <a:lnTo>
                  <a:pt x="253212" y="568883"/>
                </a:lnTo>
                <a:lnTo>
                  <a:pt x="253212" y="567524"/>
                </a:lnTo>
                <a:close/>
              </a:path>
              <a:path w="3411855" h="568960">
                <a:moveTo>
                  <a:pt x="258686" y="567524"/>
                </a:moveTo>
                <a:lnTo>
                  <a:pt x="255955" y="567524"/>
                </a:lnTo>
                <a:lnTo>
                  <a:pt x="255955" y="568883"/>
                </a:lnTo>
                <a:lnTo>
                  <a:pt x="258686" y="568883"/>
                </a:lnTo>
                <a:lnTo>
                  <a:pt x="258686" y="567524"/>
                </a:lnTo>
                <a:close/>
              </a:path>
              <a:path w="3411855" h="568960">
                <a:moveTo>
                  <a:pt x="264160" y="567524"/>
                </a:moveTo>
                <a:lnTo>
                  <a:pt x="261429" y="567524"/>
                </a:lnTo>
                <a:lnTo>
                  <a:pt x="261429" y="568883"/>
                </a:lnTo>
                <a:lnTo>
                  <a:pt x="264160" y="568883"/>
                </a:lnTo>
                <a:lnTo>
                  <a:pt x="264160" y="567524"/>
                </a:lnTo>
                <a:close/>
              </a:path>
              <a:path w="3411855" h="568960">
                <a:moveTo>
                  <a:pt x="269633" y="567524"/>
                </a:moveTo>
                <a:lnTo>
                  <a:pt x="266903" y="567524"/>
                </a:lnTo>
                <a:lnTo>
                  <a:pt x="266903" y="568883"/>
                </a:lnTo>
                <a:lnTo>
                  <a:pt x="269633" y="568883"/>
                </a:lnTo>
                <a:lnTo>
                  <a:pt x="269633" y="567524"/>
                </a:lnTo>
                <a:close/>
              </a:path>
              <a:path w="3411855" h="568960">
                <a:moveTo>
                  <a:pt x="275107" y="567524"/>
                </a:moveTo>
                <a:lnTo>
                  <a:pt x="272376" y="567524"/>
                </a:lnTo>
                <a:lnTo>
                  <a:pt x="272376" y="568883"/>
                </a:lnTo>
                <a:lnTo>
                  <a:pt x="275107" y="568883"/>
                </a:lnTo>
                <a:lnTo>
                  <a:pt x="275107" y="567524"/>
                </a:lnTo>
                <a:close/>
              </a:path>
              <a:path w="3411855" h="568960">
                <a:moveTo>
                  <a:pt x="280581" y="567524"/>
                </a:moveTo>
                <a:lnTo>
                  <a:pt x="277850" y="567524"/>
                </a:lnTo>
                <a:lnTo>
                  <a:pt x="277850" y="568883"/>
                </a:lnTo>
                <a:lnTo>
                  <a:pt x="280581" y="568883"/>
                </a:lnTo>
                <a:lnTo>
                  <a:pt x="280581" y="567524"/>
                </a:lnTo>
                <a:close/>
              </a:path>
              <a:path w="3411855" h="568960">
                <a:moveTo>
                  <a:pt x="286054" y="567524"/>
                </a:moveTo>
                <a:lnTo>
                  <a:pt x="283324" y="567524"/>
                </a:lnTo>
                <a:lnTo>
                  <a:pt x="283324" y="568883"/>
                </a:lnTo>
                <a:lnTo>
                  <a:pt x="286054" y="568883"/>
                </a:lnTo>
                <a:lnTo>
                  <a:pt x="286054" y="567524"/>
                </a:lnTo>
                <a:close/>
              </a:path>
              <a:path w="3411855" h="568960">
                <a:moveTo>
                  <a:pt x="291528" y="567524"/>
                </a:moveTo>
                <a:lnTo>
                  <a:pt x="288798" y="567524"/>
                </a:lnTo>
                <a:lnTo>
                  <a:pt x="288798" y="568883"/>
                </a:lnTo>
                <a:lnTo>
                  <a:pt x="291528" y="568883"/>
                </a:lnTo>
                <a:lnTo>
                  <a:pt x="291528" y="567524"/>
                </a:lnTo>
                <a:close/>
              </a:path>
              <a:path w="3411855" h="568960">
                <a:moveTo>
                  <a:pt x="3323691" y="0"/>
                </a:moveTo>
                <a:lnTo>
                  <a:pt x="3320961" y="0"/>
                </a:lnTo>
                <a:lnTo>
                  <a:pt x="3320961" y="1371"/>
                </a:lnTo>
                <a:lnTo>
                  <a:pt x="3323691" y="1371"/>
                </a:lnTo>
                <a:lnTo>
                  <a:pt x="3323691" y="0"/>
                </a:lnTo>
                <a:close/>
              </a:path>
              <a:path w="3411855" h="568960">
                <a:moveTo>
                  <a:pt x="3329165" y="0"/>
                </a:moveTo>
                <a:lnTo>
                  <a:pt x="3326434" y="0"/>
                </a:lnTo>
                <a:lnTo>
                  <a:pt x="3326434" y="1371"/>
                </a:lnTo>
                <a:lnTo>
                  <a:pt x="3329165" y="1371"/>
                </a:lnTo>
                <a:lnTo>
                  <a:pt x="3329165" y="0"/>
                </a:lnTo>
                <a:close/>
              </a:path>
              <a:path w="3411855" h="568960">
                <a:moveTo>
                  <a:pt x="3334639" y="0"/>
                </a:moveTo>
                <a:lnTo>
                  <a:pt x="3331895" y="0"/>
                </a:lnTo>
                <a:lnTo>
                  <a:pt x="3331895" y="1371"/>
                </a:lnTo>
                <a:lnTo>
                  <a:pt x="3334639" y="1371"/>
                </a:lnTo>
                <a:lnTo>
                  <a:pt x="3334639" y="0"/>
                </a:lnTo>
                <a:close/>
              </a:path>
              <a:path w="3411855" h="568960">
                <a:moveTo>
                  <a:pt x="3340112" y="0"/>
                </a:moveTo>
                <a:lnTo>
                  <a:pt x="3337369" y="0"/>
                </a:lnTo>
                <a:lnTo>
                  <a:pt x="3337369" y="1371"/>
                </a:lnTo>
                <a:lnTo>
                  <a:pt x="3340112" y="1371"/>
                </a:lnTo>
                <a:lnTo>
                  <a:pt x="3340112" y="0"/>
                </a:lnTo>
                <a:close/>
              </a:path>
              <a:path w="3411855" h="568960">
                <a:moveTo>
                  <a:pt x="3345586" y="0"/>
                </a:moveTo>
                <a:lnTo>
                  <a:pt x="3342843" y="0"/>
                </a:lnTo>
                <a:lnTo>
                  <a:pt x="3342843" y="1371"/>
                </a:lnTo>
                <a:lnTo>
                  <a:pt x="3345586" y="1371"/>
                </a:lnTo>
                <a:lnTo>
                  <a:pt x="3345586" y="0"/>
                </a:lnTo>
                <a:close/>
              </a:path>
              <a:path w="3411855" h="568960">
                <a:moveTo>
                  <a:pt x="3351060" y="0"/>
                </a:moveTo>
                <a:lnTo>
                  <a:pt x="3348317" y="0"/>
                </a:lnTo>
                <a:lnTo>
                  <a:pt x="3348317" y="1371"/>
                </a:lnTo>
                <a:lnTo>
                  <a:pt x="3351060" y="1371"/>
                </a:lnTo>
                <a:lnTo>
                  <a:pt x="3351060" y="0"/>
                </a:lnTo>
                <a:close/>
              </a:path>
              <a:path w="3411855" h="568960">
                <a:moveTo>
                  <a:pt x="3356533" y="0"/>
                </a:moveTo>
                <a:lnTo>
                  <a:pt x="3353790" y="0"/>
                </a:lnTo>
                <a:lnTo>
                  <a:pt x="3353790" y="1371"/>
                </a:lnTo>
                <a:lnTo>
                  <a:pt x="3356533" y="1371"/>
                </a:lnTo>
                <a:lnTo>
                  <a:pt x="3356533" y="0"/>
                </a:lnTo>
                <a:close/>
              </a:path>
              <a:path w="3411855" h="568960">
                <a:moveTo>
                  <a:pt x="3362007" y="0"/>
                </a:moveTo>
                <a:lnTo>
                  <a:pt x="3359264" y="0"/>
                </a:lnTo>
                <a:lnTo>
                  <a:pt x="3359264" y="1371"/>
                </a:lnTo>
                <a:lnTo>
                  <a:pt x="3362007" y="1371"/>
                </a:lnTo>
                <a:lnTo>
                  <a:pt x="3362007" y="0"/>
                </a:lnTo>
                <a:close/>
              </a:path>
              <a:path w="3411855" h="568960">
                <a:moveTo>
                  <a:pt x="3367481" y="0"/>
                </a:moveTo>
                <a:lnTo>
                  <a:pt x="3364738" y="0"/>
                </a:lnTo>
                <a:lnTo>
                  <a:pt x="3364738" y="1371"/>
                </a:lnTo>
                <a:lnTo>
                  <a:pt x="3367481" y="1371"/>
                </a:lnTo>
                <a:lnTo>
                  <a:pt x="3367481" y="0"/>
                </a:lnTo>
                <a:close/>
              </a:path>
              <a:path w="3411855" h="568960">
                <a:moveTo>
                  <a:pt x="3372955" y="0"/>
                </a:moveTo>
                <a:lnTo>
                  <a:pt x="3370211" y="0"/>
                </a:lnTo>
                <a:lnTo>
                  <a:pt x="3370211" y="1371"/>
                </a:lnTo>
                <a:lnTo>
                  <a:pt x="3372955" y="1371"/>
                </a:lnTo>
                <a:lnTo>
                  <a:pt x="3372955" y="0"/>
                </a:lnTo>
                <a:close/>
              </a:path>
              <a:path w="3411855" h="568960">
                <a:moveTo>
                  <a:pt x="3378428" y="0"/>
                </a:moveTo>
                <a:lnTo>
                  <a:pt x="3375685" y="0"/>
                </a:lnTo>
                <a:lnTo>
                  <a:pt x="3375685" y="1371"/>
                </a:lnTo>
                <a:lnTo>
                  <a:pt x="3378428" y="1371"/>
                </a:lnTo>
                <a:lnTo>
                  <a:pt x="3378428" y="0"/>
                </a:lnTo>
                <a:close/>
              </a:path>
              <a:path w="3411855" h="568960">
                <a:moveTo>
                  <a:pt x="3383902" y="0"/>
                </a:moveTo>
                <a:lnTo>
                  <a:pt x="3381159" y="0"/>
                </a:lnTo>
                <a:lnTo>
                  <a:pt x="3381159" y="1371"/>
                </a:lnTo>
                <a:lnTo>
                  <a:pt x="3383902" y="1371"/>
                </a:lnTo>
                <a:lnTo>
                  <a:pt x="3383902" y="0"/>
                </a:lnTo>
                <a:close/>
              </a:path>
              <a:path w="3411855" h="568960">
                <a:moveTo>
                  <a:pt x="3389376" y="0"/>
                </a:moveTo>
                <a:lnTo>
                  <a:pt x="3386632" y="0"/>
                </a:lnTo>
                <a:lnTo>
                  <a:pt x="3386632" y="1371"/>
                </a:lnTo>
                <a:lnTo>
                  <a:pt x="3389376" y="1371"/>
                </a:lnTo>
                <a:lnTo>
                  <a:pt x="3389376" y="0"/>
                </a:lnTo>
                <a:close/>
              </a:path>
              <a:path w="3411855" h="568960">
                <a:moveTo>
                  <a:pt x="3394849" y="0"/>
                </a:moveTo>
                <a:lnTo>
                  <a:pt x="3392106" y="0"/>
                </a:lnTo>
                <a:lnTo>
                  <a:pt x="3392106" y="1371"/>
                </a:lnTo>
                <a:lnTo>
                  <a:pt x="3394849" y="1371"/>
                </a:lnTo>
                <a:lnTo>
                  <a:pt x="3394849" y="0"/>
                </a:lnTo>
                <a:close/>
              </a:path>
              <a:path w="3411855" h="568960">
                <a:moveTo>
                  <a:pt x="3400310" y="0"/>
                </a:moveTo>
                <a:lnTo>
                  <a:pt x="3397580" y="0"/>
                </a:lnTo>
                <a:lnTo>
                  <a:pt x="3397580" y="1371"/>
                </a:lnTo>
                <a:lnTo>
                  <a:pt x="3400310" y="1371"/>
                </a:lnTo>
                <a:lnTo>
                  <a:pt x="3400310" y="0"/>
                </a:lnTo>
                <a:close/>
              </a:path>
              <a:path w="3411855" h="568960">
                <a:moveTo>
                  <a:pt x="3405784" y="0"/>
                </a:moveTo>
                <a:lnTo>
                  <a:pt x="3403054" y="0"/>
                </a:lnTo>
                <a:lnTo>
                  <a:pt x="3403054" y="1371"/>
                </a:lnTo>
                <a:lnTo>
                  <a:pt x="3405784" y="1371"/>
                </a:lnTo>
                <a:lnTo>
                  <a:pt x="3405784" y="0"/>
                </a:lnTo>
                <a:close/>
              </a:path>
              <a:path w="3411855" h="568960">
                <a:moveTo>
                  <a:pt x="3411258" y="0"/>
                </a:moveTo>
                <a:lnTo>
                  <a:pt x="3408527" y="0"/>
                </a:lnTo>
                <a:lnTo>
                  <a:pt x="3408527" y="1371"/>
                </a:lnTo>
                <a:lnTo>
                  <a:pt x="3411258" y="1371"/>
                </a:lnTo>
                <a:lnTo>
                  <a:pt x="34112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7141457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6758336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6375215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61" y="0"/>
                </a:lnTo>
                <a:lnTo>
                  <a:pt x="5461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34" y="0"/>
                </a:lnTo>
                <a:lnTo>
                  <a:pt x="10934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08" y="0"/>
                </a:lnTo>
                <a:lnTo>
                  <a:pt x="16408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75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75" y="1371"/>
                </a:lnTo>
                <a:lnTo>
                  <a:pt x="73875" y="0"/>
                </a:lnTo>
                <a:close/>
              </a:path>
              <a:path w="386080" h="1904">
                <a:moveTo>
                  <a:pt x="79349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49" y="1371"/>
                </a:lnTo>
                <a:lnTo>
                  <a:pt x="79349" y="0"/>
                </a:lnTo>
                <a:close/>
              </a:path>
              <a:path w="386080" h="1904">
                <a:moveTo>
                  <a:pt x="84823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23" y="1371"/>
                </a:lnTo>
                <a:lnTo>
                  <a:pt x="84823" y="0"/>
                </a:lnTo>
                <a:close/>
              </a:path>
              <a:path w="386080" h="1904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4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4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64" y="0"/>
                </a:lnTo>
                <a:lnTo>
                  <a:pt x="147764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38" y="0"/>
                </a:lnTo>
                <a:lnTo>
                  <a:pt x="153238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11" y="0"/>
                </a:lnTo>
                <a:lnTo>
                  <a:pt x="158711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85" y="0"/>
                </a:lnTo>
                <a:lnTo>
                  <a:pt x="164185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79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79" y="1371"/>
                </a:lnTo>
                <a:lnTo>
                  <a:pt x="216179" y="0"/>
                </a:lnTo>
                <a:close/>
              </a:path>
              <a:path w="386080" h="1904">
                <a:moveTo>
                  <a:pt x="221653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53" y="1371"/>
                </a:lnTo>
                <a:lnTo>
                  <a:pt x="221653" y="0"/>
                </a:lnTo>
                <a:close/>
              </a:path>
              <a:path w="386080" h="1904">
                <a:moveTo>
                  <a:pt x="227126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26" y="1371"/>
                </a:lnTo>
                <a:lnTo>
                  <a:pt x="227126" y="0"/>
                </a:lnTo>
                <a:close/>
              </a:path>
              <a:path w="386080" h="1904">
                <a:moveTo>
                  <a:pt x="232600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00" y="1371"/>
                </a:lnTo>
                <a:lnTo>
                  <a:pt x="232600" y="0"/>
                </a:lnTo>
                <a:close/>
              </a:path>
              <a:path w="386080" h="1904">
                <a:moveTo>
                  <a:pt x="238074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74" y="1371"/>
                </a:lnTo>
                <a:lnTo>
                  <a:pt x="238074" y="0"/>
                </a:lnTo>
                <a:close/>
              </a:path>
              <a:path w="386080" h="1904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68" y="0"/>
                </a:lnTo>
                <a:lnTo>
                  <a:pt x="290068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41" y="0"/>
                </a:lnTo>
                <a:lnTo>
                  <a:pt x="295541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15" y="0"/>
                </a:lnTo>
                <a:lnTo>
                  <a:pt x="301015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489" y="0"/>
                </a:lnTo>
                <a:lnTo>
                  <a:pt x="306489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82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82" y="1371"/>
                </a:lnTo>
                <a:lnTo>
                  <a:pt x="358482" y="0"/>
                </a:lnTo>
                <a:close/>
              </a:path>
              <a:path w="386080" h="1904">
                <a:moveTo>
                  <a:pt x="363956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56" y="1371"/>
                </a:lnTo>
                <a:lnTo>
                  <a:pt x="363956" y="0"/>
                </a:lnTo>
                <a:close/>
              </a:path>
              <a:path w="386080" h="1904">
                <a:moveTo>
                  <a:pt x="369430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30" y="1371"/>
                </a:lnTo>
                <a:lnTo>
                  <a:pt x="369430" y="0"/>
                </a:lnTo>
                <a:close/>
              </a:path>
              <a:path w="386080" h="1904">
                <a:moveTo>
                  <a:pt x="374904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04" y="1371"/>
                </a:lnTo>
                <a:lnTo>
                  <a:pt x="374904" y="0"/>
                </a:lnTo>
                <a:close/>
              </a:path>
              <a:path w="386080" h="1904">
                <a:moveTo>
                  <a:pt x="380377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77" y="1371"/>
                </a:lnTo>
                <a:lnTo>
                  <a:pt x="380377" y="0"/>
                </a:lnTo>
                <a:close/>
              </a:path>
              <a:path w="386080" h="1904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5548750" y="3701739"/>
            <a:ext cx="829310" cy="1905"/>
          </a:xfrm>
          <a:custGeom>
            <a:avLst/>
            <a:gdLst/>
            <a:ahLst/>
            <a:cxnLst/>
            <a:rect l="l" t="t" r="r" b="b"/>
            <a:pathLst>
              <a:path w="829309" h="1904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829309" h="1904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829309" h="1904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829309" h="1904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829309" h="1904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829309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829309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829309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829309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829309" h="1904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829309" h="1904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829309" h="1904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829309" h="1904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829309" h="1904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829309" h="1904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829309" h="1904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829309" h="1904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829309" h="1904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829309" h="1904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829309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829309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829309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829309" h="1904">
                <a:moveTo>
                  <a:pt x="566483" y="0"/>
                </a:moveTo>
                <a:lnTo>
                  <a:pt x="563867" y="0"/>
                </a:lnTo>
                <a:lnTo>
                  <a:pt x="563867" y="1371"/>
                </a:lnTo>
                <a:lnTo>
                  <a:pt x="566483" y="1371"/>
                </a:lnTo>
                <a:lnTo>
                  <a:pt x="566483" y="0"/>
                </a:lnTo>
                <a:close/>
              </a:path>
              <a:path w="829309" h="1904">
                <a:moveTo>
                  <a:pt x="571957" y="0"/>
                </a:moveTo>
                <a:lnTo>
                  <a:pt x="569214" y="0"/>
                </a:lnTo>
                <a:lnTo>
                  <a:pt x="569214" y="1371"/>
                </a:lnTo>
                <a:lnTo>
                  <a:pt x="571957" y="1371"/>
                </a:lnTo>
                <a:lnTo>
                  <a:pt x="571957" y="0"/>
                </a:lnTo>
                <a:close/>
              </a:path>
              <a:path w="829309" h="1904">
                <a:moveTo>
                  <a:pt x="577430" y="0"/>
                </a:moveTo>
                <a:lnTo>
                  <a:pt x="574687" y="0"/>
                </a:lnTo>
                <a:lnTo>
                  <a:pt x="574687" y="1371"/>
                </a:lnTo>
                <a:lnTo>
                  <a:pt x="577430" y="1371"/>
                </a:lnTo>
                <a:lnTo>
                  <a:pt x="577430" y="0"/>
                </a:lnTo>
                <a:close/>
              </a:path>
              <a:path w="829309" h="1904">
                <a:moveTo>
                  <a:pt x="582904" y="0"/>
                </a:moveTo>
                <a:lnTo>
                  <a:pt x="580161" y="0"/>
                </a:lnTo>
                <a:lnTo>
                  <a:pt x="580161" y="1371"/>
                </a:lnTo>
                <a:lnTo>
                  <a:pt x="582904" y="1371"/>
                </a:lnTo>
                <a:lnTo>
                  <a:pt x="582904" y="0"/>
                </a:lnTo>
                <a:close/>
              </a:path>
              <a:path w="829309" h="1904">
                <a:moveTo>
                  <a:pt x="588378" y="0"/>
                </a:moveTo>
                <a:lnTo>
                  <a:pt x="585635" y="0"/>
                </a:lnTo>
                <a:lnTo>
                  <a:pt x="585635" y="1371"/>
                </a:lnTo>
                <a:lnTo>
                  <a:pt x="588378" y="1371"/>
                </a:lnTo>
                <a:lnTo>
                  <a:pt x="588378" y="0"/>
                </a:lnTo>
                <a:close/>
              </a:path>
              <a:path w="829309" h="1904">
                <a:moveTo>
                  <a:pt x="593852" y="0"/>
                </a:moveTo>
                <a:lnTo>
                  <a:pt x="591108" y="0"/>
                </a:lnTo>
                <a:lnTo>
                  <a:pt x="591108" y="1371"/>
                </a:lnTo>
                <a:lnTo>
                  <a:pt x="593852" y="1371"/>
                </a:lnTo>
                <a:lnTo>
                  <a:pt x="593852" y="0"/>
                </a:lnTo>
                <a:close/>
              </a:path>
              <a:path w="829309" h="1904">
                <a:moveTo>
                  <a:pt x="599325" y="0"/>
                </a:moveTo>
                <a:lnTo>
                  <a:pt x="596582" y="0"/>
                </a:lnTo>
                <a:lnTo>
                  <a:pt x="596582" y="1371"/>
                </a:lnTo>
                <a:lnTo>
                  <a:pt x="599325" y="1371"/>
                </a:lnTo>
                <a:lnTo>
                  <a:pt x="599325" y="0"/>
                </a:lnTo>
                <a:close/>
              </a:path>
              <a:path w="829309" h="1904">
                <a:moveTo>
                  <a:pt x="604799" y="0"/>
                </a:moveTo>
                <a:lnTo>
                  <a:pt x="602056" y="0"/>
                </a:lnTo>
                <a:lnTo>
                  <a:pt x="602056" y="1371"/>
                </a:lnTo>
                <a:lnTo>
                  <a:pt x="604799" y="1371"/>
                </a:lnTo>
                <a:lnTo>
                  <a:pt x="604799" y="0"/>
                </a:lnTo>
                <a:close/>
              </a:path>
              <a:path w="829309" h="1904">
                <a:moveTo>
                  <a:pt x="610273" y="0"/>
                </a:moveTo>
                <a:lnTo>
                  <a:pt x="607529" y="0"/>
                </a:lnTo>
                <a:lnTo>
                  <a:pt x="607529" y="1371"/>
                </a:lnTo>
                <a:lnTo>
                  <a:pt x="610273" y="1371"/>
                </a:lnTo>
                <a:lnTo>
                  <a:pt x="610273" y="0"/>
                </a:lnTo>
                <a:close/>
              </a:path>
              <a:path w="829309" h="1904">
                <a:moveTo>
                  <a:pt x="615734" y="0"/>
                </a:moveTo>
                <a:lnTo>
                  <a:pt x="613003" y="0"/>
                </a:lnTo>
                <a:lnTo>
                  <a:pt x="613003" y="1371"/>
                </a:lnTo>
                <a:lnTo>
                  <a:pt x="615734" y="1371"/>
                </a:lnTo>
                <a:lnTo>
                  <a:pt x="615734" y="0"/>
                </a:lnTo>
                <a:close/>
              </a:path>
              <a:path w="829309" h="1904">
                <a:moveTo>
                  <a:pt x="621207" y="0"/>
                </a:moveTo>
                <a:lnTo>
                  <a:pt x="618477" y="0"/>
                </a:lnTo>
                <a:lnTo>
                  <a:pt x="618477" y="1371"/>
                </a:lnTo>
                <a:lnTo>
                  <a:pt x="621207" y="1371"/>
                </a:lnTo>
                <a:lnTo>
                  <a:pt x="621207" y="0"/>
                </a:lnTo>
                <a:close/>
              </a:path>
              <a:path w="829309" h="1904">
                <a:moveTo>
                  <a:pt x="626681" y="0"/>
                </a:moveTo>
                <a:lnTo>
                  <a:pt x="623951" y="0"/>
                </a:lnTo>
                <a:lnTo>
                  <a:pt x="623951" y="1371"/>
                </a:lnTo>
                <a:lnTo>
                  <a:pt x="626681" y="1371"/>
                </a:lnTo>
                <a:lnTo>
                  <a:pt x="626681" y="0"/>
                </a:lnTo>
                <a:close/>
              </a:path>
              <a:path w="829309" h="1904">
                <a:moveTo>
                  <a:pt x="632155" y="0"/>
                </a:moveTo>
                <a:lnTo>
                  <a:pt x="629424" y="0"/>
                </a:lnTo>
                <a:lnTo>
                  <a:pt x="629424" y="1371"/>
                </a:lnTo>
                <a:lnTo>
                  <a:pt x="632155" y="1371"/>
                </a:lnTo>
                <a:lnTo>
                  <a:pt x="632155" y="0"/>
                </a:lnTo>
                <a:close/>
              </a:path>
              <a:path w="829309" h="1904">
                <a:moveTo>
                  <a:pt x="637628" y="0"/>
                </a:moveTo>
                <a:lnTo>
                  <a:pt x="634898" y="0"/>
                </a:lnTo>
                <a:lnTo>
                  <a:pt x="634898" y="1371"/>
                </a:lnTo>
                <a:lnTo>
                  <a:pt x="637628" y="1371"/>
                </a:lnTo>
                <a:lnTo>
                  <a:pt x="637628" y="0"/>
                </a:lnTo>
                <a:close/>
              </a:path>
              <a:path w="829309" h="1904">
                <a:moveTo>
                  <a:pt x="643102" y="0"/>
                </a:moveTo>
                <a:lnTo>
                  <a:pt x="640372" y="0"/>
                </a:lnTo>
                <a:lnTo>
                  <a:pt x="640372" y="1371"/>
                </a:lnTo>
                <a:lnTo>
                  <a:pt x="643102" y="1371"/>
                </a:lnTo>
                <a:lnTo>
                  <a:pt x="643102" y="0"/>
                </a:lnTo>
                <a:close/>
              </a:path>
              <a:path w="829309" h="1904">
                <a:moveTo>
                  <a:pt x="648576" y="0"/>
                </a:moveTo>
                <a:lnTo>
                  <a:pt x="645845" y="0"/>
                </a:lnTo>
                <a:lnTo>
                  <a:pt x="645845" y="1371"/>
                </a:lnTo>
                <a:lnTo>
                  <a:pt x="648576" y="1371"/>
                </a:lnTo>
                <a:lnTo>
                  <a:pt x="648576" y="0"/>
                </a:lnTo>
                <a:close/>
              </a:path>
              <a:path w="829309" h="1904">
                <a:moveTo>
                  <a:pt x="654050" y="0"/>
                </a:moveTo>
                <a:lnTo>
                  <a:pt x="651319" y="0"/>
                </a:lnTo>
                <a:lnTo>
                  <a:pt x="651319" y="1371"/>
                </a:lnTo>
                <a:lnTo>
                  <a:pt x="654050" y="1371"/>
                </a:lnTo>
                <a:lnTo>
                  <a:pt x="654050" y="0"/>
                </a:lnTo>
                <a:close/>
              </a:path>
              <a:path w="829309" h="1904">
                <a:moveTo>
                  <a:pt x="659523" y="0"/>
                </a:moveTo>
                <a:lnTo>
                  <a:pt x="656793" y="0"/>
                </a:lnTo>
                <a:lnTo>
                  <a:pt x="656793" y="1371"/>
                </a:lnTo>
                <a:lnTo>
                  <a:pt x="659523" y="1371"/>
                </a:lnTo>
                <a:lnTo>
                  <a:pt x="659523" y="0"/>
                </a:lnTo>
                <a:close/>
              </a:path>
              <a:path w="829309" h="1904">
                <a:moveTo>
                  <a:pt x="664997" y="0"/>
                </a:moveTo>
                <a:lnTo>
                  <a:pt x="662266" y="0"/>
                </a:lnTo>
                <a:lnTo>
                  <a:pt x="662266" y="1371"/>
                </a:lnTo>
                <a:lnTo>
                  <a:pt x="664997" y="1371"/>
                </a:lnTo>
                <a:lnTo>
                  <a:pt x="664997" y="0"/>
                </a:lnTo>
                <a:close/>
              </a:path>
              <a:path w="829309" h="1904">
                <a:moveTo>
                  <a:pt x="670471" y="0"/>
                </a:moveTo>
                <a:lnTo>
                  <a:pt x="667740" y="0"/>
                </a:lnTo>
                <a:lnTo>
                  <a:pt x="667740" y="1371"/>
                </a:lnTo>
                <a:lnTo>
                  <a:pt x="670471" y="1371"/>
                </a:lnTo>
                <a:lnTo>
                  <a:pt x="670471" y="0"/>
                </a:lnTo>
                <a:close/>
              </a:path>
              <a:path w="829309" h="1904">
                <a:moveTo>
                  <a:pt x="675944" y="0"/>
                </a:moveTo>
                <a:lnTo>
                  <a:pt x="673214" y="0"/>
                </a:lnTo>
                <a:lnTo>
                  <a:pt x="673214" y="1371"/>
                </a:lnTo>
                <a:lnTo>
                  <a:pt x="675944" y="1371"/>
                </a:lnTo>
                <a:lnTo>
                  <a:pt x="675944" y="0"/>
                </a:lnTo>
                <a:close/>
              </a:path>
              <a:path w="829309" h="1904">
                <a:moveTo>
                  <a:pt x="681418" y="0"/>
                </a:moveTo>
                <a:lnTo>
                  <a:pt x="678675" y="0"/>
                </a:lnTo>
                <a:lnTo>
                  <a:pt x="678675" y="1371"/>
                </a:lnTo>
                <a:lnTo>
                  <a:pt x="681418" y="1371"/>
                </a:lnTo>
                <a:lnTo>
                  <a:pt x="681418" y="0"/>
                </a:lnTo>
                <a:close/>
              </a:path>
              <a:path w="829309" h="1904">
                <a:moveTo>
                  <a:pt x="686892" y="0"/>
                </a:moveTo>
                <a:lnTo>
                  <a:pt x="684161" y="0"/>
                </a:lnTo>
                <a:lnTo>
                  <a:pt x="684161" y="1371"/>
                </a:lnTo>
                <a:lnTo>
                  <a:pt x="686892" y="1371"/>
                </a:lnTo>
                <a:lnTo>
                  <a:pt x="686892" y="0"/>
                </a:lnTo>
                <a:close/>
              </a:path>
              <a:path w="829309" h="1904">
                <a:moveTo>
                  <a:pt x="692365" y="0"/>
                </a:moveTo>
                <a:lnTo>
                  <a:pt x="689622" y="0"/>
                </a:lnTo>
                <a:lnTo>
                  <a:pt x="689622" y="1371"/>
                </a:lnTo>
                <a:lnTo>
                  <a:pt x="692365" y="1371"/>
                </a:lnTo>
                <a:lnTo>
                  <a:pt x="692365" y="0"/>
                </a:lnTo>
                <a:close/>
              </a:path>
              <a:path w="829309" h="1904">
                <a:moveTo>
                  <a:pt x="697839" y="0"/>
                </a:moveTo>
                <a:lnTo>
                  <a:pt x="695096" y="0"/>
                </a:lnTo>
                <a:lnTo>
                  <a:pt x="695096" y="1371"/>
                </a:lnTo>
                <a:lnTo>
                  <a:pt x="697839" y="1371"/>
                </a:lnTo>
                <a:lnTo>
                  <a:pt x="697839" y="0"/>
                </a:lnTo>
                <a:close/>
              </a:path>
              <a:path w="829309" h="1904">
                <a:moveTo>
                  <a:pt x="703313" y="0"/>
                </a:moveTo>
                <a:lnTo>
                  <a:pt x="700570" y="0"/>
                </a:lnTo>
                <a:lnTo>
                  <a:pt x="700570" y="1371"/>
                </a:lnTo>
                <a:lnTo>
                  <a:pt x="703313" y="1371"/>
                </a:lnTo>
                <a:lnTo>
                  <a:pt x="703313" y="0"/>
                </a:lnTo>
                <a:close/>
              </a:path>
              <a:path w="829309" h="1904">
                <a:moveTo>
                  <a:pt x="708787" y="0"/>
                </a:moveTo>
                <a:lnTo>
                  <a:pt x="706043" y="0"/>
                </a:lnTo>
                <a:lnTo>
                  <a:pt x="706043" y="1371"/>
                </a:lnTo>
                <a:lnTo>
                  <a:pt x="708787" y="1371"/>
                </a:lnTo>
                <a:lnTo>
                  <a:pt x="708787" y="0"/>
                </a:lnTo>
                <a:close/>
              </a:path>
              <a:path w="829309" h="1904">
                <a:moveTo>
                  <a:pt x="714260" y="0"/>
                </a:moveTo>
                <a:lnTo>
                  <a:pt x="711517" y="0"/>
                </a:lnTo>
                <a:lnTo>
                  <a:pt x="711517" y="1371"/>
                </a:lnTo>
                <a:lnTo>
                  <a:pt x="714260" y="1371"/>
                </a:lnTo>
                <a:lnTo>
                  <a:pt x="714260" y="0"/>
                </a:lnTo>
                <a:close/>
              </a:path>
              <a:path w="829309" h="1904">
                <a:moveTo>
                  <a:pt x="719734" y="0"/>
                </a:moveTo>
                <a:lnTo>
                  <a:pt x="716991" y="0"/>
                </a:lnTo>
                <a:lnTo>
                  <a:pt x="716991" y="1371"/>
                </a:lnTo>
                <a:lnTo>
                  <a:pt x="719734" y="1371"/>
                </a:lnTo>
                <a:lnTo>
                  <a:pt x="719734" y="0"/>
                </a:lnTo>
                <a:close/>
              </a:path>
              <a:path w="829309" h="1904">
                <a:moveTo>
                  <a:pt x="725208" y="0"/>
                </a:moveTo>
                <a:lnTo>
                  <a:pt x="722464" y="0"/>
                </a:lnTo>
                <a:lnTo>
                  <a:pt x="722464" y="1371"/>
                </a:lnTo>
                <a:lnTo>
                  <a:pt x="725208" y="1371"/>
                </a:lnTo>
                <a:lnTo>
                  <a:pt x="725208" y="0"/>
                </a:lnTo>
                <a:close/>
              </a:path>
              <a:path w="829309" h="1904">
                <a:moveTo>
                  <a:pt x="730681" y="0"/>
                </a:moveTo>
                <a:lnTo>
                  <a:pt x="727938" y="0"/>
                </a:lnTo>
                <a:lnTo>
                  <a:pt x="727938" y="1371"/>
                </a:lnTo>
                <a:lnTo>
                  <a:pt x="730681" y="1371"/>
                </a:lnTo>
                <a:lnTo>
                  <a:pt x="730681" y="0"/>
                </a:lnTo>
                <a:close/>
              </a:path>
              <a:path w="829309" h="1904">
                <a:moveTo>
                  <a:pt x="736155" y="0"/>
                </a:moveTo>
                <a:lnTo>
                  <a:pt x="733412" y="0"/>
                </a:lnTo>
                <a:lnTo>
                  <a:pt x="733412" y="1371"/>
                </a:lnTo>
                <a:lnTo>
                  <a:pt x="736155" y="1371"/>
                </a:lnTo>
                <a:lnTo>
                  <a:pt x="736155" y="0"/>
                </a:lnTo>
                <a:close/>
              </a:path>
              <a:path w="829309" h="1904">
                <a:moveTo>
                  <a:pt x="741629" y="0"/>
                </a:moveTo>
                <a:lnTo>
                  <a:pt x="738886" y="0"/>
                </a:lnTo>
                <a:lnTo>
                  <a:pt x="738886" y="1371"/>
                </a:lnTo>
                <a:lnTo>
                  <a:pt x="741629" y="1371"/>
                </a:lnTo>
                <a:lnTo>
                  <a:pt x="741629" y="0"/>
                </a:lnTo>
                <a:close/>
              </a:path>
              <a:path w="829309" h="1904">
                <a:moveTo>
                  <a:pt x="747102" y="0"/>
                </a:moveTo>
                <a:lnTo>
                  <a:pt x="744359" y="0"/>
                </a:lnTo>
                <a:lnTo>
                  <a:pt x="744359" y="1371"/>
                </a:lnTo>
                <a:lnTo>
                  <a:pt x="747102" y="1371"/>
                </a:lnTo>
                <a:lnTo>
                  <a:pt x="747102" y="0"/>
                </a:lnTo>
                <a:close/>
              </a:path>
              <a:path w="829309" h="1904">
                <a:moveTo>
                  <a:pt x="752576" y="0"/>
                </a:moveTo>
                <a:lnTo>
                  <a:pt x="749833" y="0"/>
                </a:lnTo>
                <a:lnTo>
                  <a:pt x="749833" y="1371"/>
                </a:lnTo>
                <a:lnTo>
                  <a:pt x="752576" y="1371"/>
                </a:lnTo>
                <a:lnTo>
                  <a:pt x="752576" y="0"/>
                </a:lnTo>
                <a:close/>
              </a:path>
              <a:path w="829309" h="1904">
                <a:moveTo>
                  <a:pt x="758037" y="0"/>
                </a:moveTo>
                <a:lnTo>
                  <a:pt x="755307" y="0"/>
                </a:lnTo>
                <a:lnTo>
                  <a:pt x="755307" y="1371"/>
                </a:lnTo>
                <a:lnTo>
                  <a:pt x="758037" y="1371"/>
                </a:lnTo>
                <a:lnTo>
                  <a:pt x="758037" y="0"/>
                </a:lnTo>
                <a:close/>
              </a:path>
              <a:path w="829309" h="1904">
                <a:moveTo>
                  <a:pt x="763511" y="0"/>
                </a:moveTo>
                <a:lnTo>
                  <a:pt x="760780" y="0"/>
                </a:lnTo>
                <a:lnTo>
                  <a:pt x="760780" y="1371"/>
                </a:lnTo>
                <a:lnTo>
                  <a:pt x="763511" y="1371"/>
                </a:lnTo>
                <a:lnTo>
                  <a:pt x="763511" y="0"/>
                </a:lnTo>
                <a:close/>
              </a:path>
              <a:path w="829309" h="1904">
                <a:moveTo>
                  <a:pt x="768985" y="0"/>
                </a:moveTo>
                <a:lnTo>
                  <a:pt x="766254" y="0"/>
                </a:lnTo>
                <a:lnTo>
                  <a:pt x="766254" y="1371"/>
                </a:lnTo>
                <a:lnTo>
                  <a:pt x="768985" y="1371"/>
                </a:lnTo>
                <a:lnTo>
                  <a:pt x="768985" y="0"/>
                </a:lnTo>
                <a:close/>
              </a:path>
              <a:path w="829309" h="1904">
                <a:moveTo>
                  <a:pt x="774458" y="0"/>
                </a:moveTo>
                <a:lnTo>
                  <a:pt x="771728" y="0"/>
                </a:lnTo>
                <a:lnTo>
                  <a:pt x="771728" y="1371"/>
                </a:lnTo>
                <a:lnTo>
                  <a:pt x="774458" y="1371"/>
                </a:lnTo>
                <a:lnTo>
                  <a:pt x="774458" y="0"/>
                </a:lnTo>
                <a:close/>
              </a:path>
              <a:path w="829309" h="1904">
                <a:moveTo>
                  <a:pt x="779932" y="0"/>
                </a:moveTo>
                <a:lnTo>
                  <a:pt x="777201" y="0"/>
                </a:lnTo>
                <a:lnTo>
                  <a:pt x="777201" y="1371"/>
                </a:lnTo>
                <a:lnTo>
                  <a:pt x="779932" y="1371"/>
                </a:lnTo>
                <a:lnTo>
                  <a:pt x="779932" y="0"/>
                </a:lnTo>
                <a:close/>
              </a:path>
              <a:path w="829309" h="1904">
                <a:moveTo>
                  <a:pt x="785406" y="0"/>
                </a:moveTo>
                <a:lnTo>
                  <a:pt x="782675" y="0"/>
                </a:lnTo>
                <a:lnTo>
                  <a:pt x="782675" y="1371"/>
                </a:lnTo>
                <a:lnTo>
                  <a:pt x="785406" y="1371"/>
                </a:lnTo>
                <a:lnTo>
                  <a:pt x="785406" y="0"/>
                </a:lnTo>
                <a:close/>
              </a:path>
              <a:path w="829309" h="1904">
                <a:moveTo>
                  <a:pt x="790879" y="0"/>
                </a:moveTo>
                <a:lnTo>
                  <a:pt x="788149" y="0"/>
                </a:lnTo>
                <a:lnTo>
                  <a:pt x="788149" y="1371"/>
                </a:lnTo>
                <a:lnTo>
                  <a:pt x="790879" y="1371"/>
                </a:lnTo>
                <a:lnTo>
                  <a:pt x="790879" y="0"/>
                </a:lnTo>
                <a:close/>
              </a:path>
              <a:path w="829309" h="1904">
                <a:moveTo>
                  <a:pt x="796353" y="0"/>
                </a:moveTo>
                <a:lnTo>
                  <a:pt x="793623" y="0"/>
                </a:lnTo>
                <a:lnTo>
                  <a:pt x="793623" y="1371"/>
                </a:lnTo>
                <a:lnTo>
                  <a:pt x="796353" y="1371"/>
                </a:lnTo>
                <a:lnTo>
                  <a:pt x="796353" y="0"/>
                </a:lnTo>
                <a:close/>
              </a:path>
              <a:path w="829309" h="1904">
                <a:moveTo>
                  <a:pt x="801827" y="0"/>
                </a:moveTo>
                <a:lnTo>
                  <a:pt x="799096" y="0"/>
                </a:lnTo>
                <a:lnTo>
                  <a:pt x="799096" y="1371"/>
                </a:lnTo>
                <a:lnTo>
                  <a:pt x="801827" y="1371"/>
                </a:lnTo>
                <a:lnTo>
                  <a:pt x="801827" y="0"/>
                </a:lnTo>
                <a:close/>
              </a:path>
              <a:path w="829309" h="1904">
                <a:moveTo>
                  <a:pt x="807300" y="0"/>
                </a:moveTo>
                <a:lnTo>
                  <a:pt x="804570" y="0"/>
                </a:lnTo>
                <a:lnTo>
                  <a:pt x="804570" y="1371"/>
                </a:lnTo>
                <a:lnTo>
                  <a:pt x="807300" y="1371"/>
                </a:lnTo>
                <a:lnTo>
                  <a:pt x="807300" y="0"/>
                </a:lnTo>
                <a:close/>
              </a:path>
              <a:path w="829309" h="1904">
                <a:moveTo>
                  <a:pt x="812774" y="0"/>
                </a:moveTo>
                <a:lnTo>
                  <a:pt x="810044" y="0"/>
                </a:lnTo>
                <a:lnTo>
                  <a:pt x="810044" y="1371"/>
                </a:lnTo>
                <a:lnTo>
                  <a:pt x="812774" y="1371"/>
                </a:lnTo>
                <a:lnTo>
                  <a:pt x="812774" y="0"/>
                </a:lnTo>
                <a:close/>
              </a:path>
              <a:path w="829309" h="1904">
                <a:moveTo>
                  <a:pt x="818248" y="0"/>
                </a:moveTo>
                <a:lnTo>
                  <a:pt x="815517" y="0"/>
                </a:lnTo>
                <a:lnTo>
                  <a:pt x="815517" y="1371"/>
                </a:lnTo>
                <a:lnTo>
                  <a:pt x="818248" y="1371"/>
                </a:lnTo>
                <a:lnTo>
                  <a:pt x="818248" y="0"/>
                </a:lnTo>
                <a:close/>
              </a:path>
              <a:path w="829309" h="1904">
                <a:moveTo>
                  <a:pt x="823722" y="0"/>
                </a:moveTo>
                <a:lnTo>
                  <a:pt x="820991" y="0"/>
                </a:lnTo>
                <a:lnTo>
                  <a:pt x="820991" y="1371"/>
                </a:lnTo>
                <a:lnTo>
                  <a:pt x="823722" y="1371"/>
                </a:lnTo>
                <a:lnTo>
                  <a:pt x="823722" y="0"/>
                </a:lnTo>
                <a:close/>
              </a:path>
              <a:path w="829309" h="1904">
                <a:moveTo>
                  <a:pt x="829195" y="0"/>
                </a:moveTo>
                <a:lnTo>
                  <a:pt x="826465" y="0"/>
                </a:lnTo>
                <a:lnTo>
                  <a:pt x="826465" y="1371"/>
                </a:lnTo>
                <a:lnTo>
                  <a:pt x="829195" y="1371"/>
                </a:lnTo>
                <a:lnTo>
                  <a:pt x="82919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15165629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14782508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61" y="0"/>
                </a:lnTo>
                <a:lnTo>
                  <a:pt x="5461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34" y="0"/>
                </a:lnTo>
                <a:lnTo>
                  <a:pt x="10934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08" y="0"/>
                </a:lnTo>
                <a:lnTo>
                  <a:pt x="16408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23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23" y="1371"/>
                </a:lnTo>
                <a:lnTo>
                  <a:pt x="84823" y="0"/>
                </a:lnTo>
                <a:close/>
              </a:path>
              <a:path w="386080" h="1904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4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4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38" y="0"/>
                </a:lnTo>
                <a:lnTo>
                  <a:pt x="153238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11" y="0"/>
                </a:lnTo>
                <a:lnTo>
                  <a:pt x="158711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85" y="0"/>
                </a:lnTo>
                <a:lnTo>
                  <a:pt x="164185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26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26" y="1371"/>
                </a:lnTo>
                <a:lnTo>
                  <a:pt x="227126" y="0"/>
                </a:lnTo>
                <a:close/>
              </a:path>
              <a:path w="386080" h="1904">
                <a:moveTo>
                  <a:pt x="232600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00" y="1371"/>
                </a:lnTo>
                <a:lnTo>
                  <a:pt x="232600" y="0"/>
                </a:lnTo>
                <a:close/>
              </a:path>
              <a:path w="386080" h="1904">
                <a:moveTo>
                  <a:pt x="238074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74" y="1371"/>
                </a:lnTo>
                <a:lnTo>
                  <a:pt x="238074" y="0"/>
                </a:lnTo>
                <a:close/>
              </a:path>
              <a:path w="386080" h="1904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41" y="0"/>
                </a:lnTo>
                <a:lnTo>
                  <a:pt x="295541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15" y="0"/>
                </a:lnTo>
                <a:lnTo>
                  <a:pt x="301015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489" y="0"/>
                </a:lnTo>
                <a:lnTo>
                  <a:pt x="306489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30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30" y="1371"/>
                </a:lnTo>
                <a:lnTo>
                  <a:pt x="369430" y="0"/>
                </a:lnTo>
                <a:close/>
              </a:path>
              <a:path w="386080" h="1904">
                <a:moveTo>
                  <a:pt x="374904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04" y="1371"/>
                </a:lnTo>
                <a:lnTo>
                  <a:pt x="374904" y="0"/>
                </a:lnTo>
                <a:close/>
              </a:path>
              <a:path w="386080" h="1904">
                <a:moveTo>
                  <a:pt x="380377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77" y="1371"/>
                </a:lnTo>
                <a:lnTo>
                  <a:pt x="380377" y="0"/>
                </a:lnTo>
                <a:close/>
              </a:path>
              <a:path w="386080" h="1904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4399374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4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4203629" y="3701739"/>
            <a:ext cx="3411854" cy="1905"/>
          </a:xfrm>
          <a:custGeom>
            <a:avLst/>
            <a:gdLst/>
            <a:ahLst/>
            <a:cxnLst/>
            <a:rect l="l" t="t" r="r" b="b"/>
            <a:pathLst>
              <a:path w="3411855" h="1904">
                <a:moveTo>
                  <a:pt x="1447" y="0"/>
                </a:moveTo>
                <a:lnTo>
                  <a:pt x="0" y="0"/>
                </a:lnTo>
                <a:lnTo>
                  <a:pt x="0" y="1371"/>
                </a:lnTo>
                <a:lnTo>
                  <a:pt x="1447" y="1371"/>
                </a:lnTo>
                <a:lnTo>
                  <a:pt x="1447" y="0"/>
                </a:lnTo>
                <a:close/>
              </a:path>
              <a:path w="3411855" h="1904">
                <a:moveTo>
                  <a:pt x="6921" y="0"/>
                </a:moveTo>
                <a:lnTo>
                  <a:pt x="4191" y="0"/>
                </a:lnTo>
                <a:lnTo>
                  <a:pt x="4191" y="1371"/>
                </a:lnTo>
                <a:lnTo>
                  <a:pt x="6921" y="1371"/>
                </a:lnTo>
                <a:lnTo>
                  <a:pt x="6921" y="0"/>
                </a:lnTo>
                <a:close/>
              </a:path>
              <a:path w="3411855" h="1904">
                <a:moveTo>
                  <a:pt x="12395" y="0"/>
                </a:moveTo>
                <a:lnTo>
                  <a:pt x="9652" y="0"/>
                </a:lnTo>
                <a:lnTo>
                  <a:pt x="9652" y="1371"/>
                </a:lnTo>
                <a:lnTo>
                  <a:pt x="12395" y="1371"/>
                </a:lnTo>
                <a:lnTo>
                  <a:pt x="12395" y="0"/>
                </a:lnTo>
                <a:close/>
              </a:path>
              <a:path w="3411855" h="1904">
                <a:moveTo>
                  <a:pt x="17868" y="0"/>
                </a:moveTo>
                <a:lnTo>
                  <a:pt x="15125" y="0"/>
                </a:lnTo>
                <a:lnTo>
                  <a:pt x="15125" y="1371"/>
                </a:lnTo>
                <a:lnTo>
                  <a:pt x="17868" y="1371"/>
                </a:lnTo>
                <a:lnTo>
                  <a:pt x="17868" y="0"/>
                </a:lnTo>
                <a:close/>
              </a:path>
              <a:path w="3411855" h="1904">
                <a:moveTo>
                  <a:pt x="23342" y="0"/>
                </a:moveTo>
                <a:lnTo>
                  <a:pt x="20599" y="0"/>
                </a:lnTo>
                <a:lnTo>
                  <a:pt x="20599" y="1371"/>
                </a:lnTo>
                <a:lnTo>
                  <a:pt x="23342" y="1371"/>
                </a:lnTo>
                <a:lnTo>
                  <a:pt x="23342" y="0"/>
                </a:lnTo>
                <a:close/>
              </a:path>
              <a:path w="3411855" h="1904">
                <a:moveTo>
                  <a:pt x="28816" y="0"/>
                </a:moveTo>
                <a:lnTo>
                  <a:pt x="26073" y="0"/>
                </a:lnTo>
                <a:lnTo>
                  <a:pt x="26073" y="1371"/>
                </a:lnTo>
                <a:lnTo>
                  <a:pt x="28816" y="1371"/>
                </a:lnTo>
                <a:lnTo>
                  <a:pt x="28816" y="0"/>
                </a:lnTo>
                <a:close/>
              </a:path>
              <a:path w="3411855" h="1904">
                <a:moveTo>
                  <a:pt x="34290" y="0"/>
                </a:moveTo>
                <a:lnTo>
                  <a:pt x="31546" y="0"/>
                </a:lnTo>
                <a:lnTo>
                  <a:pt x="31546" y="1371"/>
                </a:lnTo>
                <a:lnTo>
                  <a:pt x="34290" y="1371"/>
                </a:lnTo>
                <a:lnTo>
                  <a:pt x="34290" y="0"/>
                </a:lnTo>
                <a:close/>
              </a:path>
              <a:path w="3411855" h="1904">
                <a:moveTo>
                  <a:pt x="39763" y="0"/>
                </a:moveTo>
                <a:lnTo>
                  <a:pt x="37020" y="0"/>
                </a:lnTo>
                <a:lnTo>
                  <a:pt x="37020" y="1371"/>
                </a:lnTo>
                <a:lnTo>
                  <a:pt x="39763" y="1371"/>
                </a:lnTo>
                <a:lnTo>
                  <a:pt x="39763" y="0"/>
                </a:lnTo>
                <a:close/>
              </a:path>
              <a:path w="3411855" h="1904">
                <a:moveTo>
                  <a:pt x="45237" y="0"/>
                </a:moveTo>
                <a:lnTo>
                  <a:pt x="42494" y="0"/>
                </a:lnTo>
                <a:lnTo>
                  <a:pt x="42494" y="1371"/>
                </a:lnTo>
                <a:lnTo>
                  <a:pt x="45237" y="1371"/>
                </a:lnTo>
                <a:lnTo>
                  <a:pt x="45237" y="0"/>
                </a:lnTo>
                <a:close/>
              </a:path>
              <a:path w="3411855" h="1904">
                <a:moveTo>
                  <a:pt x="50711" y="0"/>
                </a:moveTo>
                <a:lnTo>
                  <a:pt x="47967" y="0"/>
                </a:lnTo>
                <a:lnTo>
                  <a:pt x="47967" y="1371"/>
                </a:lnTo>
                <a:lnTo>
                  <a:pt x="50711" y="1371"/>
                </a:lnTo>
                <a:lnTo>
                  <a:pt x="50711" y="0"/>
                </a:lnTo>
                <a:close/>
              </a:path>
              <a:path w="3411855" h="1904">
                <a:moveTo>
                  <a:pt x="56184" y="0"/>
                </a:moveTo>
                <a:lnTo>
                  <a:pt x="53441" y="0"/>
                </a:lnTo>
                <a:lnTo>
                  <a:pt x="53441" y="1371"/>
                </a:lnTo>
                <a:lnTo>
                  <a:pt x="56184" y="1371"/>
                </a:lnTo>
                <a:lnTo>
                  <a:pt x="56184" y="0"/>
                </a:lnTo>
                <a:close/>
              </a:path>
              <a:path w="3411855" h="1904">
                <a:moveTo>
                  <a:pt x="61658" y="0"/>
                </a:moveTo>
                <a:lnTo>
                  <a:pt x="58915" y="0"/>
                </a:lnTo>
                <a:lnTo>
                  <a:pt x="58915" y="1371"/>
                </a:lnTo>
                <a:lnTo>
                  <a:pt x="61658" y="1371"/>
                </a:lnTo>
                <a:lnTo>
                  <a:pt x="61658" y="0"/>
                </a:lnTo>
                <a:close/>
              </a:path>
              <a:path w="3411855" h="1904">
                <a:moveTo>
                  <a:pt x="67132" y="0"/>
                </a:moveTo>
                <a:lnTo>
                  <a:pt x="64389" y="0"/>
                </a:lnTo>
                <a:lnTo>
                  <a:pt x="64389" y="1371"/>
                </a:lnTo>
                <a:lnTo>
                  <a:pt x="67132" y="1371"/>
                </a:lnTo>
                <a:lnTo>
                  <a:pt x="67132" y="0"/>
                </a:lnTo>
                <a:close/>
              </a:path>
              <a:path w="3411855" h="1904">
                <a:moveTo>
                  <a:pt x="72605" y="0"/>
                </a:moveTo>
                <a:lnTo>
                  <a:pt x="69862" y="0"/>
                </a:lnTo>
                <a:lnTo>
                  <a:pt x="69862" y="1371"/>
                </a:lnTo>
                <a:lnTo>
                  <a:pt x="72605" y="1371"/>
                </a:lnTo>
                <a:lnTo>
                  <a:pt x="72605" y="0"/>
                </a:lnTo>
                <a:close/>
              </a:path>
              <a:path w="3411855" h="1904">
                <a:moveTo>
                  <a:pt x="78066" y="0"/>
                </a:moveTo>
                <a:lnTo>
                  <a:pt x="75336" y="0"/>
                </a:lnTo>
                <a:lnTo>
                  <a:pt x="75336" y="1371"/>
                </a:lnTo>
                <a:lnTo>
                  <a:pt x="78066" y="1371"/>
                </a:lnTo>
                <a:lnTo>
                  <a:pt x="78066" y="0"/>
                </a:lnTo>
                <a:close/>
              </a:path>
              <a:path w="3411855" h="1904">
                <a:moveTo>
                  <a:pt x="83540" y="0"/>
                </a:moveTo>
                <a:lnTo>
                  <a:pt x="80810" y="0"/>
                </a:lnTo>
                <a:lnTo>
                  <a:pt x="80810" y="1371"/>
                </a:lnTo>
                <a:lnTo>
                  <a:pt x="83540" y="1371"/>
                </a:lnTo>
                <a:lnTo>
                  <a:pt x="83540" y="0"/>
                </a:lnTo>
                <a:close/>
              </a:path>
              <a:path w="3411855" h="1904">
                <a:moveTo>
                  <a:pt x="89014" y="0"/>
                </a:moveTo>
                <a:lnTo>
                  <a:pt x="86283" y="0"/>
                </a:lnTo>
                <a:lnTo>
                  <a:pt x="86283" y="1371"/>
                </a:lnTo>
                <a:lnTo>
                  <a:pt x="89014" y="1371"/>
                </a:lnTo>
                <a:lnTo>
                  <a:pt x="89014" y="0"/>
                </a:lnTo>
                <a:close/>
              </a:path>
              <a:path w="3411855" h="1904">
                <a:moveTo>
                  <a:pt x="94488" y="0"/>
                </a:moveTo>
                <a:lnTo>
                  <a:pt x="91757" y="0"/>
                </a:lnTo>
                <a:lnTo>
                  <a:pt x="91757" y="1371"/>
                </a:lnTo>
                <a:lnTo>
                  <a:pt x="94488" y="1371"/>
                </a:lnTo>
                <a:lnTo>
                  <a:pt x="94488" y="0"/>
                </a:lnTo>
                <a:close/>
              </a:path>
              <a:path w="3411855" h="1904">
                <a:moveTo>
                  <a:pt x="99961" y="0"/>
                </a:moveTo>
                <a:lnTo>
                  <a:pt x="97231" y="0"/>
                </a:lnTo>
                <a:lnTo>
                  <a:pt x="97231" y="1371"/>
                </a:lnTo>
                <a:lnTo>
                  <a:pt x="99961" y="1371"/>
                </a:lnTo>
                <a:lnTo>
                  <a:pt x="99961" y="0"/>
                </a:lnTo>
                <a:close/>
              </a:path>
              <a:path w="3411855" h="1904">
                <a:moveTo>
                  <a:pt x="105435" y="0"/>
                </a:moveTo>
                <a:lnTo>
                  <a:pt x="102704" y="0"/>
                </a:lnTo>
                <a:lnTo>
                  <a:pt x="102704" y="1371"/>
                </a:lnTo>
                <a:lnTo>
                  <a:pt x="105435" y="1371"/>
                </a:lnTo>
                <a:lnTo>
                  <a:pt x="105435" y="0"/>
                </a:lnTo>
                <a:close/>
              </a:path>
              <a:path w="3411855" h="1904">
                <a:moveTo>
                  <a:pt x="110909" y="0"/>
                </a:moveTo>
                <a:lnTo>
                  <a:pt x="108178" y="0"/>
                </a:lnTo>
                <a:lnTo>
                  <a:pt x="108178" y="1371"/>
                </a:lnTo>
                <a:lnTo>
                  <a:pt x="110909" y="1371"/>
                </a:lnTo>
                <a:lnTo>
                  <a:pt x="110909" y="0"/>
                </a:lnTo>
                <a:close/>
              </a:path>
              <a:path w="3411855" h="1904">
                <a:moveTo>
                  <a:pt x="116382" y="0"/>
                </a:moveTo>
                <a:lnTo>
                  <a:pt x="113652" y="0"/>
                </a:lnTo>
                <a:lnTo>
                  <a:pt x="113652" y="1371"/>
                </a:lnTo>
                <a:lnTo>
                  <a:pt x="116382" y="1371"/>
                </a:lnTo>
                <a:lnTo>
                  <a:pt x="116382" y="0"/>
                </a:lnTo>
                <a:close/>
              </a:path>
              <a:path w="3411855" h="1904">
                <a:moveTo>
                  <a:pt x="121856" y="0"/>
                </a:moveTo>
                <a:lnTo>
                  <a:pt x="119126" y="0"/>
                </a:lnTo>
                <a:lnTo>
                  <a:pt x="119126" y="1371"/>
                </a:lnTo>
                <a:lnTo>
                  <a:pt x="121856" y="1371"/>
                </a:lnTo>
                <a:lnTo>
                  <a:pt x="121856" y="0"/>
                </a:lnTo>
                <a:close/>
              </a:path>
              <a:path w="3411855" h="1904">
                <a:moveTo>
                  <a:pt x="127330" y="0"/>
                </a:moveTo>
                <a:lnTo>
                  <a:pt x="124599" y="0"/>
                </a:lnTo>
                <a:lnTo>
                  <a:pt x="124599" y="1371"/>
                </a:lnTo>
                <a:lnTo>
                  <a:pt x="127330" y="1371"/>
                </a:lnTo>
                <a:lnTo>
                  <a:pt x="127330" y="0"/>
                </a:lnTo>
                <a:close/>
              </a:path>
              <a:path w="3411855" h="1904">
                <a:moveTo>
                  <a:pt x="132803" y="0"/>
                </a:moveTo>
                <a:lnTo>
                  <a:pt x="130073" y="0"/>
                </a:lnTo>
                <a:lnTo>
                  <a:pt x="130073" y="1371"/>
                </a:lnTo>
                <a:lnTo>
                  <a:pt x="132803" y="1371"/>
                </a:lnTo>
                <a:lnTo>
                  <a:pt x="132803" y="0"/>
                </a:lnTo>
                <a:close/>
              </a:path>
              <a:path w="3411855" h="1904">
                <a:moveTo>
                  <a:pt x="138277" y="0"/>
                </a:moveTo>
                <a:lnTo>
                  <a:pt x="135547" y="0"/>
                </a:lnTo>
                <a:lnTo>
                  <a:pt x="135547" y="1371"/>
                </a:lnTo>
                <a:lnTo>
                  <a:pt x="138277" y="1371"/>
                </a:lnTo>
                <a:lnTo>
                  <a:pt x="138277" y="0"/>
                </a:lnTo>
                <a:close/>
              </a:path>
              <a:path w="3411855" h="1904">
                <a:moveTo>
                  <a:pt x="143751" y="0"/>
                </a:moveTo>
                <a:lnTo>
                  <a:pt x="141020" y="0"/>
                </a:lnTo>
                <a:lnTo>
                  <a:pt x="141020" y="1371"/>
                </a:lnTo>
                <a:lnTo>
                  <a:pt x="143751" y="1371"/>
                </a:lnTo>
                <a:lnTo>
                  <a:pt x="143751" y="0"/>
                </a:lnTo>
                <a:close/>
              </a:path>
              <a:path w="3411855" h="1904">
                <a:moveTo>
                  <a:pt x="149225" y="0"/>
                </a:moveTo>
                <a:lnTo>
                  <a:pt x="146494" y="0"/>
                </a:lnTo>
                <a:lnTo>
                  <a:pt x="146494" y="1371"/>
                </a:lnTo>
                <a:lnTo>
                  <a:pt x="149225" y="1371"/>
                </a:lnTo>
                <a:lnTo>
                  <a:pt x="149225" y="0"/>
                </a:lnTo>
                <a:close/>
              </a:path>
              <a:path w="3411855" h="1904">
                <a:moveTo>
                  <a:pt x="154698" y="0"/>
                </a:moveTo>
                <a:lnTo>
                  <a:pt x="151955" y="0"/>
                </a:lnTo>
                <a:lnTo>
                  <a:pt x="151955" y="1371"/>
                </a:lnTo>
                <a:lnTo>
                  <a:pt x="154698" y="1371"/>
                </a:lnTo>
                <a:lnTo>
                  <a:pt x="154698" y="0"/>
                </a:lnTo>
                <a:close/>
              </a:path>
              <a:path w="3411855" h="1904">
                <a:moveTo>
                  <a:pt x="160172" y="0"/>
                </a:moveTo>
                <a:lnTo>
                  <a:pt x="157429" y="0"/>
                </a:lnTo>
                <a:lnTo>
                  <a:pt x="157429" y="1371"/>
                </a:lnTo>
                <a:lnTo>
                  <a:pt x="160172" y="1371"/>
                </a:lnTo>
                <a:lnTo>
                  <a:pt x="160172" y="0"/>
                </a:lnTo>
                <a:close/>
              </a:path>
              <a:path w="3411855" h="1904">
                <a:moveTo>
                  <a:pt x="165646" y="0"/>
                </a:moveTo>
                <a:lnTo>
                  <a:pt x="162902" y="0"/>
                </a:lnTo>
                <a:lnTo>
                  <a:pt x="162902" y="1371"/>
                </a:lnTo>
                <a:lnTo>
                  <a:pt x="165646" y="1371"/>
                </a:lnTo>
                <a:lnTo>
                  <a:pt x="165646" y="0"/>
                </a:lnTo>
                <a:close/>
              </a:path>
              <a:path w="3411855" h="1904">
                <a:moveTo>
                  <a:pt x="171119" y="0"/>
                </a:moveTo>
                <a:lnTo>
                  <a:pt x="168376" y="0"/>
                </a:lnTo>
                <a:lnTo>
                  <a:pt x="168376" y="1371"/>
                </a:lnTo>
                <a:lnTo>
                  <a:pt x="171119" y="1371"/>
                </a:lnTo>
                <a:lnTo>
                  <a:pt x="171119" y="0"/>
                </a:lnTo>
                <a:close/>
              </a:path>
              <a:path w="3411855" h="1904">
                <a:moveTo>
                  <a:pt x="176593" y="0"/>
                </a:moveTo>
                <a:lnTo>
                  <a:pt x="173850" y="0"/>
                </a:lnTo>
                <a:lnTo>
                  <a:pt x="173850" y="1371"/>
                </a:lnTo>
                <a:lnTo>
                  <a:pt x="176593" y="1371"/>
                </a:lnTo>
                <a:lnTo>
                  <a:pt x="176593" y="0"/>
                </a:lnTo>
                <a:close/>
              </a:path>
              <a:path w="3411855" h="1904">
                <a:moveTo>
                  <a:pt x="182067" y="0"/>
                </a:moveTo>
                <a:lnTo>
                  <a:pt x="179324" y="0"/>
                </a:lnTo>
                <a:lnTo>
                  <a:pt x="179324" y="1371"/>
                </a:lnTo>
                <a:lnTo>
                  <a:pt x="182067" y="1371"/>
                </a:lnTo>
                <a:lnTo>
                  <a:pt x="182067" y="0"/>
                </a:lnTo>
                <a:close/>
              </a:path>
              <a:path w="3411855" h="1904">
                <a:moveTo>
                  <a:pt x="187540" y="0"/>
                </a:moveTo>
                <a:lnTo>
                  <a:pt x="184797" y="0"/>
                </a:lnTo>
                <a:lnTo>
                  <a:pt x="184797" y="1371"/>
                </a:lnTo>
                <a:lnTo>
                  <a:pt x="187540" y="1371"/>
                </a:lnTo>
                <a:lnTo>
                  <a:pt x="187540" y="0"/>
                </a:lnTo>
                <a:close/>
              </a:path>
              <a:path w="3411855" h="1904">
                <a:moveTo>
                  <a:pt x="193014" y="0"/>
                </a:moveTo>
                <a:lnTo>
                  <a:pt x="190271" y="0"/>
                </a:lnTo>
                <a:lnTo>
                  <a:pt x="190271" y="1371"/>
                </a:lnTo>
                <a:lnTo>
                  <a:pt x="193014" y="1371"/>
                </a:lnTo>
                <a:lnTo>
                  <a:pt x="193014" y="0"/>
                </a:lnTo>
                <a:close/>
              </a:path>
              <a:path w="3411855" h="1904">
                <a:moveTo>
                  <a:pt x="198488" y="0"/>
                </a:moveTo>
                <a:lnTo>
                  <a:pt x="195745" y="0"/>
                </a:lnTo>
                <a:lnTo>
                  <a:pt x="195745" y="1371"/>
                </a:lnTo>
                <a:lnTo>
                  <a:pt x="198488" y="1371"/>
                </a:lnTo>
                <a:lnTo>
                  <a:pt x="198488" y="0"/>
                </a:lnTo>
                <a:close/>
              </a:path>
              <a:path w="3411855" h="1904">
                <a:moveTo>
                  <a:pt x="3230651" y="0"/>
                </a:moveTo>
                <a:lnTo>
                  <a:pt x="3227908" y="0"/>
                </a:lnTo>
                <a:lnTo>
                  <a:pt x="3227908" y="1371"/>
                </a:lnTo>
                <a:lnTo>
                  <a:pt x="3230651" y="1371"/>
                </a:lnTo>
                <a:lnTo>
                  <a:pt x="3230651" y="0"/>
                </a:lnTo>
                <a:close/>
              </a:path>
              <a:path w="3411855" h="1904">
                <a:moveTo>
                  <a:pt x="3236125" y="0"/>
                </a:moveTo>
                <a:lnTo>
                  <a:pt x="3233382" y="0"/>
                </a:lnTo>
                <a:lnTo>
                  <a:pt x="3233382" y="1371"/>
                </a:lnTo>
                <a:lnTo>
                  <a:pt x="3236125" y="1371"/>
                </a:lnTo>
                <a:lnTo>
                  <a:pt x="3236125" y="0"/>
                </a:lnTo>
                <a:close/>
              </a:path>
              <a:path w="3411855" h="1904">
                <a:moveTo>
                  <a:pt x="3241598" y="0"/>
                </a:moveTo>
                <a:lnTo>
                  <a:pt x="3238855" y="0"/>
                </a:lnTo>
                <a:lnTo>
                  <a:pt x="3238855" y="1371"/>
                </a:lnTo>
                <a:lnTo>
                  <a:pt x="3241598" y="1371"/>
                </a:lnTo>
                <a:lnTo>
                  <a:pt x="3241598" y="0"/>
                </a:lnTo>
                <a:close/>
              </a:path>
              <a:path w="3411855" h="1904">
                <a:moveTo>
                  <a:pt x="3247072" y="0"/>
                </a:moveTo>
                <a:lnTo>
                  <a:pt x="3244329" y="0"/>
                </a:lnTo>
                <a:lnTo>
                  <a:pt x="3244329" y="1371"/>
                </a:lnTo>
                <a:lnTo>
                  <a:pt x="3247072" y="1371"/>
                </a:lnTo>
                <a:lnTo>
                  <a:pt x="3247072" y="0"/>
                </a:lnTo>
                <a:close/>
              </a:path>
              <a:path w="3411855" h="1904">
                <a:moveTo>
                  <a:pt x="3252533" y="0"/>
                </a:moveTo>
                <a:lnTo>
                  <a:pt x="3249803" y="0"/>
                </a:lnTo>
                <a:lnTo>
                  <a:pt x="3249803" y="1371"/>
                </a:lnTo>
                <a:lnTo>
                  <a:pt x="3252533" y="1371"/>
                </a:lnTo>
                <a:lnTo>
                  <a:pt x="3252533" y="0"/>
                </a:lnTo>
                <a:close/>
              </a:path>
              <a:path w="3411855" h="1904">
                <a:moveTo>
                  <a:pt x="3258007" y="0"/>
                </a:moveTo>
                <a:lnTo>
                  <a:pt x="3255276" y="0"/>
                </a:lnTo>
                <a:lnTo>
                  <a:pt x="3255276" y="1371"/>
                </a:lnTo>
                <a:lnTo>
                  <a:pt x="3258007" y="1371"/>
                </a:lnTo>
                <a:lnTo>
                  <a:pt x="3258007" y="0"/>
                </a:lnTo>
                <a:close/>
              </a:path>
              <a:path w="3411855" h="1904">
                <a:moveTo>
                  <a:pt x="3263481" y="0"/>
                </a:moveTo>
                <a:lnTo>
                  <a:pt x="3260750" y="0"/>
                </a:lnTo>
                <a:lnTo>
                  <a:pt x="3260750" y="1371"/>
                </a:lnTo>
                <a:lnTo>
                  <a:pt x="3263481" y="1371"/>
                </a:lnTo>
                <a:lnTo>
                  <a:pt x="3263481" y="0"/>
                </a:lnTo>
                <a:close/>
              </a:path>
              <a:path w="3411855" h="1904">
                <a:moveTo>
                  <a:pt x="3268954" y="0"/>
                </a:moveTo>
                <a:lnTo>
                  <a:pt x="3266224" y="0"/>
                </a:lnTo>
                <a:lnTo>
                  <a:pt x="3266224" y="1371"/>
                </a:lnTo>
                <a:lnTo>
                  <a:pt x="3268954" y="1371"/>
                </a:lnTo>
                <a:lnTo>
                  <a:pt x="3268954" y="0"/>
                </a:lnTo>
                <a:close/>
              </a:path>
              <a:path w="3411855" h="1904">
                <a:moveTo>
                  <a:pt x="3274428" y="0"/>
                </a:moveTo>
                <a:lnTo>
                  <a:pt x="3271697" y="0"/>
                </a:lnTo>
                <a:lnTo>
                  <a:pt x="3271697" y="1371"/>
                </a:lnTo>
                <a:lnTo>
                  <a:pt x="3274428" y="1371"/>
                </a:lnTo>
                <a:lnTo>
                  <a:pt x="3274428" y="0"/>
                </a:lnTo>
                <a:close/>
              </a:path>
              <a:path w="3411855" h="1904">
                <a:moveTo>
                  <a:pt x="3279902" y="0"/>
                </a:moveTo>
                <a:lnTo>
                  <a:pt x="3277171" y="0"/>
                </a:lnTo>
                <a:lnTo>
                  <a:pt x="3277171" y="1371"/>
                </a:lnTo>
                <a:lnTo>
                  <a:pt x="3279902" y="1371"/>
                </a:lnTo>
                <a:lnTo>
                  <a:pt x="3279902" y="0"/>
                </a:lnTo>
                <a:close/>
              </a:path>
              <a:path w="3411855" h="1904">
                <a:moveTo>
                  <a:pt x="3285375" y="0"/>
                </a:moveTo>
                <a:lnTo>
                  <a:pt x="3282645" y="0"/>
                </a:lnTo>
                <a:lnTo>
                  <a:pt x="3282645" y="1371"/>
                </a:lnTo>
                <a:lnTo>
                  <a:pt x="3285375" y="1371"/>
                </a:lnTo>
                <a:lnTo>
                  <a:pt x="3285375" y="0"/>
                </a:lnTo>
                <a:close/>
              </a:path>
              <a:path w="3411855" h="1904">
                <a:moveTo>
                  <a:pt x="3290849" y="0"/>
                </a:moveTo>
                <a:lnTo>
                  <a:pt x="3288119" y="0"/>
                </a:lnTo>
                <a:lnTo>
                  <a:pt x="3288119" y="1371"/>
                </a:lnTo>
                <a:lnTo>
                  <a:pt x="3290849" y="1371"/>
                </a:lnTo>
                <a:lnTo>
                  <a:pt x="3290849" y="0"/>
                </a:lnTo>
                <a:close/>
              </a:path>
              <a:path w="3411855" h="1904">
                <a:moveTo>
                  <a:pt x="3296323" y="0"/>
                </a:moveTo>
                <a:lnTo>
                  <a:pt x="3293592" y="0"/>
                </a:lnTo>
                <a:lnTo>
                  <a:pt x="3293592" y="1371"/>
                </a:lnTo>
                <a:lnTo>
                  <a:pt x="3296323" y="1371"/>
                </a:lnTo>
                <a:lnTo>
                  <a:pt x="3296323" y="0"/>
                </a:lnTo>
                <a:close/>
              </a:path>
              <a:path w="3411855" h="1904">
                <a:moveTo>
                  <a:pt x="3301796" y="0"/>
                </a:moveTo>
                <a:lnTo>
                  <a:pt x="3299066" y="0"/>
                </a:lnTo>
                <a:lnTo>
                  <a:pt x="3299066" y="1371"/>
                </a:lnTo>
                <a:lnTo>
                  <a:pt x="3301796" y="1371"/>
                </a:lnTo>
                <a:lnTo>
                  <a:pt x="3301796" y="0"/>
                </a:lnTo>
                <a:close/>
              </a:path>
              <a:path w="3411855" h="1904">
                <a:moveTo>
                  <a:pt x="3307270" y="0"/>
                </a:moveTo>
                <a:lnTo>
                  <a:pt x="3304540" y="0"/>
                </a:lnTo>
                <a:lnTo>
                  <a:pt x="3304540" y="1371"/>
                </a:lnTo>
                <a:lnTo>
                  <a:pt x="3307270" y="1371"/>
                </a:lnTo>
                <a:lnTo>
                  <a:pt x="3307270" y="0"/>
                </a:lnTo>
                <a:close/>
              </a:path>
              <a:path w="3411855" h="1904">
                <a:moveTo>
                  <a:pt x="3312744" y="0"/>
                </a:moveTo>
                <a:lnTo>
                  <a:pt x="3310013" y="0"/>
                </a:lnTo>
                <a:lnTo>
                  <a:pt x="3310013" y="1371"/>
                </a:lnTo>
                <a:lnTo>
                  <a:pt x="3312744" y="1371"/>
                </a:lnTo>
                <a:lnTo>
                  <a:pt x="3312744" y="0"/>
                </a:lnTo>
                <a:close/>
              </a:path>
              <a:path w="3411855" h="1904">
                <a:moveTo>
                  <a:pt x="3318218" y="0"/>
                </a:moveTo>
                <a:lnTo>
                  <a:pt x="3315487" y="0"/>
                </a:lnTo>
                <a:lnTo>
                  <a:pt x="3315487" y="1371"/>
                </a:lnTo>
                <a:lnTo>
                  <a:pt x="3318218" y="1371"/>
                </a:lnTo>
                <a:lnTo>
                  <a:pt x="3318218" y="0"/>
                </a:lnTo>
                <a:close/>
              </a:path>
              <a:path w="3411855" h="1904">
                <a:moveTo>
                  <a:pt x="3323691" y="0"/>
                </a:moveTo>
                <a:lnTo>
                  <a:pt x="3320961" y="0"/>
                </a:lnTo>
                <a:lnTo>
                  <a:pt x="3320961" y="1371"/>
                </a:lnTo>
                <a:lnTo>
                  <a:pt x="3323691" y="1371"/>
                </a:lnTo>
                <a:lnTo>
                  <a:pt x="3323691" y="0"/>
                </a:lnTo>
                <a:close/>
              </a:path>
              <a:path w="3411855" h="1904">
                <a:moveTo>
                  <a:pt x="3329165" y="0"/>
                </a:moveTo>
                <a:lnTo>
                  <a:pt x="3326434" y="0"/>
                </a:lnTo>
                <a:lnTo>
                  <a:pt x="3326434" y="1371"/>
                </a:lnTo>
                <a:lnTo>
                  <a:pt x="3329165" y="1371"/>
                </a:lnTo>
                <a:lnTo>
                  <a:pt x="3329165" y="0"/>
                </a:lnTo>
                <a:close/>
              </a:path>
              <a:path w="3411855" h="1904">
                <a:moveTo>
                  <a:pt x="3334639" y="0"/>
                </a:moveTo>
                <a:lnTo>
                  <a:pt x="3331895" y="0"/>
                </a:lnTo>
                <a:lnTo>
                  <a:pt x="3331895" y="1371"/>
                </a:lnTo>
                <a:lnTo>
                  <a:pt x="3334639" y="1371"/>
                </a:lnTo>
                <a:lnTo>
                  <a:pt x="3334639" y="0"/>
                </a:lnTo>
                <a:close/>
              </a:path>
              <a:path w="3411855" h="1904">
                <a:moveTo>
                  <a:pt x="3340112" y="0"/>
                </a:moveTo>
                <a:lnTo>
                  <a:pt x="3337369" y="0"/>
                </a:lnTo>
                <a:lnTo>
                  <a:pt x="3337369" y="1371"/>
                </a:lnTo>
                <a:lnTo>
                  <a:pt x="3340112" y="1371"/>
                </a:lnTo>
                <a:lnTo>
                  <a:pt x="3340112" y="0"/>
                </a:lnTo>
                <a:close/>
              </a:path>
              <a:path w="3411855" h="1904">
                <a:moveTo>
                  <a:pt x="3345586" y="0"/>
                </a:moveTo>
                <a:lnTo>
                  <a:pt x="3342843" y="0"/>
                </a:lnTo>
                <a:lnTo>
                  <a:pt x="3342843" y="1371"/>
                </a:lnTo>
                <a:lnTo>
                  <a:pt x="3345586" y="1371"/>
                </a:lnTo>
                <a:lnTo>
                  <a:pt x="3345586" y="0"/>
                </a:lnTo>
                <a:close/>
              </a:path>
              <a:path w="3411855" h="1904">
                <a:moveTo>
                  <a:pt x="3351060" y="0"/>
                </a:moveTo>
                <a:lnTo>
                  <a:pt x="3348317" y="0"/>
                </a:lnTo>
                <a:lnTo>
                  <a:pt x="3348317" y="1371"/>
                </a:lnTo>
                <a:lnTo>
                  <a:pt x="3351060" y="1371"/>
                </a:lnTo>
                <a:lnTo>
                  <a:pt x="3351060" y="0"/>
                </a:lnTo>
                <a:close/>
              </a:path>
              <a:path w="3411855" h="1904">
                <a:moveTo>
                  <a:pt x="3356533" y="0"/>
                </a:moveTo>
                <a:lnTo>
                  <a:pt x="3353790" y="0"/>
                </a:lnTo>
                <a:lnTo>
                  <a:pt x="3353790" y="1371"/>
                </a:lnTo>
                <a:lnTo>
                  <a:pt x="3356533" y="1371"/>
                </a:lnTo>
                <a:lnTo>
                  <a:pt x="3356533" y="0"/>
                </a:lnTo>
                <a:close/>
              </a:path>
              <a:path w="3411855" h="1904">
                <a:moveTo>
                  <a:pt x="3362007" y="0"/>
                </a:moveTo>
                <a:lnTo>
                  <a:pt x="3359264" y="0"/>
                </a:lnTo>
                <a:lnTo>
                  <a:pt x="3359264" y="1371"/>
                </a:lnTo>
                <a:lnTo>
                  <a:pt x="3362007" y="1371"/>
                </a:lnTo>
                <a:lnTo>
                  <a:pt x="3362007" y="0"/>
                </a:lnTo>
                <a:close/>
              </a:path>
              <a:path w="3411855" h="1904">
                <a:moveTo>
                  <a:pt x="3367481" y="0"/>
                </a:moveTo>
                <a:lnTo>
                  <a:pt x="3364738" y="0"/>
                </a:lnTo>
                <a:lnTo>
                  <a:pt x="3364738" y="1371"/>
                </a:lnTo>
                <a:lnTo>
                  <a:pt x="3367481" y="1371"/>
                </a:lnTo>
                <a:lnTo>
                  <a:pt x="3367481" y="0"/>
                </a:lnTo>
                <a:close/>
              </a:path>
              <a:path w="3411855" h="1904">
                <a:moveTo>
                  <a:pt x="3372955" y="0"/>
                </a:moveTo>
                <a:lnTo>
                  <a:pt x="3370211" y="0"/>
                </a:lnTo>
                <a:lnTo>
                  <a:pt x="3370211" y="1371"/>
                </a:lnTo>
                <a:lnTo>
                  <a:pt x="3372955" y="1371"/>
                </a:lnTo>
                <a:lnTo>
                  <a:pt x="3372955" y="0"/>
                </a:lnTo>
                <a:close/>
              </a:path>
              <a:path w="3411855" h="1904">
                <a:moveTo>
                  <a:pt x="3378428" y="0"/>
                </a:moveTo>
                <a:lnTo>
                  <a:pt x="3375685" y="0"/>
                </a:lnTo>
                <a:lnTo>
                  <a:pt x="3375685" y="1371"/>
                </a:lnTo>
                <a:lnTo>
                  <a:pt x="3378428" y="1371"/>
                </a:lnTo>
                <a:lnTo>
                  <a:pt x="3378428" y="0"/>
                </a:lnTo>
                <a:close/>
              </a:path>
              <a:path w="3411855" h="1904">
                <a:moveTo>
                  <a:pt x="3383902" y="0"/>
                </a:moveTo>
                <a:lnTo>
                  <a:pt x="3381159" y="0"/>
                </a:lnTo>
                <a:lnTo>
                  <a:pt x="3381159" y="1371"/>
                </a:lnTo>
                <a:lnTo>
                  <a:pt x="3383902" y="1371"/>
                </a:lnTo>
                <a:lnTo>
                  <a:pt x="3383902" y="0"/>
                </a:lnTo>
                <a:close/>
              </a:path>
              <a:path w="3411855" h="1904">
                <a:moveTo>
                  <a:pt x="3389376" y="0"/>
                </a:moveTo>
                <a:lnTo>
                  <a:pt x="3386632" y="0"/>
                </a:lnTo>
                <a:lnTo>
                  <a:pt x="3386632" y="1371"/>
                </a:lnTo>
                <a:lnTo>
                  <a:pt x="3389376" y="1371"/>
                </a:lnTo>
                <a:lnTo>
                  <a:pt x="3389376" y="0"/>
                </a:lnTo>
                <a:close/>
              </a:path>
              <a:path w="3411855" h="1904">
                <a:moveTo>
                  <a:pt x="3394849" y="0"/>
                </a:moveTo>
                <a:lnTo>
                  <a:pt x="3392106" y="0"/>
                </a:lnTo>
                <a:lnTo>
                  <a:pt x="3392106" y="1371"/>
                </a:lnTo>
                <a:lnTo>
                  <a:pt x="3394849" y="1371"/>
                </a:lnTo>
                <a:lnTo>
                  <a:pt x="3394849" y="0"/>
                </a:lnTo>
                <a:close/>
              </a:path>
              <a:path w="3411855" h="1904">
                <a:moveTo>
                  <a:pt x="3400310" y="0"/>
                </a:moveTo>
                <a:lnTo>
                  <a:pt x="3397580" y="0"/>
                </a:lnTo>
                <a:lnTo>
                  <a:pt x="3397580" y="1371"/>
                </a:lnTo>
                <a:lnTo>
                  <a:pt x="3400310" y="1371"/>
                </a:lnTo>
                <a:lnTo>
                  <a:pt x="3400310" y="0"/>
                </a:lnTo>
                <a:close/>
              </a:path>
              <a:path w="3411855" h="1904">
                <a:moveTo>
                  <a:pt x="3405784" y="0"/>
                </a:moveTo>
                <a:lnTo>
                  <a:pt x="3403054" y="0"/>
                </a:lnTo>
                <a:lnTo>
                  <a:pt x="3403054" y="1371"/>
                </a:lnTo>
                <a:lnTo>
                  <a:pt x="3405784" y="1371"/>
                </a:lnTo>
                <a:lnTo>
                  <a:pt x="3405784" y="0"/>
                </a:lnTo>
                <a:close/>
              </a:path>
              <a:path w="3411855" h="1904">
                <a:moveTo>
                  <a:pt x="3411258" y="0"/>
                </a:moveTo>
                <a:lnTo>
                  <a:pt x="3408527" y="0"/>
                </a:lnTo>
                <a:lnTo>
                  <a:pt x="3408527" y="1371"/>
                </a:lnTo>
                <a:lnTo>
                  <a:pt x="3411258" y="1371"/>
                </a:lnTo>
                <a:lnTo>
                  <a:pt x="34112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7048417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6665283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4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4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4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4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4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4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4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42" y="0"/>
                </a:lnTo>
                <a:lnTo>
                  <a:pt x="136842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4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4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4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4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4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4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4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19" y="0"/>
                </a:lnTo>
                <a:lnTo>
                  <a:pt x="284619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4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4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4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4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4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4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4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4">
                <a:moveTo>
                  <a:pt x="358508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508" y="1371"/>
                </a:lnTo>
                <a:lnTo>
                  <a:pt x="358508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16282162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5455709" y="3701739"/>
            <a:ext cx="829310" cy="1905"/>
          </a:xfrm>
          <a:custGeom>
            <a:avLst/>
            <a:gdLst/>
            <a:ahLst/>
            <a:cxnLst/>
            <a:rect l="l" t="t" r="r" b="b"/>
            <a:pathLst>
              <a:path w="829309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829309" h="1904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829309" h="1904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829309" h="1904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829309" h="1904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829309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829309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829309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829309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829309" h="1904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829309" h="1904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829309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829309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829309" h="1904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829309" h="1904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829309" h="1904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829309" h="1904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829309" h="1904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829309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829309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829309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829309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829309" h="1904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829309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829309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829309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829309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829309" h="1904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829309" h="1904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829309" h="1904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829309" h="1904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829309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829309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829309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829309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829309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829309" h="1904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829309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829309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829309" h="1904">
                <a:moveTo>
                  <a:pt x="659523" y="0"/>
                </a:moveTo>
                <a:lnTo>
                  <a:pt x="656907" y="0"/>
                </a:lnTo>
                <a:lnTo>
                  <a:pt x="656907" y="1371"/>
                </a:lnTo>
                <a:lnTo>
                  <a:pt x="659523" y="1371"/>
                </a:lnTo>
                <a:lnTo>
                  <a:pt x="659523" y="0"/>
                </a:lnTo>
                <a:close/>
              </a:path>
              <a:path w="829309" h="1904">
                <a:moveTo>
                  <a:pt x="664997" y="0"/>
                </a:moveTo>
                <a:lnTo>
                  <a:pt x="662254" y="0"/>
                </a:lnTo>
                <a:lnTo>
                  <a:pt x="662254" y="1371"/>
                </a:lnTo>
                <a:lnTo>
                  <a:pt x="664997" y="1371"/>
                </a:lnTo>
                <a:lnTo>
                  <a:pt x="664997" y="0"/>
                </a:lnTo>
                <a:close/>
              </a:path>
              <a:path w="829309" h="1904">
                <a:moveTo>
                  <a:pt x="670471" y="0"/>
                </a:moveTo>
                <a:lnTo>
                  <a:pt x="667727" y="0"/>
                </a:lnTo>
                <a:lnTo>
                  <a:pt x="667727" y="1371"/>
                </a:lnTo>
                <a:lnTo>
                  <a:pt x="670471" y="1371"/>
                </a:lnTo>
                <a:lnTo>
                  <a:pt x="670471" y="0"/>
                </a:lnTo>
                <a:close/>
              </a:path>
              <a:path w="829309" h="1904">
                <a:moveTo>
                  <a:pt x="675944" y="0"/>
                </a:moveTo>
                <a:lnTo>
                  <a:pt x="673201" y="0"/>
                </a:lnTo>
                <a:lnTo>
                  <a:pt x="673201" y="1371"/>
                </a:lnTo>
                <a:lnTo>
                  <a:pt x="675944" y="1371"/>
                </a:lnTo>
                <a:lnTo>
                  <a:pt x="675944" y="0"/>
                </a:lnTo>
                <a:close/>
              </a:path>
              <a:path w="829309" h="1904">
                <a:moveTo>
                  <a:pt x="681418" y="0"/>
                </a:moveTo>
                <a:lnTo>
                  <a:pt x="678675" y="0"/>
                </a:lnTo>
                <a:lnTo>
                  <a:pt x="678675" y="1371"/>
                </a:lnTo>
                <a:lnTo>
                  <a:pt x="681418" y="1371"/>
                </a:lnTo>
                <a:lnTo>
                  <a:pt x="681418" y="0"/>
                </a:lnTo>
                <a:close/>
              </a:path>
              <a:path w="829309" h="1904">
                <a:moveTo>
                  <a:pt x="686892" y="0"/>
                </a:moveTo>
                <a:lnTo>
                  <a:pt x="684149" y="0"/>
                </a:lnTo>
                <a:lnTo>
                  <a:pt x="684149" y="1371"/>
                </a:lnTo>
                <a:lnTo>
                  <a:pt x="686892" y="1371"/>
                </a:lnTo>
                <a:lnTo>
                  <a:pt x="686892" y="0"/>
                </a:lnTo>
                <a:close/>
              </a:path>
              <a:path w="829309" h="1904">
                <a:moveTo>
                  <a:pt x="692365" y="0"/>
                </a:moveTo>
                <a:lnTo>
                  <a:pt x="689622" y="0"/>
                </a:lnTo>
                <a:lnTo>
                  <a:pt x="689622" y="1371"/>
                </a:lnTo>
                <a:lnTo>
                  <a:pt x="692365" y="1371"/>
                </a:lnTo>
                <a:lnTo>
                  <a:pt x="692365" y="0"/>
                </a:lnTo>
                <a:close/>
              </a:path>
              <a:path w="829309" h="1904">
                <a:moveTo>
                  <a:pt x="697839" y="0"/>
                </a:moveTo>
                <a:lnTo>
                  <a:pt x="695096" y="0"/>
                </a:lnTo>
                <a:lnTo>
                  <a:pt x="695096" y="1371"/>
                </a:lnTo>
                <a:lnTo>
                  <a:pt x="697839" y="1371"/>
                </a:lnTo>
                <a:lnTo>
                  <a:pt x="697839" y="0"/>
                </a:lnTo>
                <a:close/>
              </a:path>
              <a:path w="829309" h="1904">
                <a:moveTo>
                  <a:pt x="703313" y="0"/>
                </a:moveTo>
                <a:lnTo>
                  <a:pt x="700570" y="0"/>
                </a:lnTo>
                <a:lnTo>
                  <a:pt x="700570" y="1371"/>
                </a:lnTo>
                <a:lnTo>
                  <a:pt x="703313" y="1371"/>
                </a:lnTo>
                <a:lnTo>
                  <a:pt x="703313" y="0"/>
                </a:lnTo>
                <a:close/>
              </a:path>
              <a:path w="829309" h="1904">
                <a:moveTo>
                  <a:pt x="708774" y="0"/>
                </a:moveTo>
                <a:lnTo>
                  <a:pt x="706043" y="0"/>
                </a:lnTo>
                <a:lnTo>
                  <a:pt x="706043" y="1371"/>
                </a:lnTo>
                <a:lnTo>
                  <a:pt x="708774" y="1371"/>
                </a:lnTo>
                <a:lnTo>
                  <a:pt x="708774" y="0"/>
                </a:lnTo>
                <a:close/>
              </a:path>
              <a:path w="829309" h="1904">
                <a:moveTo>
                  <a:pt x="714248" y="0"/>
                </a:moveTo>
                <a:lnTo>
                  <a:pt x="711517" y="0"/>
                </a:lnTo>
                <a:lnTo>
                  <a:pt x="711517" y="1371"/>
                </a:lnTo>
                <a:lnTo>
                  <a:pt x="714248" y="1371"/>
                </a:lnTo>
                <a:lnTo>
                  <a:pt x="714248" y="0"/>
                </a:lnTo>
                <a:close/>
              </a:path>
              <a:path w="829309" h="1904">
                <a:moveTo>
                  <a:pt x="719721" y="0"/>
                </a:moveTo>
                <a:lnTo>
                  <a:pt x="716991" y="0"/>
                </a:lnTo>
                <a:lnTo>
                  <a:pt x="716991" y="1371"/>
                </a:lnTo>
                <a:lnTo>
                  <a:pt x="719721" y="1371"/>
                </a:lnTo>
                <a:lnTo>
                  <a:pt x="719721" y="0"/>
                </a:lnTo>
                <a:close/>
              </a:path>
              <a:path w="829309" h="1904">
                <a:moveTo>
                  <a:pt x="725195" y="0"/>
                </a:moveTo>
                <a:lnTo>
                  <a:pt x="722464" y="0"/>
                </a:lnTo>
                <a:lnTo>
                  <a:pt x="722464" y="1371"/>
                </a:lnTo>
                <a:lnTo>
                  <a:pt x="725195" y="1371"/>
                </a:lnTo>
                <a:lnTo>
                  <a:pt x="725195" y="0"/>
                </a:lnTo>
                <a:close/>
              </a:path>
              <a:path w="829309" h="1904">
                <a:moveTo>
                  <a:pt x="730669" y="0"/>
                </a:moveTo>
                <a:lnTo>
                  <a:pt x="727938" y="0"/>
                </a:lnTo>
                <a:lnTo>
                  <a:pt x="727938" y="1371"/>
                </a:lnTo>
                <a:lnTo>
                  <a:pt x="730669" y="1371"/>
                </a:lnTo>
                <a:lnTo>
                  <a:pt x="730669" y="0"/>
                </a:lnTo>
                <a:close/>
              </a:path>
              <a:path w="829309" h="1904">
                <a:moveTo>
                  <a:pt x="736142" y="0"/>
                </a:moveTo>
                <a:lnTo>
                  <a:pt x="733412" y="0"/>
                </a:lnTo>
                <a:lnTo>
                  <a:pt x="733412" y="1371"/>
                </a:lnTo>
                <a:lnTo>
                  <a:pt x="736142" y="1371"/>
                </a:lnTo>
                <a:lnTo>
                  <a:pt x="736142" y="0"/>
                </a:lnTo>
                <a:close/>
              </a:path>
              <a:path w="829309" h="1904">
                <a:moveTo>
                  <a:pt x="741616" y="0"/>
                </a:moveTo>
                <a:lnTo>
                  <a:pt x="738886" y="0"/>
                </a:lnTo>
                <a:lnTo>
                  <a:pt x="738886" y="1371"/>
                </a:lnTo>
                <a:lnTo>
                  <a:pt x="741616" y="1371"/>
                </a:lnTo>
                <a:lnTo>
                  <a:pt x="741616" y="0"/>
                </a:lnTo>
                <a:close/>
              </a:path>
              <a:path w="829309" h="1904">
                <a:moveTo>
                  <a:pt x="747090" y="0"/>
                </a:moveTo>
                <a:lnTo>
                  <a:pt x="744359" y="0"/>
                </a:lnTo>
                <a:lnTo>
                  <a:pt x="744359" y="1371"/>
                </a:lnTo>
                <a:lnTo>
                  <a:pt x="747090" y="1371"/>
                </a:lnTo>
                <a:lnTo>
                  <a:pt x="747090" y="0"/>
                </a:lnTo>
                <a:close/>
              </a:path>
              <a:path w="829309" h="1904">
                <a:moveTo>
                  <a:pt x="752563" y="0"/>
                </a:moveTo>
                <a:lnTo>
                  <a:pt x="749833" y="0"/>
                </a:lnTo>
                <a:lnTo>
                  <a:pt x="749833" y="1371"/>
                </a:lnTo>
                <a:lnTo>
                  <a:pt x="752563" y="1371"/>
                </a:lnTo>
                <a:lnTo>
                  <a:pt x="752563" y="0"/>
                </a:lnTo>
                <a:close/>
              </a:path>
              <a:path w="829309" h="1904">
                <a:moveTo>
                  <a:pt x="758037" y="0"/>
                </a:moveTo>
                <a:lnTo>
                  <a:pt x="755307" y="0"/>
                </a:lnTo>
                <a:lnTo>
                  <a:pt x="755307" y="1371"/>
                </a:lnTo>
                <a:lnTo>
                  <a:pt x="758037" y="1371"/>
                </a:lnTo>
                <a:lnTo>
                  <a:pt x="758037" y="0"/>
                </a:lnTo>
                <a:close/>
              </a:path>
              <a:path w="829309" h="1904">
                <a:moveTo>
                  <a:pt x="763511" y="0"/>
                </a:moveTo>
                <a:lnTo>
                  <a:pt x="760780" y="0"/>
                </a:lnTo>
                <a:lnTo>
                  <a:pt x="760780" y="1371"/>
                </a:lnTo>
                <a:lnTo>
                  <a:pt x="763511" y="1371"/>
                </a:lnTo>
                <a:lnTo>
                  <a:pt x="763511" y="0"/>
                </a:lnTo>
                <a:close/>
              </a:path>
              <a:path w="829309" h="1904">
                <a:moveTo>
                  <a:pt x="768985" y="0"/>
                </a:moveTo>
                <a:lnTo>
                  <a:pt x="766254" y="0"/>
                </a:lnTo>
                <a:lnTo>
                  <a:pt x="766254" y="1371"/>
                </a:lnTo>
                <a:lnTo>
                  <a:pt x="768985" y="1371"/>
                </a:lnTo>
                <a:lnTo>
                  <a:pt x="768985" y="0"/>
                </a:lnTo>
                <a:close/>
              </a:path>
              <a:path w="829309" h="1904">
                <a:moveTo>
                  <a:pt x="774458" y="0"/>
                </a:moveTo>
                <a:lnTo>
                  <a:pt x="771715" y="0"/>
                </a:lnTo>
                <a:lnTo>
                  <a:pt x="771715" y="1371"/>
                </a:lnTo>
                <a:lnTo>
                  <a:pt x="774458" y="1371"/>
                </a:lnTo>
                <a:lnTo>
                  <a:pt x="774458" y="0"/>
                </a:lnTo>
                <a:close/>
              </a:path>
              <a:path w="829309" h="1904">
                <a:moveTo>
                  <a:pt x="779932" y="0"/>
                </a:moveTo>
                <a:lnTo>
                  <a:pt x="777201" y="0"/>
                </a:lnTo>
                <a:lnTo>
                  <a:pt x="777201" y="1371"/>
                </a:lnTo>
                <a:lnTo>
                  <a:pt x="779932" y="1371"/>
                </a:lnTo>
                <a:lnTo>
                  <a:pt x="779932" y="0"/>
                </a:lnTo>
                <a:close/>
              </a:path>
              <a:path w="829309" h="1904">
                <a:moveTo>
                  <a:pt x="785406" y="0"/>
                </a:moveTo>
                <a:lnTo>
                  <a:pt x="782662" y="0"/>
                </a:lnTo>
                <a:lnTo>
                  <a:pt x="782662" y="1371"/>
                </a:lnTo>
                <a:lnTo>
                  <a:pt x="785406" y="1371"/>
                </a:lnTo>
                <a:lnTo>
                  <a:pt x="785406" y="0"/>
                </a:lnTo>
                <a:close/>
              </a:path>
              <a:path w="829309" h="1904">
                <a:moveTo>
                  <a:pt x="790879" y="0"/>
                </a:moveTo>
                <a:lnTo>
                  <a:pt x="788136" y="0"/>
                </a:lnTo>
                <a:lnTo>
                  <a:pt x="788136" y="1371"/>
                </a:lnTo>
                <a:lnTo>
                  <a:pt x="790879" y="1371"/>
                </a:lnTo>
                <a:lnTo>
                  <a:pt x="790879" y="0"/>
                </a:lnTo>
                <a:close/>
              </a:path>
              <a:path w="829309" h="1904">
                <a:moveTo>
                  <a:pt x="796353" y="0"/>
                </a:moveTo>
                <a:lnTo>
                  <a:pt x="793610" y="0"/>
                </a:lnTo>
                <a:lnTo>
                  <a:pt x="793610" y="1371"/>
                </a:lnTo>
                <a:lnTo>
                  <a:pt x="796353" y="1371"/>
                </a:lnTo>
                <a:lnTo>
                  <a:pt x="796353" y="0"/>
                </a:lnTo>
                <a:close/>
              </a:path>
              <a:path w="829309" h="1904">
                <a:moveTo>
                  <a:pt x="801827" y="0"/>
                </a:moveTo>
                <a:lnTo>
                  <a:pt x="799084" y="0"/>
                </a:lnTo>
                <a:lnTo>
                  <a:pt x="799084" y="1371"/>
                </a:lnTo>
                <a:lnTo>
                  <a:pt x="801827" y="1371"/>
                </a:lnTo>
                <a:lnTo>
                  <a:pt x="801827" y="0"/>
                </a:lnTo>
                <a:close/>
              </a:path>
              <a:path w="829309" h="1904">
                <a:moveTo>
                  <a:pt x="807300" y="0"/>
                </a:moveTo>
                <a:lnTo>
                  <a:pt x="804557" y="0"/>
                </a:lnTo>
                <a:lnTo>
                  <a:pt x="804557" y="1371"/>
                </a:lnTo>
                <a:lnTo>
                  <a:pt x="807300" y="1371"/>
                </a:lnTo>
                <a:lnTo>
                  <a:pt x="807300" y="0"/>
                </a:lnTo>
                <a:close/>
              </a:path>
              <a:path w="829309" h="1904">
                <a:moveTo>
                  <a:pt x="812774" y="0"/>
                </a:moveTo>
                <a:lnTo>
                  <a:pt x="810031" y="0"/>
                </a:lnTo>
                <a:lnTo>
                  <a:pt x="810031" y="1371"/>
                </a:lnTo>
                <a:lnTo>
                  <a:pt x="812774" y="1371"/>
                </a:lnTo>
                <a:lnTo>
                  <a:pt x="812774" y="0"/>
                </a:lnTo>
                <a:close/>
              </a:path>
              <a:path w="829309" h="1904">
                <a:moveTo>
                  <a:pt x="818248" y="0"/>
                </a:moveTo>
                <a:lnTo>
                  <a:pt x="815505" y="0"/>
                </a:lnTo>
                <a:lnTo>
                  <a:pt x="815505" y="1371"/>
                </a:lnTo>
                <a:lnTo>
                  <a:pt x="818248" y="1371"/>
                </a:lnTo>
                <a:lnTo>
                  <a:pt x="818248" y="0"/>
                </a:lnTo>
                <a:close/>
              </a:path>
              <a:path w="829309" h="1904">
                <a:moveTo>
                  <a:pt x="823722" y="0"/>
                </a:moveTo>
                <a:lnTo>
                  <a:pt x="820978" y="0"/>
                </a:lnTo>
                <a:lnTo>
                  <a:pt x="820978" y="1371"/>
                </a:lnTo>
                <a:lnTo>
                  <a:pt x="823722" y="1371"/>
                </a:lnTo>
                <a:lnTo>
                  <a:pt x="823722" y="0"/>
                </a:lnTo>
                <a:close/>
              </a:path>
              <a:path w="829309" h="1904">
                <a:moveTo>
                  <a:pt x="829195" y="0"/>
                </a:moveTo>
                <a:lnTo>
                  <a:pt x="826452" y="0"/>
                </a:lnTo>
                <a:lnTo>
                  <a:pt x="826452" y="1371"/>
                </a:lnTo>
                <a:lnTo>
                  <a:pt x="829195" y="1371"/>
                </a:lnTo>
                <a:lnTo>
                  <a:pt x="82919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5072589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61" y="0"/>
                </a:lnTo>
                <a:lnTo>
                  <a:pt x="5461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34" y="0"/>
                </a:lnTo>
                <a:lnTo>
                  <a:pt x="10934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08" y="0"/>
                </a:lnTo>
                <a:lnTo>
                  <a:pt x="16408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49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49" y="1371"/>
                </a:lnTo>
                <a:lnTo>
                  <a:pt x="79349" y="0"/>
                </a:lnTo>
                <a:close/>
              </a:path>
              <a:path w="386080" h="1904">
                <a:moveTo>
                  <a:pt x="84823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23" y="1371"/>
                </a:lnTo>
                <a:lnTo>
                  <a:pt x="84823" y="0"/>
                </a:lnTo>
                <a:close/>
              </a:path>
              <a:path w="386080" h="1904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4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4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4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4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38" y="0"/>
                </a:lnTo>
                <a:lnTo>
                  <a:pt x="153238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11" y="0"/>
                </a:lnTo>
                <a:lnTo>
                  <a:pt x="158711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85" y="0"/>
                </a:lnTo>
                <a:lnTo>
                  <a:pt x="164185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53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53" y="1371"/>
                </a:lnTo>
                <a:lnTo>
                  <a:pt x="221653" y="0"/>
                </a:lnTo>
                <a:close/>
              </a:path>
              <a:path w="386080" h="1904">
                <a:moveTo>
                  <a:pt x="227126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26" y="1371"/>
                </a:lnTo>
                <a:lnTo>
                  <a:pt x="227126" y="0"/>
                </a:lnTo>
                <a:close/>
              </a:path>
              <a:path w="386080" h="1904">
                <a:moveTo>
                  <a:pt x="232600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00" y="1371"/>
                </a:lnTo>
                <a:lnTo>
                  <a:pt x="232600" y="0"/>
                </a:lnTo>
                <a:close/>
              </a:path>
              <a:path w="386080" h="1904">
                <a:moveTo>
                  <a:pt x="238074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74" y="1371"/>
                </a:lnTo>
                <a:lnTo>
                  <a:pt x="238074" y="0"/>
                </a:lnTo>
                <a:close/>
              </a:path>
              <a:path w="386080" h="1904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4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4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4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41" y="0"/>
                </a:lnTo>
                <a:lnTo>
                  <a:pt x="295541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15" y="0"/>
                </a:lnTo>
                <a:lnTo>
                  <a:pt x="301015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489" y="0"/>
                </a:lnTo>
                <a:lnTo>
                  <a:pt x="306489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56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56" y="1371"/>
                </a:lnTo>
                <a:lnTo>
                  <a:pt x="363956" y="0"/>
                </a:lnTo>
                <a:close/>
              </a:path>
              <a:path w="386080" h="1904">
                <a:moveTo>
                  <a:pt x="369430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30" y="1371"/>
                </a:lnTo>
                <a:lnTo>
                  <a:pt x="369430" y="0"/>
                </a:lnTo>
                <a:close/>
              </a:path>
              <a:path w="386080" h="1904">
                <a:moveTo>
                  <a:pt x="374904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04" y="1371"/>
                </a:lnTo>
                <a:lnTo>
                  <a:pt x="374904" y="0"/>
                </a:lnTo>
                <a:close/>
              </a:path>
              <a:path w="386080" h="1904">
                <a:moveTo>
                  <a:pt x="380377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77" y="1371"/>
                </a:lnTo>
                <a:lnTo>
                  <a:pt x="380377" y="0"/>
                </a:lnTo>
                <a:close/>
              </a:path>
              <a:path w="386080" h="1904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14689455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4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4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4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4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4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4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4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4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4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4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4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4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4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4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4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4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4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4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4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4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4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4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4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4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14306334" y="3701739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4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4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4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4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4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4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4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4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4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4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4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4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4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4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4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4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4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4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4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4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4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4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4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4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4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4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4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4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4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4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4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4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4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4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4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4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4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4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4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4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4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4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4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4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4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4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4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4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4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4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4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4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4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4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4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4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4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4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4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4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4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4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4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4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4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4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4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4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4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4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4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14203629" y="3129325"/>
            <a:ext cx="3411854" cy="574040"/>
          </a:xfrm>
          <a:custGeom>
            <a:avLst/>
            <a:gdLst/>
            <a:ahLst/>
            <a:cxnLst/>
            <a:rect l="l" t="t" r="r" b="b"/>
            <a:pathLst>
              <a:path w="3411855" h="574039">
                <a:moveTo>
                  <a:pt x="1447" y="572414"/>
                </a:moveTo>
                <a:lnTo>
                  <a:pt x="0" y="572414"/>
                </a:lnTo>
                <a:lnTo>
                  <a:pt x="0" y="573786"/>
                </a:lnTo>
                <a:lnTo>
                  <a:pt x="1447" y="573786"/>
                </a:lnTo>
                <a:lnTo>
                  <a:pt x="1447" y="572414"/>
                </a:lnTo>
                <a:close/>
              </a:path>
              <a:path w="3411855" h="574039">
                <a:moveTo>
                  <a:pt x="6921" y="572414"/>
                </a:moveTo>
                <a:lnTo>
                  <a:pt x="4191" y="572414"/>
                </a:lnTo>
                <a:lnTo>
                  <a:pt x="4191" y="573786"/>
                </a:lnTo>
                <a:lnTo>
                  <a:pt x="6921" y="573786"/>
                </a:lnTo>
                <a:lnTo>
                  <a:pt x="6921" y="572414"/>
                </a:lnTo>
                <a:close/>
              </a:path>
              <a:path w="3411855" h="574039">
                <a:moveTo>
                  <a:pt x="12395" y="572414"/>
                </a:moveTo>
                <a:lnTo>
                  <a:pt x="9652" y="572414"/>
                </a:lnTo>
                <a:lnTo>
                  <a:pt x="9652" y="573786"/>
                </a:lnTo>
                <a:lnTo>
                  <a:pt x="12395" y="573786"/>
                </a:lnTo>
                <a:lnTo>
                  <a:pt x="12395" y="572414"/>
                </a:lnTo>
                <a:close/>
              </a:path>
              <a:path w="3411855" h="574039">
                <a:moveTo>
                  <a:pt x="17868" y="572414"/>
                </a:moveTo>
                <a:lnTo>
                  <a:pt x="15125" y="572414"/>
                </a:lnTo>
                <a:lnTo>
                  <a:pt x="15125" y="573786"/>
                </a:lnTo>
                <a:lnTo>
                  <a:pt x="17868" y="573786"/>
                </a:lnTo>
                <a:lnTo>
                  <a:pt x="17868" y="572414"/>
                </a:lnTo>
                <a:close/>
              </a:path>
              <a:path w="3411855" h="574039">
                <a:moveTo>
                  <a:pt x="23342" y="572414"/>
                </a:moveTo>
                <a:lnTo>
                  <a:pt x="20599" y="572414"/>
                </a:lnTo>
                <a:lnTo>
                  <a:pt x="20599" y="573786"/>
                </a:lnTo>
                <a:lnTo>
                  <a:pt x="23342" y="573786"/>
                </a:lnTo>
                <a:lnTo>
                  <a:pt x="23342" y="572414"/>
                </a:lnTo>
                <a:close/>
              </a:path>
              <a:path w="3411855" h="574039">
                <a:moveTo>
                  <a:pt x="28816" y="572414"/>
                </a:moveTo>
                <a:lnTo>
                  <a:pt x="26073" y="572414"/>
                </a:lnTo>
                <a:lnTo>
                  <a:pt x="26073" y="573786"/>
                </a:lnTo>
                <a:lnTo>
                  <a:pt x="28816" y="573786"/>
                </a:lnTo>
                <a:lnTo>
                  <a:pt x="28816" y="572414"/>
                </a:lnTo>
                <a:close/>
              </a:path>
              <a:path w="3411855" h="574039">
                <a:moveTo>
                  <a:pt x="34290" y="572414"/>
                </a:moveTo>
                <a:lnTo>
                  <a:pt x="31546" y="572414"/>
                </a:lnTo>
                <a:lnTo>
                  <a:pt x="31546" y="573786"/>
                </a:lnTo>
                <a:lnTo>
                  <a:pt x="34290" y="573786"/>
                </a:lnTo>
                <a:lnTo>
                  <a:pt x="34290" y="572414"/>
                </a:lnTo>
                <a:close/>
              </a:path>
              <a:path w="3411855" h="574039">
                <a:moveTo>
                  <a:pt x="39763" y="572414"/>
                </a:moveTo>
                <a:lnTo>
                  <a:pt x="37020" y="572414"/>
                </a:lnTo>
                <a:lnTo>
                  <a:pt x="37020" y="573786"/>
                </a:lnTo>
                <a:lnTo>
                  <a:pt x="39763" y="573786"/>
                </a:lnTo>
                <a:lnTo>
                  <a:pt x="39763" y="572414"/>
                </a:lnTo>
                <a:close/>
              </a:path>
              <a:path w="3411855" h="574039">
                <a:moveTo>
                  <a:pt x="45237" y="572414"/>
                </a:moveTo>
                <a:lnTo>
                  <a:pt x="42494" y="572414"/>
                </a:lnTo>
                <a:lnTo>
                  <a:pt x="42494" y="573786"/>
                </a:lnTo>
                <a:lnTo>
                  <a:pt x="45237" y="573786"/>
                </a:lnTo>
                <a:lnTo>
                  <a:pt x="45237" y="572414"/>
                </a:lnTo>
                <a:close/>
              </a:path>
              <a:path w="3411855" h="574039">
                <a:moveTo>
                  <a:pt x="50711" y="572414"/>
                </a:moveTo>
                <a:lnTo>
                  <a:pt x="47967" y="572414"/>
                </a:lnTo>
                <a:lnTo>
                  <a:pt x="47967" y="573786"/>
                </a:lnTo>
                <a:lnTo>
                  <a:pt x="50711" y="573786"/>
                </a:lnTo>
                <a:lnTo>
                  <a:pt x="50711" y="572414"/>
                </a:lnTo>
                <a:close/>
              </a:path>
              <a:path w="3411855" h="574039">
                <a:moveTo>
                  <a:pt x="56184" y="572414"/>
                </a:moveTo>
                <a:lnTo>
                  <a:pt x="53441" y="572414"/>
                </a:lnTo>
                <a:lnTo>
                  <a:pt x="53441" y="573786"/>
                </a:lnTo>
                <a:lnTo>
                  <a:pt x="56184" y="573786"/>
                </a:lnTo>
                <a:lnTo>
                  <a:pt x="56184" y="572414"/>
                </a:lnTo>
                <a:close/>
              </a:path>
              <a:path w="3411855" h="574039">
                <a:moveTo>
                  <a:pt x="61658" y="572414"/>
                </a:moveTo>
                <a:lnTo>
                  <a:pt x="58915" y="572414"/>
                </a:lnTo>
                <a:lnTo>
                  <a:pt x="58915" y="573786"/>
                </a:lnTo>
                <a:lnTo>
                  <a:pt x="61658" y="573786"/>
                </a:lnTo>
                <a:lnTo>
                  <a:pt x="61658" y="572414"/>
                </a:lnTo>
                <a:close/>
              </a:path>
              <a:path w="3411855" h="574039">
                <a:moveTo>
                  <a:pt x="67132" y="572414"/>
                </a:moveTo>
                <a:lnTo>
                  <a:pt x="64389" y="572414"/>
                </a:lnTo>
                <a:lnTo>
                  <a:pt x="64389" y="573786"/>
                </a:lnTo>
                <a:lnTo>
                  <a:pt x="67132" y="573786"/>
                </a:lnTo>
                <a:lnTo>
                  <a:pt x="67132" y="572414"/>
                </a:lnTo>
                <a:close/>
              </a:path>
              <a:path w="3411855" h="574039">
                <a:moveTo>
                  <a:pt x="72605" y="572414"/>
                </a:moveTo>
                <a:lnTo>
                  <a:pt x="69862" y="572414"/>
                </a:lnTo>
                <a:lnTo>
                  <a:pt x="69862" y="573786"/>
                </a:lnTo>
                <a:lnTo>
                  <a:pt x="72605" y="573786"/>
                </a:lnTo>
                <a:lnTo>
                  <a:pt x="72605" y="572414"/>
                </a:lnTo>
                <a:close/>
              </a:path>
              <a:path w="3411855" h="574039">
                <a:moveTo>
                  <a:pt x="78066" y="572414"/>
                </a:moveTo>
                <a:lnTo>
                  <a:pt x="75336" y="572414"/>
                </a:lnTo>
                <a:lnTo>
                  <a:pt x="75336" y="573786"/>
                </a:lnTo>
                <a:lnTo>
                  <a:pt x="78066" y="573786"/>
                </a:lnTo>
                <a:lnTo>
                  <a:pt x="78066" y="572414"/>
                </a:lnTo>
                <a:close/>
              </a:path>
              <a:path w="3411855" h="574039">
                <a:moveTo>
                  <a:pt x="83540" y="572414"/>
                </a:moveTo>
                <a:lnTo>
                  <a:pt x="80810" y="572414"/>
                </a:lnTo>
                <a:lnTo>
                  <a:pt x="80810" y="573786"/>
                </a:lnTo>
                <a:lnTo>
                  <a:pt x="83540" y="573786"/>
                </a:lnTo>
                <a:lnTo>
                  <a:pt x="83540" y="572414"/>
                </a:lnTo>
                <a:close/>
              </a:path>
              <a:path w="3411855" h="574039">
                <a:moveTo>
                  <a:pt x="89014" y="572414"/>
                </a:moveTo>
                <a:lnTo>
                  <a:pt x="86283" y="572414"/>
                </a:lnTo>
                <a:lnTo>
                  <a:pt x="86283" y="573786"/>
                </a:lnTo>
                <a:lnTo>
                  <a:pt x="89014" y="573786"/>
                </a:lnTo>
                <a:lnTo>
                  <a:pt x="89014" y="572414"/>
                </a:lnTo>
                <a:close/>
              </a:path>
              <a:path w="3411855" h="574039">
                <a:moveTo>
                  <a:pt x="94488" y="572414"/>
                </a:moveTo>
                <a:lnTo>
                  <a:pt x="91757" y="572414"/>
                </a:lnTo>
                <a:lnTo>
                  <a:pt x="91757" y="573786"/>
                </a:lnTo>
                <a:lnTo>
                  <a:pt x="94488" y="573786"/>
                </a:lnTo>
                <a:lnTo>
                  <a:pt x="94488" y="572414"/>
                </a:lnTo>
                <a:close/>
              </a:path>
              <a:path w="3411855" h="574039">
                <a:moveTo>
                  <a:pt x="99961" y="572414"/>
                </a:moveTo>
                <a:lnTo>
                  <a:pt x="97231" y="572414"/>
                </a:lnTo>
                <a:lnTo>
                  <a:pt x="97231" y="573786"/>
                </a:lnTo>
                <a:lnTo>
                  <a:pt x="99961" y="573786"/>
                </a:lnTo>
                <a:lnTo>
                  <a:pt x="99961" y="572414"/>
                </a:lnTo>
                <a:close/>
              </a:path>
              <a:path w="3411855" h="574039">
                <a:moveTo>
                  <a:pt x="105435" y="572414"/>
                </a:moveTo>
                <a:lnTo>
                  <a:pt x="102704" y="572414"/>
                </a:lnTo>
                <a:lnTo>
                  <a:pt x="102704" y="573786"/>
                </a:lnTo>
                <a:lnTo>
                  <a:pt x="105435" y="573786"/>
                </a:lnTo>
                <a:lnTo>
                  <a:pt x="105435" y="572414"/>
                </a:lnTo>
                <a:close/>
              </a:path>
              <a:path w="3411855" h="574039">
                <a:moveTo>
                  <a:pt x="3137598" y="0"/>
                </a:moveTo>
                <a:lnTo>
                  <a:pt x="3134868" y="0"/>
                </a:lnTo>
                <a:lnTo>
                  <a:pt x="3134868" y="1371"/>
                </a:lnTo>
                <a:lnTo>
                  <a:pt x="3137598" y="1371"/>
                </a:lnTo>
                <a:lnTo>
                  <a:pt x="3137598" y="0"/>
                </a:lnTo>
                <a:close/>
              </a:path>
              <a:path w="3411855" h="574039">
                <a:moveTo>
                  <a:pt x="3143072" y="0"/>
                </a:moveTo>
                <a:lnTo>
                  <a:pt x="3140341" y="0"/>
                </a:lnTo>
                <a:lnTo>
                  <a:pt x="3140341" y="1371"/>
                </a:lnTo>
                <a:lnTo>
                  <a:pt x="3143072" y="1371"/>
                </a:lnTo>
                <a:lnTo>
                  <a:pt x="3143072" y="0"/>
                </a:lnTo>
                <a:close/>
              </a:path>
              <a:path w="3411855" h="574039">
                <a:moveTo>
                  <a:pt x="3148546" y="0"/>
                </a:moveTo>
                <a:lnTo>
                  <a:pt x="3145815" y="0"/>
                </a:lnTo>
                <a:lnTo>
                  <a:pt x="3145815" y="1371"/>
                </a:lnTo>
                <a:lnTo>
                  <a:pt x="3148546" y="1371"/>
                </a:lnTo>
                <a:lnTo>
                  <a:pt x="3148546" y="0"/>
                </a:lnTo>
                <a:close/>
              </a:path>
              <a:path w="3411855" h="574039">
                <a:moveTo>
                  <a:pt x="3154019" y="0"/>
                </a:moveTo>
                <a:lnTo>
                  <a:pt x="3151289" y="0"/>
                </a:lnTo>
                <a:lnTo>
                  <a:pt x="3151289" y="1371"/>
                </a:lnTo>
                <a:lnTo>
                  <a:pt x="3154019" y="1371"/>
                </a:lnTo>
                <a:lnTo>
                  <a:pt x="3154019" y="0"/>
                </a:lnTo>
                <a:close/>
              </a:path>
              <a:path w="3411855" h="574039">
                <a:moveTo>
                  <a:pt x="3159493" y="0"/>
                </a:moveTo>
                <a:lnTo>
                  <a:pt x="3156762" y="0"/>
                </a:lnTo>
                <a:lnTo>
                  <a:pt x="3156762" y="1371"/>
                </a:lnTo>
                <a:lnTo>
                  <a:pt x="3159493" y="1371"/>
                </a:lnTo>
                <a:lnTo>
                  <a:pt x="3159493" y="0"/>
                </a:lnTo>
                <a:close/>
              </a:path>
              <a:path w="3411855" h="574039">
                <a:moveTo>
                  <a:pt x="3164967" y="0"/>
                </a:moveTo>
                <a:lnTo>
                  <a:pt x="3162236" y="0"/>
                </a:lnTo>
                <a:lnTo>
                  <a:pt x="3162236" y="1371"/>
                </a:lnTo>
                <a:lnTo>
                  <a:pt x="3164967" y="1371"/>
                </a:lnTo>
                <a:lnTo>
                  <a:pt x="3164967" y="0"/>
                </a:lnTo>
                <a:close/>
              </a:path>
              <a:path w="3411855" h="574039">
                <a:moveTo>
                  <a:pt x="3170440" y="0"/>
                </a:moveTo>
                <a:lnTo>
                  <a:pt x="3167710" y="0"/>
                </a:lnTo>
                <a:lnTo>
                  <a:pt x="3167710" y="1371"/>
                </a:lnTo>
                <a:lnTo>
                  <a:pt x="3170440" y="1371"/>
                </a:lnTo>
                <a:lnTo>
                  <a:pt x="3170440" y="0"/>
                </a:lnTo>
                <a:close/>
              </a:path>
              <a:path w="3411855" h="574039">
                <a:moveTo>
                  <a:pt x="3175914" y="0"/>
                </a:moveTo>
                <a:lnTo>
                  <a:pt x="3173184" y="0"/>
                </a:lnTo>
                <a:lnTo>
                  <a:pt x="3173184" y="1371"/>
                </a:lnTo>
                <a:lnTo>
                  <a:pt x="3175914" y="1371"/>
                </a:lnTo>
                <a:lnTo>
                  <a:pt x="3175914" y="0"/>
                </a:lnTo>
                <a:close/>
              </a:path>
              <a:path w="3411855" h="574039">
                <a:moveTo>
                  <a:pt x="3181388" y="0"/>
                </a:moveTo>
                <a:lnTo>
                  <a:pt x="3178645" y="0"/>
                </a:lnTo>
                <a:lnTo>
                  <a:pt x="3178645" y="1371"/>
                </a:lnTo>
                <a:lnTo>
                  <a:pt x="3181388" y="1371"/>
                </a:lnTo>
                <a:lnTo>
                  <a:pt x="3181388" y="0"/>
                </a:lnTo>
                <a:close/>
              </a:path>
              <a:path w="3411855" h="574039">
                <a:moveTo>
                  <a:pt x="3186861" y="0"/>
                </a:moveTo>
                <a:lnTo>
                  <a:pt x="3184118" y="0"/>
                </a:lnTo>
                <a:lnTo>
                  <a:pt x="3184118" y="1371"/>
                </a:lnTo>
                <a:lnTo>
                  <a:pt x="3186861" y="1371"/>
                </a:lnTo>
                <a:lnTo>
                  <a:pt x="3186861" y="0"/>
                </a:lnTo>
                <a:close/>
              </a:path>
              <a:path w="3411855" h="574039">
                <a:moveTo>
                  <a:pt x="3192335" y="0"/>
                </a:moveTo>
                <a:lnTo>
                  <a:pt x="3189592" y="0"/>
                </a:lnTo>
                <a:lnTo>
                  <a:pt x="3189592" y="1371"/>
                </a:lnTo>
                <a:lnTo>
                  <a:pt x="3192335" y="1371"/>
                </a:lnTo>
                <a:lnTo>
                  <a:pt x="3192335" y="0"/>
                </a:lnTo>
                <a:close/>
              </a:path>
              <a:path w="3411855" h="574039">
                <a:moveTo>
                  <a:pt x="3197809" y="0"/>
                </a:moveTo>
                <a:lnTo>
                  <a:pt x="3195066" y="0"/>
                </a:lnTo>
                <a:lnTo>
                  <a:pt x="3195066" y="1371"/>
                </a:lnTo>
                <a:lnTo>
                  <a:pt x="3197809" y="1371"/>
                </a:lnTo>
                <a:lnTo>
                  <a:pt x="3197809" y="0"/>
                </a:lnTo>
                <a:close/>
              </a:path>
              <a:path w="3411855" h="574039">
                <a:moveTo>
                  <a:pt x="3203283" y="0"/>
                </a:moveTo>
                <a:lnTo>
                  <a:pt x="3200539" y="0"/>
                </a:lnTo>
                <a:lnTo>
                  <a:pt x="3200539" y="1371"/>
                </a:lnTo>
                <a:lnTo>
                  <a:pt x="3203283" y="1371"/>
                </a:lnTo>
                <a:lnTo>
                  <a:pt x="3203283" y="0"/>
                </a:lnTo>
                <a:close/>
              </a:path>
              <a:path w="3411855" h="574039">
                <a:moveTo>
                  <a:pt x="3208756" y="0"/>
                </a:moveTo>
                <a:lnTo>
                  <a:pt x="3206013" y="0"/>
                </a:lnTo>
                <a:lnTo>
                  <a:pt x="3206013" y="1371"/>
                </a:lnTo>
                <a:lnTo>
                  <a:pt x="3208756" y="1371"/>
                </a:lnTo>
                <a:lnTo>
                  <a:pt x="3208756" y="0"/>
                </a:lnTo>
                <a:close/>
              </a:path>
              <a:path w="3411855" h="574039">
                <a:moveTo>
                  <a:pt x="3214230" y="0"/>
                </a:moveTo>
                <a:lnTo>
                  <a:pt x="3211487" y="0"/>
                </a:lnTo>
                <a:lnTo>
                  <a:pt x="3211487" y="1371"/>
                </a:lnTo>
                <a:lnTo>
                  <a:pt x="3214230" y="1371"/>
                </a:lnTo>
                <a:lnTo>
                  <a:pt x="3214230" y="0"/>
                </a:lnTo>
                <a:close/>
              </a:path>
              <a:path w="3411855" h="574039">
                <a:moveTo>
                  <a:pt x="3219704" y="0"/>
                </a:moveTo>
                <a:lnTo>
                  <a:pt x="3216960" y="0"/>
                </a:lnTo>
                <a:lnTo>
                  <a:pt x="3216960" y="1371"/>
                </a:lnTo>
                <a:lnTo>
                  <a:pt x="3219704" y="1371"/>
                </a:lnTo>
                <a:lnTo>
                  <a:pt x="3219704" y="0"/>
                </a:lnTo>
                <a:close/>
              </a:path>
              <a:path w="3411855" h="574039">
                <a:moveTo>
                  <a:pt x="3225177" y="0"/>
                </a:moveTo>
                <a:lnTo>
                  <a:pt x="3222434" y="0"/>
                </a:lnTo>
                <a:lnTo>
                  <a:pt x="3222434" y="1371"/>
                </a:lnTo>
                <a:lnTo>
                  <a:pt x="3225177" y="1371"/>
                </a:lnTo>
                <a:lnTo>
                  <a:pt x="3225177" y="0"/>
                </a:lnTo>
                <a:close/>
              </a:path>
              <a:path w="3411855" h="574039">
                <a:moveTo>
                  <a:pt x="3230651" y="0"/>
                </a:moveTo>
                <a:lnTo>
                  <a:pt x="3227908" y="0"/>
                </a:lnTo>
                <a:lnTo>
                  <a:pt x="3227908" y="1371"/>
                </a:lnTo>
                <a:lnTo>
                  <a:pt x="3230651" y="1371"/>
                </a:lnTo>
                <a:lnTo>
                  <a:pt x="3230651" y="0"/>
                </a:lnTo>
                <a:close/>
              </a:path>
              <a:path w="3411855" h="574039">
                <a:moveTo>
                  <a:pt x="3236125" y="0"/>
                </a:moveTo>
                <a:lnTo>
                  <a:pt x="3233382" y="0"/>
                </a:lnTo>
                <a:lnTo>
                  <a:pt x="3233382" y="1371"/>
                </a:lnTo>
                <a:lnTo>
                  <a:pt x="3236125" y="1371"/>
                </a:lnTo>
                <a:lnTo>
                  <a:pt x="3236125" y="0"/>
                </a:lnTo>
                <a:close/>
              </a:path>
              <a:path w="3411855" h="574039">
                <a:moveTo>
                  <a:pt x="3241598" y="0"/>
                </a:moveTo>
                <a:lnTo>
                  <a:pt x="3238855" y="0"/>
                </a:lnTo>
                <a:lnTo>
                  <a:pt x="3238855" y="1371"/>
                </a:lnTo>
                <a:lnTo>
                  <a:pt x="3241598" y="1371"/>
                </a:lnTo>
                <a:lnTo>
                  <a:pt x="3241598" y="0"/>
                </a:lnTo>
                <a:close/>
              </a:path>
              <a:path w="3411855" h="574039">
                <a:moveTo>
                  <a:pt x="3247072" y="0"/>
                </a:moveTo>
                <a:lnTo>
                  <a:pt x="3244329" y="0"/>
                </a:lnTo>
                <a:lnTo>
                  <a:pt x="3244329" y="1371"/>
                </a:lnTo>
                <a:lnTo>
                  <a:pt x="3247072" y="1371"/>
                </a:lnTo>
                <a:lnTo>
                  <a:pt x="3247072" y="0"/>
                </a:lnTo>
                <a:close/>
              </a:path>
              <a:path w="3411855" h="574039">
                <a:moveTo>
                  <a:pt x="3252533" y="0"/>
                </a:moveTo>
                <a:lnTo>
                  <a:pt x="3249803" y="0"/>
                </a:lnTo>
                <a:lnTo>
                  <a:pt x="3249803" y="1371"/>
                </a:lnTo>
                <a:lnTo>
                  <a:pt x="3252533" y="1371"/>
                </a:lnTo>
                <a:lnTo>
                  <a:pt x="3252533" y="0"/>
                </a:lnTo>
                <a:close/>
              </a:path>
              <a:path w="3411855" h="574039">
                <a:moveTo>
                  <a:pt x="3258007" y="0"/>
                </a:moveTo>
                <a:lnTo>
                  <a:pt x="3255276" y="0"/>
                </a:lnTo>
                <a:lnTo>
                  <a:pt x="3255276" y="1371"/>
                </a:lnTo>
                <a:lnTo>
                  <a:pt x="3258007" y="1371"/>
                </a:lnTo>
                <a:lnTo>
                  <a:pt x="3258007" y="0"/>
                </a:lnTo>
                <a:close/>
              </a:path>
              <a:path w="3411855" h="574039">
                <a:moveTo>
                  <a:pt x="3263481" y="0"/>
                </a:moveTo>
                <a:lnTo>
                  <a:pt x="3260750" y="0"/>
                </a:lnTo>
                <a:lnTo>
                  <a:pt x="3260750" y="1371"/>
                </a:lnTo>
                <a:lnTo>
                  <a:pt x="3263481" y="1371"/>
                </a:lnTo>
                <a:lnTo>
                  <a:pt x="3263481" y="0"/>
                </a:lnTo>
                <a:close/>
              </a:path>
              <a:path w="3411855" h="574039">
                <a:moveTo>
                  <a:pt x="3268954" y="0"/>
                </a:moveTo>
                <a:lnTo>
                  <a:pt x="3266224" y="0"/>
                </a:lnTo>
                <a:lnTo>
                  <a:pt x="3266224" y="1371"/>
                </a:lnTo>
                <a:lnTo>
                  <a:pt x="3268954" y="1371"/>
                </a:lnTo>
                <a:lnTo>
                  <a:pt x="3268954" y="0"/>
                </a:lnTo>
                <a:close/>
              </a:path>
              <a:path w="3411855" h="574039">
                <a:moveTo>
                  <a:pt x="3274428" y="0"/>
                </a:moveTo>
                <a:lnTo>
                  <a:pt x="3271697" y="0"/>
                </a:lnTo>
                <a:lnTo>
                  <a:pt x="3271697" y="1371"/>
                </a:lnTo>
                <a:lnTo>
                  <a:pt x="3274428" y="1371"/>
                </a:lnTo>
                <a:lnTo>
                  <a:pt x="3274428" y="0"/>
                </a:lnTo>
                <a:close/>
              </a:path>
              <a:path w="3411855" h="574039">
                <a:moveTo>
                  <a:pt x="3279902" y="0"/>
                </a:moveTo>
                <a:lnTo>
                  <a:pt x="3277171" y="0"/>
                </a:lnTo>
                <a:lnTo>
                  <a:pt x="3277171" y="1371"/>
                </a:lnTo>
                <a:lnTo>
                  <a:pt x="3279902" y="1371"/>
                </a:lnTo>
                <a:lnTo>
                  <a:pt x="3279902" y="0"/>
                </a:lnTo>
                <a:close/>
              </a:path>
              <a:path w="3411855" h="574039">
                <a:moveTo>
                  <a:pt x="3285375" y="0"/>
                </a:moveTo>
                <a:lnTo>
                  <a:pt x="3282645" y="0"/>
                </a:lnTo>
                <a:lnTo>
                  <a:pt x="3282645" y="1371"/>
                </a:lnTo>
                <a:lnTo>
                  <a:pt x="3285375" y="1371"/>
                </a:lnTo>
                <a:lnTo>
                  <a:pt x="3285375" y="0"/>
                </a:lnTo>
                <a:close/>
              </a:path>
              <a:path w="3411855" h="574039">
                <a:moveTo>
                  <a:pt x="3290849" y="0"/>
                </a:moveTo>
                <a:lnTo>
                  <a:pt x="3288119" y="0"/>
                </a:lnTo>
                <a:lnTo>
                  <a:pt x="3288119" y="1371"/>
                </a:lnTo>
                <a:lnTo>
                  <a:pt x="3290849" y="1371"/>
                </a:lnTo>
                <a:lnTo>
                  <a:pt x="3290849" y="0"/>
                </a:lnTo>
                <a:close/>
              </a:path>
              <a:path w="3411855" h="574039">
                <a:moveTo>
                  <a:pt x="3296323" y="0"/>
                </a:moveTo>
                <a:lnTo>
                  <a:pt x="3293592" y="0"/>
                </a:lnTo>
                <a:lnTo>
                  <a:pt x="3293592" y="1371"/>
                </a:lnTo>
                <a:lnTo>
                  <a:pt x="3296323" y="1371"/>
                </a:lnTo>
                <a:lnTo>
                  <a:pt x="3296323" y="0"/>
                </a:lnTo>
                <a:close/>
              </a:path>
              <a:path w="3411855" h="574039">
                <a:moveTo>
                  <a:pt x="3301796" y="0"/>
                </a:moveTo>
                <a:lnTo>
                  <a:pt x="3299066" y="0"/>
                </a:lnTo>
                <a:lnTo>
                  <a:pt x="3299066" y="1371"/>
                </a:lnTo>
                <a:lnTo>
                  <a:pt x="3301796" y="1371"/>
                </a:lnTo>
                <a:lnTo>
                  <a:pt x="3301796" y="0"/>
                </a:lnTo>
                <a:close/>
              </a:path>
              <a:path w="3411855" h="574039">
                <a:moveTo>
                  <a:pt x="3307270" y="0"/>
                </a:moveTo>
                <a:lnTo>
                  <a:pt x="3304540" y="0"/>
                </a:lnTo>
                <a:lnTo>
                  <a:pt x="3304540" y="1371"/>
                </a:lnTo>
                <a:lnTo>
                  <a:pt x="3307270" y="1371"/>
                </a:lnTo>
                <a:lnTo>
                  <a:pt x="3307270" y="0"/>
                </a:lnTo>
                <a:close/>
              </a:path>
              <a:path w="3411855" h="574039">
                <a:moveTo>
                  <a:pt x="3312744" y="0"/>
                </a:moveTo>
                <a:lnTo>
                  <a:pt x="3310013" y="0"/>
                </a:lnTo>
                <a:lnTo>
                  <a:pt x="3310013" y="1371"/>
                </a:lnTo>
                <a:lnTo>
                  <a:pt x="3312744" y="1371"/>
                </a:lnTo>
                <a:lnTo>
                  <a:pt x="3312744" y="0"/>
                </a:lnTo>
                <a:close/>
              </a:path>
              <a:path w="3411855" h="574039">
                <a:moveTo>
                  <a:pt x="3318218" y="0"/>
                </a:moveTo>
                <a:lnTo>
                  <a:pt x="3315487" y="0"/>
                </a:lnTo>
                <a:lnTo>
                  <a:pt x="3315487" y="1371"/>
                </a:lnTo>
                <a:lnTo>
                  <a:pt x="3318218" y="1371"/>
                </a:lnTo>
                <a:lnTo>
                  <a:pt x="3318218" y="0"/>
                </a:lnTo>
                <a:close/>
              </a:path>
              <a:path w="3411855" h="574039">
                <a:moveTo>
                  <a:pt x="3323691" y="0"/>
                </a:moveTo>
                <a:lnTo>
                  <a:pt x="3320961" y="0"/>
                </a:lnTo>
                <a:lnTo>
                  <a:pt x="3320961" y="1371"/>
                </a:lnTo>
                <a:lnTo>
                  <a:pt x="3323691" y="1371"/>
                </a:lnTo>
                <a:lnTo>
                  <a:pt x="3323691" y="0"/>
                </a:lnTo>
                <a:close/>
              </a:path>
              <a:path w="3411855" h="574039">
                <a:moveTo>
                  <a:pt x="3329165" y="0"/>
                </a:moveTo>
                <a:lnTo>
                  <a:pt x="3326434" y="0"/>
                </a:lnTo>
                <a:lnTo>
                  <a:pt x="3326434" y="1371"/>
                </a:lnTo>
                <a:lnTo>
                  <a:pt x="3329165" y="1371"/>
                </a:lnTo>
                <a:lnTo>
                  <a:pt x="3329165" y="0"/>
                </a:lnTo>
                <a:close/>
              </a:path>
              <a:path w="3411855" h="574039">
                <a:moveTo>
                  <a:pt x="3334639" y="0"/>
                </a:moveTo>
                <a:lnTo>
                  <a:pt x="3331895" y="0"/>
                </a:lnTo>
                <a:lnTo>
                  <a:pt x="3331895" y="1371"/>
                </a:lnTo>
                <a:lnTo>
                  <a:pt x="3334639" y="1371"/>
                </a:lnTo>
                <a:lnTo>
                  <a:pt x="3334639" y="0"/>
                </a:lnTo>
                <a:close/>
              </a:path>
              <a:path w="3411855" h="574039">
                <a:moveTo>
                  <a:pt x="3340112" y="0"/>
                </a:moveTo>
                <a:lnTo>
                  <a:pt x="3337369" y="0"/>
                </a:lnTo>
                <a:lnTo>
                  <a:pt x="3337369" y="1371"/>
                </a:lnTo>
                <a:lnTo>
                  <a:pt x="3340112" y="1371"/>
                </a:lnTo>
                <a:lnTo>
                  <a:pt x="3340112" y="0"/>
                </a:lnTo>
                <a:close/>
              </a:path>
              <a:path w="3411855" h="574039">
                <a:moveTo>
                  <a:pt x="3345586" y="0"/>
                </a:moveTo>
                <a:lnTo>
                  <a:pt x="3342843" y="0"/>
                </a:lnTo>
                <a:lnTo>
                  <a:pt x="3342843" y="1371"/>
                </a:lnTo>
                <a:lnTo>
                  <a:pt x="3345586" y="1371"/>
                </a:lnTo>
                <a:lnTo>
                  <a:pt x="3345586" y="0"/>
                </a:lnTo>
                <a:close/>
              </a:path>
              <a:path w="3411855" h="574039">
                <a:moveTo>
                  <a:pt x="3351060" y="0"/>
                </a:moveTo>
                <a:lnTo>
                  <a:pt x="3348317" y="0"/>
                </a:lnTo>
                <a:lnTo>
                  <a:pt x="3348317" y="1371"/>
                </a:lnTo>
                <a:lnTo>
                  <a:pt x="3351060" y="1371"/>
                </a:lnTo>
                <a:lnTo>
                  <a:pt x="3351060" y="0"/>
                </a:lnTo>
                <a:close/>
              </a:path>
              <a:path w="3411855" h="574039">
                <a:moveTo>
                  <a:pt x="3356533" y="0"/>
                </a:moveTo>
                <a:lnTo>
                  <a:pt x="3353790" y="0"/>
                </a:lnTo>
                <a:lnTo>
                  <a:pt x="3353790" y="1371"/>
                </a:lnTo>
                <a:lnTo>
                  <a:pt x="3356533" y="1371"/>
                </a:lnTo>
                <a:lnTo>
                  <a:pt x="3356533" y="0"/>
                </a:lnTo>
                <a:close/>
              </a:path>
              <a:path w="3411855" h="574039">
                <a:moveTo>
                  <a:pt x="3362007" y="0"/>
                </a:moveTo>
                <a:lnTo>
                  <a:pt x="3359264" y="0"/>
                </a:lnTo>
                <a:lnTo>
                  <a:pt x="3359264" y="1371"/>
                </a:lnTo>
                <a:lnTo>
                  <a:pt x="3362007" y="1371"/>
                </a:lnTo>
                <a:lnTo>
                  <a:pt x="3362007" y="0"/>
                </a:lnTo>
                <a:close/>
              </a:path>
              <a:path w="3411855" h="574039">
                <a:moveTo>
                  <a:pt x="3367481" y="0"/>
                </a:moveTo>
                <a:lnTo>
                  <a:pt x="3364738" y="0"/>
                </a:lnTo>
                <a:lnTo>
                  <a:pt x="3364738" y="1371"/>
                </a:lnTo>
                <a:lnTo>
                  <a:pt x="3367481" y="1371"/>
                </a:lnTo>
                <a:lnTo>
                  <a:pt x="3367481" y="0"/>
                </a:lnTo>
                <a:close/>
              </a:path>
              <a:path w="3411855" h="574039">
                <a:moveTo>
                  <a:pt x="3372955" y="0"/>
                </a:moveTo>
                <a:lnTo>
                  <a:pt x="3370211" y="0"/>
                </a:lnTo>
                <a:lnTo>
                  <a:pt x="3370211" y="1371"/>
                </a:lnTo>
                <a:lnTo>
                  <a:pt x="3372955" y="1371"/>
                </a:lnTo>
                <a:lnTo>
                  <a:pt x="3372955" y="0"/>
                </a:lnTo>
                <a:close/>
              </a:path>
              <a:path w="3411855" h="574039">
                <a:moveTo>
                  <a:pt x="3378428" y="0"/>
                </a:moveTo>
                <a:lnTo>
                  <a:pt x="3375685" y="0"/>
                </a:lnTo>
                <a:lnTo>
                  <a:pt x="3375685" y="1371"/>
                </a:lnTo>
                <a:lnTo>
                  <a:pt x="3378428" y="1371"/>
                </a:lnTo>
                <a:lnTo>
                  <a:pt x="3378428" y="0"/>
                </a:lnTo>
                <a:close/>
              </a:path>
              <a:path w="3411855" h="574039">
                <a:moveTo>
                  <a:pt x="3383902" y="0"/>
                </a:moveTo>
                <a:lnTo>
                  <a:pt x="3381159" y="0"/>
                </a:lnTo>
                <a:lnTo>
                  <a:pt x="3381159" y="1371"/>
                </a:lnTo>
                <a:lnTo>
                  <a:pt x="3383902" y="1371"/>
                </a:lnTo>
                <a:lnTo>
                  <a:pt x="3383902" y="0"/>
                </a:lnTo>
                <a:close/>
              </a:path>
              <a:path w="3411855" h="574039">
                <a:moveTo>
                  <a:pt x="3389376" y="0"/>
                </a:moveTo>
                <a:lnTo>
                  <a:pt x="3386632" y="0"/>
                </a:lnTo>
                <a:lnTo>
                  <a:pt x="3386632" y="1371"/>
                </a:lnTo>
                <a:lnTo>
                  <a:pt x="3389376" y="1371"/>
                </a:lnTo>
                <a:lnTo>
                  <a:pt x="3389376" y="0"/>
                </a:lnTo>
                <a:close/>
              </a:path>
              <a:path w="3411855" h="574039">
                <a:moveTo>
                  <a:pt x="3394849" y="0"/>
                </a:moveTo>
                <a:lnTo>
                  <a:pt x="3392106" y="0"/>
                </a:lnTo>
                <a:lnTo>
                  <a:pt x="3392106" y="1371"/>
                </a:lnTo>
                <a:lnTo>
                  <a:pt x="3394849" y="1371"/>
                </a:lnTo>
                <a:lnTo>
                  <a:pt x="3394849" y="0"/>
                </a:lnTo>
                <a:close/>
              </a:path>
              <a:path w="3411855" h="574039">
                <a:moveTo>
                  <a:pt x="3400310" y="0"/>
                </a:moveTo>
                <a:lnTo>
                  <a:pt x="3397580" y="0"/>
                </a:lnTo>
                <a:lnTo>
                  <a:pt x="3397580" y="1371"/>
                </a:lnTo>
                <a:lnTo>
                  <a:pt x="3400310" y="1371"/>
                </a:lnTo>
                <a:lnTo>
                  <a:pt x="3400310" y="0"/>
                </a:lnTo>
                <a:close/>
              </a:path>
              <a:path w="3411855" h="574039">
                <a:moveTo>
                  <a:pt x="3405784" y="0"/>
                </a:moveTo>
                <a:lnTo>
                  <a:pt x="3403054" y="0"/>
                </a:lnTo>
                <a:lnTo>
                  <a:pt x="3403054" y="1371"/>
                </a:lnTo>
                <a:lnTo>
                  <a:pt x="3405784" y="1371"/>
                </a:lnTo>
                <a:lnTo>
                  <a:pt x="3405784" y="0"/>
                </a:lnTo>
                <a:close/>
              </a:path>
              <a:path w="3411855" h="574039">
                <a:moveTo>
                  <a:pt x="3411258" y="0"/>
                </a:moveTo>
                <a:lnTo>
                  <a:pt x="3408527" y="0"/>
                </a:lnTo>
                <a:lnTo>
                  <a:pt x="3408527" y="1371"/>
                </a:lnTo>
                <a:lnTo>
                  <a:pt x="3411258" y="1371"/>
                </a:lnTo>
                <a:lnTo>
                  <a:pt x="34112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6955364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27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27" y="1371"/>
                </a:lnTo>
                <a:lnTo>
                  <a:pt x="68427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42" y="0"/>
                </a:lnTo>
                <a:lnTo>
                  <a:pt x="136842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31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31" y="1371"/>
                </a:lnTo>
                <a:lnTo>
                  <a:pt x="210731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6572243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16189122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15805988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19" y="0"/>
                </a:lnTo>
                <a:lnTo>
                  <a:pt x="284619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14979536" y="3129325"/>
            <a:ext cx="829310" cy="1905"/>
          </a:xfrm>
          <a:custGeom>
            <a:avLst/>
            <a:gdLst/>
            <a:ahLst/>
            <a:cxnLst/>
            <a:rect l="l" t="t" r="r" b="b"/>
            <a:pathLst>
              <a:path w="829309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829309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829309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829309" h="1905">
                <a:moveTo>
                  <a:pt x="462483" y="0"/>
                </a:moveTo>
                <a:lnTo>
                  <a:pt x="459752" y="0"/>
                </a:lnTo>
                <a:lnTo>
                  <a:pt x="459752" y="1371"/>
                </a:lnTo>
                <a:lnTo>
                  <a:pt x="462483" y="1371"/>
                </a:lnTo>
                <a:lnTo>
                  <a:pt x="462483" y="0"/>
                </a:lnTo>
                <a:close/>
              </a:path>
              <a:path w="829309" h="1905">
                <a:moveTo>
                  <a:pt x="467956" y="0"/>
                </a:moveTo>
                <a:lnTo>
                  <a:pt x="465226" y="0"/>
                </a:lnTo>
                <a:lnTo>
                  <a:pt x="465226" y="1371"/>
                </a:lnTo>
                <a:lnTo>
                  <a:pt x="467956" y="1371"/>
                </a:lnTo>
                <a:lnTo>
                  <a:pt x="467956" y="0"/>
                </a:lnTo>
                <a:close/>
              </a:path>
              <a:path w="829309" h="1905">
                <a:moveTo>
                  <a:pt x="473430" y="0"/>
                </a:moveTo>
                <a:lnTo>
                  <a:pt x="470700" y="0"/>
                </a:lnTo>
                <a:lnTo>
                  <a:pt x="470700" y="1371"/>
                </a:lnTo>
                <a:lnTo>
                  <a:pt x="473430" y="1371"/>
                </a:lnTo>
                <a:lnTo>
                  <a:pt x="473430" y="0"/>
                </a:lnTo>
                <a:close/>
              </a:path>
              <a:path w="829309" h="1905">
                <a:moveTo>
                  <a:pt x="478904" y="0"/>
                </a:moveTo>
                <a:lnTo>
                  <a:pt x="476173" y="0"/>
                </a:lnTo>
                <a:lnTo>
                  <a:pt x="476173" y="1371"/>
                </a:lnTo>
                <a:lnTo>
                  <a:pt x="478904" y="1371"/>
                </a:lnTo>
                <a:lnTo>
                  <a:pt x="478904" y="0"/>
                </a:lnTo>
                <a:close/>
              </a:path>
              <a:path w="829309" h="1905">
                <a:moveTo>
                  <a:pt x="484378" y="0"/>
                </a:moveTo>
                <a:lnTo>
                  <a:pt x="481647" y="0"/>
                </a:lnTo>
                <a:lnTo>
                  <a:pt x="481647" y="1371"/>
                </a:lnTo>
                <a:lnTo>
                  <a:pt x="484378" y="1371"/>
                </a:lnTo>
                <a:lnTo>
                  <a:pt x="484378" y="0"/>
                </a:lnTo>
                <a:close/>
              </a:path>
              <a:path w="829309" h="1905">
                <a:moveTo>
                  <a:pt x="489851" y="0"/>
                </a:moveTo>
                <a:lnTo>
                  <a:pt x="487121" y="0"/>
                </a:lnTo>
                <a:lnTo>
                  <a:pt x="487121" y="1371"/>
                </a:lnTo>
                <a:lnTo>
                  <a:pt x="489851" y="1371"/>
                </a:lnTo>
                <a:lnTo>
                  <a:pt x="489851" y="0"/>
                </a:lnTo>
                <a:close/>
              </a:path>
              <a:path w="829309" h="1905">
                <a:moveTo>
                  <a:pt x="495325" y="0"/>
                </a:moveTo>
                <a:lnTo>
                  <a:pt x="492594" y="0"/>
                </a:lnTo>
                <a:lnTo>
                  <a:pt x="492594" y="1371"/>
                </a:lnTo>
                <a:lnTo>
                  <a:pt x="495325" y="1371"/>
                </a:lnTo>
                <a:lnTo>
                  <a:pt x="495325" y="0"/>
                </a:lnTo>
                <a:close/>
              </a:path>
              <a:path w="829309" h="1905">
                <a:moveTo>
                  <a:pt x="500799" y="0"/>
                </a:moveTo>
                <a:lnTo>
                  <a:pt x="498068" y="0"/>
                </a:lnTo>
                <a:lnTo>
                  <a:pt x="498068" y="1371"/>
                </a:lnTo>
                <a:lnTo>
                  <a:pt x="500799" y="1371"/>
                </a:lnTo>
                <a:lnTo>
                  <a:pt x="500799" y="0"/>
                </a:lnTo>
                <a:close/>
              </a:path>
              <a:path w="829309" h="1905">
                <a:moveTo>
                  <a:pt x="506272" y="0"/>
                </a:moveTo>
                <a:lnTo>
                  <a:pt x="503542" y="0"/>
                </a:lnTo>
                <a:lnTo>
                  <a:pt x="503542" y="1371"/>
                </a:lnTo>
                <a:lnTo>
                  <a:pt x="506272" y="1371"/>
                </a:lnTo>
                <a:lnTo>
                  <a:pt x="506272" y="0"/>
                </a:lnTo>
                <a:close/>
              </a:path>
              <a:path w="829309" h="1905">
                <a:moveTo>
                  <a:pt x="511746" y="0"/>
                </a:moveTo>
                <a:lnTo>
                  <a:pt x="509016" y="0"/>
                </a:lnTo>
                <a:lnTo>
                  <a:pt x="509016" y="1371"/>
                </a:lnTo>
                <a:lnTo>
                  <a:pt x="511746" y="1371"/>
                </a:lnTo>
                <a:lnTo>
                  <a:pt x="511746" y="0"/>
                </a:lnTo>
                <a:close/>
              </a:path>
              <a:path w="829309" h="1905">
                <a:moveTo>
                  <a:pt x="517220" y="0"/>
                </a:moveTo>
                <a:lnTo>
                  <a:pt x="514489" y="0"/>
                </a:lnTo>
                <a:lnTo>
                  <a:pt x="514489" y="1371"/>
                </a:lnTo>
                <a:lnTo>
                  <a:pt x="517220" y="1371"/>
                </a:lnTo>
                <a:lnTo>
                  <a:pt x="517220" y="0"/>
                </a:lnTo>
                <a:close/>
              </a:path>
              <a:path w="829309" h="1905">
                <a:moveTo>
                  <a:pt x="522693" y="0"/>
                </a:moveTo>
                <a:lnTo>
                  <a:pt x="519963" y="0"/>
                </a:lnTo>
                <a:lnTo>
                  <a:pt x="519963" y="1371"/>
                </a:lnTo>
                <a:lnTo>
                  <a:pt x="522693" y="1371"/>
                </a:lnTo>
                <a:lnTo>
                  <a:pt x="522693" y="0"/>
                </a:lnTo>
                <a:close/>
              </a:path>
              <a:path w="829309" h="1905">
                <a:moveTo>
                  <a:pt x="528167" y="0"/>
                </a:moveTo>
                <a:lnTo>
                  <a:pt x="525437" y="0"/>
                </a:lnTo>
                <a:lnTo>
                  <a:pt x="525437" y="1371"/>
                </a:lnTo>
                <a:lnTo>
                  <a:pt x="528167" y="1371"/>
                </a:lnTo>
                <a:lnTo>
                  <a:pt x="528167" y="0"/>
                </a:lnTo>
                <a:close/>
              </a:path>
              <a:path w="829309" h="1905">
                <a:moveTo>
                  <a:pt x="533641" y="0"/>
                </a:moveTo>
                <a:lnTo>
                  <a:pt x="530898" y="0"/>
                </a:lnTo>
                <a:lnTo>
                  <a:pt x="530898" y="1371"/>
                </a:lnTo>
                <a:lnTo>
                  <a:pt x="533641" y="1371"/>
                </a:lnTo>
                <a:lnTo>
                  <a:pt x="533641" y="0"/>
                </a:lnTo>
                <a:close/>
              </a:path>
              <a:path w="829309" h="1905">
                <a:moveTo>
                  <a:pt x="539115" y="0"/>
                </a:moveTo>
                <a:lnTo>
                  <a:pt x="536371" y="0"/>
                </a:lnTo>
                <a:lnTo>
                  <a:pt x="536371" y="1371"/>
                </a:lnTo>
                <a:lnTo>
                  <a:pt x="539115" y="1371"/>
                </a:lnTo>
                <a:lnTo>
                  <a:pt x="539115" y="0"/>
                </a:lnTo>
                <a:close/>
              </a:path>
              <a:path w="829309" h="1905">
                <a:moveTo>
                  <a:pt x="544588" y="0"/>
                </a:moveTo>
                <a:lnTo>
                  <a:pt x="541845" y="0"/>
                </a:lnTo>
                <a:lnTo>
                  <a:pt x="541845" y="1371"/>
                </a:lnTo>
                <a:lnTo>
                  <a:pt x="544588" y="1371"/>
                </a:lnTo>
                <a:lnTo>
                  <a:pt x="544588" y="0"/>
                </a:lnTo>
                <a:close/>
              </a:path>
              <a:path w="829309" h="1905">
                <a:moveTo>
                  <a:pt x="550062" y="0"/>
                </a:moveTo>
                <a:lnTo>
                  <a:pt x="547319" y="0"/>
                </a:lnTo>
                <a:lnTo>
                  <a:pt x="547319" y="1371"/>
                </a:lnTo>
                <a:lnTo>
                  <a:pt x="550062" y="1371"/>
                </a:lnTo>
                <a:lnTo>
                  <a:pt x="550062" y="0"/>
                </a:lnTo>
                <a:close/>
              </a:path>
              <a:path w="829309" h="1905">
                <a:moveTo>
                  <a:pt x="555536" y="0"/>
                </a:moveTo>
                <a:lnTo>
                  <a:pt x="552792" y="0"/>
                </a:lnTo>
                <a:lnTo>
                  <a:pt x="552792" y="1371"/>
                </a:lnTo>
                <a:lnTo>
                  <a:pt x="555536" y="1371"/>
                </a:lnTo>
                <a:lnTo>
                  <a:pt x="555536" y="0"/>
                </a:lnTo>
                <a:close/>
              </a:path>
              <a:path w="829309" h="1905">
                <a:moveTo>
                  <a:pt x="561009" y="0"/>
                </a:moveTo>
                <a:lnTo>
                  <a:pt x="558266" y="0"/>
                </a:lnTo>
                <a:lnTo>
                  <a:pt x="558266" y="1371"/>
                </a:lnTo>
                <a:lnTo>
                  <a:pt x="561009" y="1371"/>
                </a:lnTo>
                <a:lnTo>
                  <a:pt x="561009" y="0"/>
                </a:lnTo>
                <a:close/>
              </a:path>
              <a:path w="829309" h="1905">
                <a:moveTo>
                  <a:pt x="566483" y="0"/>
                </a:moveTo>
                <a:lnTo>
                  <a:pt x="563740" y="0"/>
                </a:lnTo>
                <a:lnTo>
                  <a:pt x="563740" y="1371"/>
                </a:lnTo>
                <a:lnTo>
                  <a:pt x="566483" y="1371"/>
                </a:lnTo>
                <a:lnTo>
                  <a:pt x="566483" y="0"/>
                </a:lnTo>
                <a:close/>
              </a:path>
              <a:path w="829309" h="1905">
                <a:moveTo>
                  <a:pt x="571957" y="0"/>
                </a:moveTo>
                <a:lnTo>
                  <a:pt x="569214" y="0"/>
                </a:lnTo>
                <a:lnTo>
                  <a:pt x="569214" y="1371"/>
                </a:lnTo>
                <a:lnTo>
                  <a:pt x="571957" y="1371"/>
                </a:lnTo>
                <a:lnTo>
                  <a:pt x="571957" y="0"/>
                </a:lnTo>
                <a:close/>
              </a:path>
              <a:path w="829309" h="1905">
                <a:moveTo>
                  <a:pt x="577430" y="0"/>
                </a:moveTo>
                <a:lnTo>
                  <a:pt x="574687" y="0"/>
                </a:lnTo>
                <a:lnTo>
                  <a:pt x="574687" y="1371"/>
                </a:lnTo>
                <a:lnTo>
                  <a:pt x="577430" y="1371"/>
                </a:lnTo>
                <a:lnTo>
                  <a:pt x="577430" y="0"/>
                </a:lnTo>
                <a:close/>
              </a:path>
              <a:path w="829309" h="1905">
                <a:moveTo>
                  <a:pt x="582904" y="0"/>
                </a:moveTo>
                <a:lnTo>
                  <a:pt x="580161" y="0"/>
                </a:lnTo>
                <a:lnTo>
                  <a:pt x="580161" y="1371"/>
                </a:lnTo>
                <a:lnTo>
                  <a:pt x="582904" y="1371"/>
                </a:lnTo>
                <a:lnTo>
                  <a:pt x="582904" y="0"/>
                </a:lnTo>
                <a:close/>
              </a:path>
              <a:path w="829309" h="1905">
                <a:moveTo>
                  <a:pt x="588378" y="0"/>
                </a:moveTo>
                <a:lnTo>
                  <a:pt x="585635" y="0"/>
                </a:lnTo>
                <a:lnTo>
                  <a:pt x="585635" y="1371"/>
                </a:lnTo>
                <a:lnTo>
                  <a:pt x="588378" y="1371"/>
                </a:lnTo>
                <a:lnTo>
                  <a:pt x="588378" y="0"/>
                </a:lnTo>
                <a:close/>
              </a:path>
              <a:path w="829309" h="1905">
                <a:moveTo>
                  <a:pt x="593852" y="0"/>
                </a:moveTo>
                <a:lnTo>
                  <a:pt x="591108" y="0"/>
                </a:lnTo>
                <a:lnTo>
                  <a:pt x="591108" y="1371"/>
                </a:lnTo>
                <a:lnTo>
                  <a:pt x="593852" y="1371"/>
                </a:lnTo>
                <a:lnTo>
                  <a:pt x="593852" y="0"/>
                </a:lnTo>
                <a:close/>
              </a:path>
              <a:path w="829309" h="1905">
                <a:moveTo>
                  <a:pt x="599313" y="0"/>
                </a:moveTo>
                <a:lnTo>
                  <a:pt x="596582" y="0"/>
                </a:lnTo>
                <a:lnTo>
                  <a:pt x="596582" y="1371"/>
                </a:lnTo>
                <a:lnTo>
                  <a:pt x="599313" y="1371"/>
                </a:lnTo>
                <a:lnTo>
                  <a:pt x="599313" y="0"/>
                </a:lnTo>
                <a:close/>
              </a:path>
              <a:path w="829309" h="1905">
                <a:moveTo>
                  <a:pt x="604786" y="0"/>
                </a:moveTo>
                <a:lnTo>
                  <a:pt x="602056" y="0"/>
                </a:lnTo>
                <a:lnTo>
                  <a:pt x="602056" y="1371"/>
                </a:lnTo>
                <a:lnTo>
                  <a:pt x="604786" y="1371"/>
                </a:lnTo>
                <a:lnTo>
                  <a:pt x="604786" y="0"/>
                </a:lnTo>
                <a:close/>
              </a:path>
              <a:path w="829309" h="1905">
                <a:moveTo>
                  <a:pt x="610260" y="0"/>
                </a:moveTo>
                <a:lnTo>
                  <a:pt x="607529" y="0"/>
                </a:lnTo>
                <a:lnTo>
                  <a:pt x="607529" y="1371"/>
                </a:lnTo>
                <a:lnTo>
                  <a:pt x="610260" y="1371"/>
                </a:lnTo>
                <a:lnTo>
                  <a:pt x="610260" y="0"/>
                </a:lnTo>
                <a:close/>
              </a:path>
              <a:path w="829309" h="1905">
                <a:moveTo>
                  <a:pt x="615734" y="0"/>
                </a:moveTo>
                <a:lnTo>
                  <a:pt x="613003" y="0"/>
                </a:lnTo>
                <a:lnTo>
                  <a:pt x="613003" y="1371"/>
                </a:lnTo>
                <a:lnTo>
                  <a:pt x="615734" y="1371"/>
                </a:lnTo>
                <a:lnTo>
                  <a:pt x="615734" y="0"/>
                </a:lnTo>
                <a:close/>
              </a:path>
              <a:path w="829309" h="1905">
                <a:moveTo>
                  <a:pt x="621207" y="0"/>
                </a:moveTo>
                <a:lnTo>
                  <a:pt x="618477" y="0"/>
                </a:lnTo>
                <a:lnTo>
                  <a:pt x="618477" y="1371"/>
                </a:lnTo>
                <a:lnTo>
                  <a:pt x="621207" y="1371"/>
                </a:lnTo>
                <a:lnTo>
                  <a:pt x="621207" y="0"/>
                </a:lnTo>
                <a:close/>
              </a:path>
              <a:path w="829309" h="1905">
                <a:moveTo>
                  <a:pt x="626681" y="0"/>
                </a:moveTo>
                <a:lnTo>
                  <a:pt x="623951" y="0"/>
                </a:lnTo>
                <a:lnTo>
                  <a:pt x="623951" y="1371"/>
                </a:lnTo>
                <a:lnTo>
                  <a:pt x="626681" y="1371"/>
                </a:lnTo>
                <a:lnTo>
                  <a:pt x="626681" y="0"/>
                </a:lnTo>
                <a:close/>
              </a:path>
              <a:path w="829309" h="1905">
                <a:moveTo>
                  <a:pt x="632155" y="0"/>
                </a:moveTo>
                <a:lnTo>
                  <a:pt x="629424" y="0"/>
                </a:lnTo>
                <a:lnTo>
                  <a:pt x="629424" y="1371"/>
                </a:lnTo>
                <a:lnTo>
                  <a:pt x="632155" y="1371"/>
                </a:lnTo>
                <a:lnTo>
                  <a:pt x="632155" y="0"/>
                </a:lnTo>
                <a:close/>
              </a:path>
              <a:path w="829309" h="1905">
                <a:moveTo>
                  <a:pt x="637628" y="0"/>
                </a:moveTo>
                <a:lnTo>
                  <a:pt x="634898" y="0"/>
                </a:lnTo>
                <a:lnTo>
                  <a:pt x="634898" y="1371"/>
                </a:lnTo>
                <a:lnTo>
                  <a:pt x="637628" y="1371"/>
                </a:lnTo>
                <a:lnTo>
                  <a:pt x="637628" y="0"/>
                </a:lnTo>
                <a:close/>
              </a:path>
              <a:path w="829309" h="1905">
                <a:moveTo>
                  <a:pt x="643102" y="0"/>
                </a:moveTo>
                <a:lnTo>
                  <a:pt x="640372" y="0"/>
                </a:lnTo>
                <a:lnTo>
                  <a:pt x="640372" y="1371"/>
                </a:lnTo>
                <a:lnTo>
                  <a:pt x="643102" y="1371"/>
                </a:lnTo>
                <a:lnTo>
                  <a:pt x="643102" y="0"/>
                </a:lnTo>
                <a:close/>
              </a:path>
              <a:path w="829309" h="1905">
                <a:moveTo>
                  <a:pt x="648576" y="0"/>
                </a:moveTo>
                <a:lnTo>
                  <a:pt x="645845" y="0"/>
                </a:lnTo>
                <a:lnTo>
                  <a:pt x="645845" y="1371"/>
                </a:lnTo>
                <a:lnTo>
                  <a:pt x="648576" y="1371"/>
                </a:lnTo>
                <a:lnTo>
                  <a:pt x="648576" y="0"/>
                </a:lnTo>
                <a:close/>
              </a:path>
              <a:path w="829309" h="1905">
                <a:moveTo>
                  <a:pt x="654050" y="0"/>
                </a:moveTo>
                <a:lnTo>
                  <a:pt x="651319" y="0"/>
                </a:lnTo>
                <a:lnTo>
                  <a:pt x="651319" y="1371"/>
                </a:lnTo>
                <a:lnTo>
                  <a:pt x="654050" y="1371"/>
                </a:lnTo>
                <a:lnTo>
                  <a:pt x="654050" y="0"/>
                </a:lnTo>
                <a:close/>
              </a:path>
              <a:path w="829309" h="1905">
                <a:moveTo>
                  <a:pt x="659523" y="0"/>
                </a:moveTo>
                <a:lnTo>
                  <a:pt x="656793" y="0"/>
                </a:lnTo>
                <a:lnTo>
                  <a:pt x="656793" y="1371"/>
                </a:lnTo>
                <a:lnTo>
                  <a:pt x="659523" y="1371"/>
                </a:lnTo>
                <a:lnTo>
                  <a:pt x="659523" y="0"/>
                </a:lnTo>
                <a:close/>
              </a:path>
              <a:path w="829309" h="1905">
                <a:moveTo>
                  <a:pt x="664997" y="0"/>
                </a:moveTo>
                <a:lnTo>
                  <a:pt x="662266" y="0"/>
                </a:lnTo>
                <a:lnTo>
                  <a:pt x="662266" y="1371"/>
                </a:lnTo>
                <a:lnTo>
                  <a:pt x="664997" y="1371"/>
                </a:lnTo>
                <a:lnTo>
                  <a:pt x="664997" y="0"/>
                </a:lnTo>
                <a:close/>
              </a:path>
              <a:path w="829309" h="1905">
                <a:moveTo>
                  <a:pt x="670471" y="0"/>
                </a:moveTo>
                <a:lnTo>
                  <a:pt x="667740" y="0"/>
                </a:lnTo>
                <a:lnTo>
                  <a:pt x="667740" y="1371"/>
                </a:lnTo>
                <a:lnTo>
                  <a:pt x="670471" y="1371"/>
                </a:lnTo>
                <a:lnTo>
                  <a:pt x="670471" y="0"/>
                </a:lnTo>
                <a:close/>
              </a:path>
              <a:path w="829309" h="1905">
                <a:moveTo>
                  <a:pt x="675944" y="0"/>
                </a:moveTo>
                <a:lnTo>
                  <a:pt x="673201" y="0"/>
                </a:lnTo>
                <a:lnTo>
                  <a:pt x="673201" y="1371"/>
                </a:lnTo>
                <a:lnTo>
                  <a:pt x="675944" y="1371"/>
                </a:lnTo>
                <a:lnTo>
                  <a:pt x="675944" y="0"/>
                </a:lnTo>
                <a:close/>
              </a:path>
              <a:path w="829309" h="1905">
                <a:moveTo>
                  <a:pt x="681418" y="0"/>
                </a:moveTo>
                <a:lnTo>
                  <a:pt x="678675" y="0"/>
                </a:lnTo>
                <a:lnTo>
                  <a:pt x="678675" y="1371"/>
                </a:lnTo>
                <a:lnTo>
                  <a:pt x="681418" y="1371"/>
                </a:lnTo>
                <a:lnTo>
                  <a:pt x="681418" y="0"/>
                </a:lnTo>
                <a:close/>
              </a:path>
              <a:path w="829309" h="1905">
                <a:moveTo>
                  <a:pt x="686892" y="0"/>
                </a:moveTo>
                <a:lnTo>
                  <a:pt x="684149" y="0"/>
                </a:lnTo>
                <a:lnTo>
                  <a:pt x="684149" y="1371"/>
                </a:lnTo>
                <a:lnTo>
                  <a:pt x="686892" y="1371"/>
                </a:lnTo>
                <a:lnTo>
                  <a:pt x="686892" y="0"/>
                </a:lnTo>
                <a:close/>
              </a:path>
              <a:path w="829309" h="1905">
                <a:moveTo>
                  <a:pt x="692365" y="0"/>
                </a:moveTo>
                <a:lnTo>
                  <a:pt x="689622" y="0"/>
                </a:lnTo>
                <a:lnTo>
                  <a:pt x="689622" y="1371"/>
                </a:lnTo>
                <a:lnTo>
                  <a:pt x="692365" y="1371"/>
                </a:lnTo>
                <a:lnTo>
                  <a:pt x="692365" y="0"/>
                </a:lnTo>
                <a:close/>
              </a:path>
              <a:path w="829309" h="1905">
                <a:moveTo>
                  <a:pt x="697839" y="0"/>
                </a:moveTo>
                <a:lnTo>
                  <a:pt x="695096" y="0"/>
                </a:lnTo>
                <a:lnTo>
                  <a:pt x="695096" y="1371"/>
                </a:lnTo>
                <a:lnTo>
                  <a:pt x="697839" y="1371"/>
                </a:lnTo>
                <a:lnTo>
                  <a:pt x="697839" y="0"/>
                </a:lnTo>
                <a:close/>
              </a:path>
              <a:path w="829309" h="1905">
                <a:moveTo>
                  <a:pt x="703313" y="0"/>
                </a:moveTo>
                <a:lnTo>
                  <a:pt x="700570" y="0"/>
                </a:lnTo>
                <a:lnTo>
                  <a:pt x="700570" y="1371"/>
                </a:lnTo>
                <a:lnTo>
                  <a:pt x="703313" y="1371"/>
                </a:lnTo>
                <a:lnTo>
                  <a:pt x="703313" y="0"/>
                </a:lnTo>
                <a:close/>
              </a:path>
              <a:path w="829309" h="1905">
                <a:moveTo>
                  <a:pt x="708787" y="0"/>
                </a:moveTo>
                <a:lnTo>
                  <a:pt x="706043" y="0"/>
                </a:lnTo>
                <a:lnTo>
                  <a:pt x="706043" y="1371"/>
                </a:lnTo>
                <a:lnTo>
                  <a:pt x="708787" y="1371"/>
                </a:lnTo>
                <a:lnTo>
                  <a:pt x="708787" y="0"/>
                </a:lnTo>
                <a:close/>
              </a:path>
              <a:path w="829309" h="1905">
                <a:moveTo>
                  <a:pt x="714260" y="0"/>
                </a:moveTo>
                <a:lnTo>
                  <a:pt x="711517" y="0"/>
                </a:lnTo>
                <a:lnTo>
                  <a:pt x="711517" y="1371"/>
                </a:lnTo>
                <a:lnTo>
                  <a:pt x="714260" y="1371"/>
                </a:lnTo>
                <a:lnTo>
                  <a:pt x="714260" y="0"/>
                </a:lnTo>
                <a:close/>
              </a:path>
              <a:path w="829309" h="1905">
                <a:moveTo>
                  <a:pt x="719734" y="0"/>
                </a:moveTo>
                <a:lnTo>
                  <a:pt x="716991" y="0"/>
                </a:lnTo>
                <a:lnTo>
                  <a:pt x="716991" y="1371"/>
                </a:lnTo>
                <a:lnTo>
                  <a:pt x="719734" y="1371"/>
                </a:lnTo>
                <a:lnTo>
                  <a:pt x="719734" y="0"/>
                </a:lnTo>
                <a:close/>
              </a:path>
              <a:path w="829309" h="1905">
                <a:moveTo>
                  <a:pt x="725208" y="0"/>
                </a:moveTo>
                <a:lnTo>
                  <a:pt x="722464" y="0"/>
                </a:lnTo>
                <a:lnTo>
                  <a:pt x="722464" y="1371"/>
                </a:lnTo>
                <a:lnTo>
                  <a:pt x="725208" y="1371"/>
                </a:lnTo>
                <a:lnTo>
                  <a:pt x="725208" y="0"/>
                </a:lnTo>
                <a:close/>
              </a:path>
              <a:path w="829309" h="1905">
                <a:moveTo>
                  <a:pt x="730681" y="0"/>
                </a:moveTo>
                <a:lnTo>
                  <a:pt x="727938" y="0"/>
                </a:lnTo>
                <a:lnTo>
                  <a:pt x="727938" y="1371"/>
                </a:lnTo>
                <a:lnTo>
                  <a:pt x="730681" y="1371"/>
                </a:lnTo>
                <a:lnTo>
                  <a:pt x="730681" y="0"/>
                </a:lnTo>
                <a:close/>
              </a:path>
              <a:path w="829309" h="1905">
                <a:moveTo>
                  <a:pt x="736155" y="0"/>
                </a:moveTo>
                <a:lnTo>
                  <a:pt x="733412" y="0"/>
                </a:lnTo>
                <a:lnTo>
                  <a:pt x="733412" y="1371"/>
                </a:lnTo>
                <a:lnTo>
                  <a:pt x="736155" y="1371"/>
                </a:lnTo>
                <a:lnTo>
                  <a:pt x="736155" y="0"/>
                </a:lnTo>
                <a:close/>
              </a:path>
              <a:path w="829309" h="1905">
                <a:moveTo>
                  <a:pt x="741616" y="0"/>
                </a:moveTo>
                <a:lnTo>
                  <a:pt x="738886" y="0"/>
                </a:lnTo>
                <a:lnTo>
                  <a:pt x="738886" y="1371"/>
                </a:lnTo>
                <a:lnTo>
                  <a:pt x="741616" y="1371"/>
                </a:lnTo>
                <a:lnTo>
                  <a:pt x="741616" y="0"/>
                </a:lnTo>
                <a:close/>
              </a:path>
              <a:path w="829309" h="1905">
                <a:moveTo>
                  <a:pt x="747102" y="0"/>
                </a:moveTo>
                <a:lnTo>
                  <a:pt x="744359" y="0"/>
                </a:lnTo>
                <a:lnTo>
                  <a:pt x="744359" y="1371"/>
                </a:lnTo>
                <a:lnTo>
                  <a:pt x="747102" y="1371"/>
                </a:lnTo>
                <a:lnTo>
                  <a:pt x="747102" y="0"/>
                </a:lnTo>
                <a:close/>
              </a:path>
              <a:path w="829309" h="1905">
                <a:moveTo>
                  <a:pt x="752563" y="0"/>
                </a:moveTo>
                <a:lnTo>
                  <a:pt x="749833" y="0"/>
                </a:lnTo>
                <a:lnTo>
                  <a:pt x="749833" y="1371"/>
                </a:lnTo>
                <a:lnTo>
                  <a:pt x="752563" y="1371"/>
                </a:lnTo>
                <a:lnTo>
                  <a:pt x="752563" y="0"/>
                </a:lnTo>
                <a:close/>
              </a:path>
              <a:path w="829309" h="1905">
                <a:moveTo>
                  <a:pt x="758037" y="0"/>
                </a:moveTo>
                <a:lnTo>
                  <a:pt x="755307" y="0"/>
                </a:lnTo>
                <a:lnTo>
                  <a:pt x="755307" y="1371"/>
                </a:lnTo>
                <a:lnTo>
                  <a:pt x="758037" y="1371"/>
                </a:lnTo>
                <a:lnTo>
                  <a:pt x="758037" y="0"/>
                </a:lnTo>
                <a:close/>
              </a:path>
              <a:path w="829309" h="1905">
                <a:moveTo>
                  <a:pt x="763511" y="0"/>
                </a:moveTo>
                <a:lnTo>
                  <a:pt x="760780" y="0"/>
                </a:lnTo>
                <a:lnTo>
                  <a:pt x="760780" y="1371"/>
                </a:lnTo>
                <a:lnTo>
                  <a:pt x="763511" y="1371"/>
                </a:lnTo>
                <a:lnTo>
                  <a:pt x="763511" y="0"/>
                </a:lnTo>
                <a:close/>
              </a:path>
              <a:path w="829309" h="1905">
                <a:moveTo>
                  <a:pt x="768985" y="0"/>
                </a:moveTo>
                <a:lnTo>
                  <a:pt x="766254" y="0"/>
                </a:lnTo>
                <a:lnTo>
                  <a:pt x="766254" y="1371"/>
                </a:lnTo>
                <a:lnTo>
                  <a:pt x="768985" y="1371"/>
                </a:lnTo>
                <a:lnTo>
                  <a:pt x="768985" y="0"/>
                </a:lnTo>
                <a:close/>
              </a:path>
              <a:path w="829309" h="1905">
                <a:moveTo>
                  <a:pt x="774458" y="0"/>
                </a:moveTo>
                <a:lnTo>
                  <a:pt x="771728" y="0"/>
                </a:lnTo>
                <a:lnTo>
                  <a:pt x="771728" y="1371"/>
                </a:lnTo>
                <a:lnTo>
                  <a:pt x="774458" y="1371"/>
                </a:lnTo>
                <a:lnTo>
                  <a:pt x="774458" y="0"/>
                </a:lnTo>
                <a:close/>
              </a:path>
              <a:path w="829309" h="1905">
                <a:moveTo>
                  <a:pt x="779932" y="0"/>
                </a:moveTo>
                <a:lnTo>
                  <a:pt x="777201" y="0"/>
                </a:lnTo>
                <a:lnTo>
                  <a:pt x="777201" y="1371"/>
                </a:lnTo>
                <a:lnTo>
                  <a:pt x="779932" y="1371"/>
                </a:lnTo>
                <a:lnTo>
                  <a:pt x="779932" y="0"/>
                </a:lnTo>
                <a:close/>
              </a:path>
              <a:path w="829309" h="1905">
                <a:moveTo>
                  <a:pt x="785406" y="0"/>
                </a:moveTo>
                <a:lnTo>
                  <a:pt x="782675" y="0"/>
                </a:lnTo>
                <a:lnTo>
                  <a:pt x="782675" y="1371"/>
                </a:lnTo>
                <a:lnTo>
                  <a:pt x="785406" y="1371"/>
                </a:lnTo>
                <a:lnTo>
                  <a:pt x="785406" y="0"/>
                </a:lnTo>
                <a:close/>
              </a:path>
              <a:path w="829309" h="1905">
                <a:moveTo>
                  <a:pt x="790879" y="0"/>
                </a:moveTo>
                <a:lnTo>
                  <a:pt x="788149" y="0"/>
                </a:lnTo>
                <a:lnTo>
                  <a:pt x="788149" y="1371"/>
                </a:lnTo>
                <a:lnTo>
                  <a:pt x="790879" y="1371"/>
                </a:lnTo>
                <a:lnTo>
                  <a:pt x="790879" y="0"/>
                </a:lnTo>
                <a:close/>
              </a:path>
              <a:path w="829309" h="1905">
                <a:moveTo>
                  <a:pt x="796353" y="0"/>
                </a:moveTo>
                <a:lnTo>
                  <a:pt x="793623" y="0"/>
                </a:lnTo>
                <a:lnTo>
                  <a:pt x="793623" y="1371"/>
                </a:lnTo>
                <a:lnTo>
                  <a:pt x="796353" y="1371"/>
                </a:lnTo>
                <a:lnTo>
                  <a:pt x="796353" y="0"/>
                </a:lnTo>
                <a:close/>
              </a:path>
              <a:path w="829309" h="1905">
                <a:moveTo>
                  <a:pt x="801827" y="0"/>
                </a:moveTo>
                <a:lnTo>
                  <a:pt x="799096" y="0"/>
                </a:lnTo>
                <a:lnTo>
                  <a:pt x="799096" y="1371"/>
                </a:lnTo>
                <a:lnTo>
                  <a:pt x="801827" y="1371"/>
                </a:lnTo>
                <a:lnTo>
                  <a:pt x="801827" y="0"/>
                </a:lnTo>
                <a:close/>
              </a:path>
              <a:path w="829309" h="1905">
                <a:moveTo>
                  <a:pt x="807300" y="0"/>
                </a:moveTo>
                <a:lnTo>
                  <a:pt x="804570" y="0"/>
                </a:lnTo>
                <a:lnTo>
                  <a:pt x="804570" y="1371"/>
                </a:lnTo>
                <a:lnTo>
                  <a:pt x="807300" y="1371"/>
                </a:lnTo>
                <a:lnTo>
                  <a:pt x="807300" y="0"/>
                </a:lnTo>
                <a:close/>
              </a:path>
              <a:path w="829309" h="1905">
                <a:moveTo>
                  <a:pt x="812774" y="0"/>
                </a:moveTo>
                <a:lnTo>
                  <a:pt x="810044" y="0"/>
                </a:lnTo>
                <a:lnTo>
                  <a:pt x="810044" y="1371"/>
                </a:lnTo>
                <a:lnTo>
                  <a:pt x="812774" y="1371"/>
                </a:lnTo>
                <a:lnTo>
                  <a:pt x="812774" y="0"/>
                </a:lnTo>
                <a:close/>
              </a:path>
              <a:path w="829309" h="1905">
                <a:moveTo>
                  <a:pt x="818248" y="0"/>
                </a:moveTo>
                <a:lnTo>
                  <a:pt x="815517" y="0"/>
                </a:lnTo>
                <a:lnTo>
                  <a:pt x="815517" y="1371"/>
                </a:lnTo>
                <a:lnTo>
                  <a:pt x="818248" y="1371"/>
                </a:lnTo>
                <a:lnTo>
                  <a:pt x="818248" y="0"/>
                </a:lnTo>
                <a:close/>
              </a:path>
              <a:path w="829309" h="1905">
                <a:moveTo>
                  <a:pt x="823722" y="0"/>
                </a:moveTo>
                <a:lnTo>
                  <a:pt x="820978" y="0"/>
                </a:lnTo>
                <a:lnTo>
                  <a:pt x="820978" y="1371"/>
                </a:lnTo>
                <a:lnTo>
                  <a:pt x="823722" y="1371"/>
                </a:lnTo>
                <a:lnTo>
                  <a:pt x="823722" y="0"/>
                </a:lnTo>
                <a:close/>
              </a:path>
              <a:path w="829309" h="1905">
                <a:moveTo>
                  <a:pt x="829195" y="0"/>
                </a:moveTo>
                <a:lnTo>
                  <a:pt x="826452" y="0"/>
                </a:lnTo>
                <a:lnTo>
                  <a:pt x="826452" y="1371"/>
                </a:lnTo>
                <a:lnTo>
                  <a:pt x="829195" y="1371"/>
                </a:lnTo>
                <a:lnTo>
                  <a:pt x="82919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4596415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4213281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42" y="0"/>
                </a:lnTo>
                <a:lnTo>
                  <a:pt x="136842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19" y="0"/>
                </a:lnTo>
                <a:lnTo>
                  <a:pt x="284619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14203629" y="3129325"/>
            <a:ext cx="3411854" cy="1905"/>
          </a:xfrm>
          <a:custGeom>
            <a:avLst/>
            <a:gdLst/>
            <a:ahLst/>
            <a:cxnLst/>
            <a:rect l="l" t="t" r="r" b="b"/>
            <a:pathLst>
              <a:path w="3411855" h="1905">
                <a:moveTo>
                  <a:pt x="1447" y="0"/>
                </a:moveTo>
                <a:lnTo>
                  <a:pt x="0" y="0"/>
                </a:lnTo>
                <a:lnTo>
                  <a:pt x="0" y="1371"/>
                </a:lnTo>
                <a:lnTo>
                  <a:pt x="1447" y="1371"/>
                </a:lnTo>
                <a:lnTo>
                  <a:pt x="1447" y="0"/>
                </a:lnTo>
                <a:close/>
              </a:path>
              <a:path w="3411855" h="1905">
                <a:moveTo>
                  <a:pt x="6921" y="0"/>
                </a:moveTo>
                <a:lnTo>
                  <a:pt x="4191" y="0"/>
                </a:lnTo>
                <a:lnTo>
                  <a:pt x="4191" y="1371"/>
                </a:lnTo>
                <a:lnTo>
                  <a:pt x="6921" y="1371"/>
                </a:lnTo>
                <a:lnTo>
                  <a:pt x="6921" y="0"/>
                </a:lnTo>
                <a:close/>
              </a:path>
              <a:path w="3411855" h="1905">
                <a:moveTo>
                  <a:pt x="12395" y="0"/>
                </a:moveTo>
                <a:lnTo>
                  <a:pt x="9652" y="0"/>
                </a:lnTo>
                <a:lnTo>
                  <a:pt x="9652" y="1371"/>
                </a:lnTo>
                <a:lnTo>
                  <a:pt x="12395" y="1371"/>
                </a:lnTo>
                <a:lnTo>
                  <a:pt x="12395" y="0"/>
                </a:lnTo>
                <a:close/>
              </a:path>
              <a:path w="3411855" h="1905">
                <a:moveTo>
                  <a:pt x="3044558" y="0"/>
                </a:moveTo>
                <a:lnTo>
                  <a:pt x="3041815" y="0"/>
                </a:lnTo>
                <a:lnTo>
                  <a:pt x="3041815" y="1371"/>
                </a:lnTo>
                <a:lnTo>
                  <a:pt x="3044558" y="1371"/>
                </a:lnTo>
                <a:lnTo>
                  <a:pt x="3044558" y="0"/>
                </a:lnTo>
                <a:close/>
              </a:path>
              <a:path w="3411855" h="1905">
                <a:moveTo>
                  <a:pt x="3050032" y="0"/>
                </a:moveTo>
                <a:lnTo>
                  <a:pt x="3047288" y="0"/>
                </a:lnTo>
                <a:lnTo>
                  <a:pt x="3047288" y="1371"/>
                </a:lnTo>
                <a:lnTo>
                  <a:pt x="3050032" y="1371"/>
                </a:lnTo>
                <a:lnTo>
                  <a:pt x="3050032" y="0"/>
                </a:lnTo>
                <a:close/>
              </a:path>
              <a:path w="3411855" h="1905">
                <a:moveTo>
                  <a:pt x="3055505" y="0"/>
                </a:moveTo>
                <a:lnTo>
                  <a:pt x="3052762" y="0"/>
                </a:lnTo>
                <a:lnTo>
                  <a:pt x="3052762" y="1371"/>
                </a:lnTo>
                <a:lnTo>
                  <a:pt x="3055505" y="1371"/>
                </a:lnTo>
                <a:lnTo>
                  <a:pt x="3055505" y="0"/>
                </a:lnTo>
                <a:close/>
              </a:path>
              <a:path w="3411855" h="1905">
                <a:moveTo>
                  <a:pt x="3060979" y="0"/>
                </a:moveTo>
                <a:lnTo>
                  <a:pt x="3058236" y="0"/>
                </a:lnTo>
                <a:lnTo>
                  <a:pt x="3058236" y="1371"/>
                </a:lnTo>
                <a:lnTo>
                  <a:pt x="3060979" y="1371"/>
                </a:lnTo>
                <a:lnTo>
                  <a:pt x="3060979" y="0"/>
                </a:lnTo>
                <a:close/>
              </a:path>
              <a:path w="3411855" h="1905">
                <a:moveTo>
                  <a:pt x="3066453" y="0"/>
                </a:moveTo>
                <a:lnTo>
                  <a:pt x="3063710" y="0"/>
                </a:lnTo>
                <a:lnTo>
                  <a:pt x="3063710" y="1371"/>
                </a:lnTo>
                <a:lnTo>
                  <a:pt x="3066453" y="1371"/>
                </a:lnTo>
                <a:lnTo>
                  <a:pt x="3066453" y="0"/>
                </a:lnTo>
                <a:close/>
              </a:path>
              <a:path w="3411855" h="1905">
                <a:moveTo>
                  <a:pt x="3071926" y="0"/>
                </a:moveTo>
                <a:lnTo>
                  <a:pt x="3069183" y="0"/>
                </a:lnTo>
                <a:lnTo>
                  <a:pt x="3069183" y="1371"/>
                </a:lnTo>
                <a:lnTo>
                  <a:pt x="3071926" y="1371"/>
                </a:lnTo>
                <a:lnTo>
                  <a:pt x="3071926" y="0"/>
                </a:lnTo>
                <a:close/>
              </a:path>
              <a:path w="3411855" h="1905">
                <a:moveTo>
                  <a:pt x="3077400" y="0"/>
                </a:moveTo>
                <a:lnTo>
                  <a:pt x="3074657" y="0"/>
                </a:lnTo>
                <a:lnTo>
                  <a:pt x="3074657" y="1371"/>
                </a:lnTo>
                <a:lnTo>
                  <a:pt x="3077400" y="1371"/>
                </a:lnTo>
                <a:lnTo>
                  <a:pt x="3077400" y="0"/>
                </a:lnTo>
                <a:close/>
              </a:path>
              <a:path w="3411855" h="1905">
                <a:moveTo>
                  <a:pt x="3082874" y="0"/>
                </a:moveTo>
                <a:lnTo>
                  <a:pt x="3080131" y="0"/>
                </a:lnTo>
                <a:lnTo>
                  <a:pt x="3080131" y="1371"/>
                </a:lnTo>
                <a:lnTo>
                  <a:pt x="3082874" y="1371"/>
                </a:lnTo>
                <a:lnTo>
                  <a:pt x="3082874" y="0"/>
                </a:lnTo>
                <a:close/>
              </a:path>
              <a:path w="3411855" h="1905">
                <a:moveTo>
                  <a:pt x="3088348" y="0"/>
                </a:moveTo>
                <a:lnTo>
                  <a:pt x="3085604" y="0"/>
                </a:lnTo>
                <a:lnTo>
                  <a:pt x="3085604" y="1371"/>
                </a:lnTo>
                <a:lnTo>
                  <a:pt x="3088348" y="1371"/>
                </a:lnTo>
                <a:lnTo>
                  <a:pt x="3088348" y="0"/>
                </a:lnTo>
                <a:close/>
              </a:path>
              <a:path w="3411855" h="1905">
                <a:moveTo>
                  <a:pt x="3093821" y="0"/>
                </a:moveTo>
                <a:lnTo>
                  <a:pt x="3091078" y="0"/>
                </a:lnTo>
                <a:lnTo>
                  <a:pt x="3091078" y="1371"/>
                </a:lnTo>
                <a:lnTo>
                  <a:pt x="3093821" y="1371"/>
                </a:lnTo>
                <a:lnTo>
                  <a:pt x="3093821" y="0"/>
                </a:lnTo>
                <a:close/>
              </a:path>
              <a:path w="3411855" h="1905">
                <a:moveTo>
                  <a:pt x="3099295" y="0"/>
                </a:moveTo>
                <a:lnTo>
                  <a:pt x="3096552" y="0"/>
                </a:lnTo>
                <a:lnTo>
                  <a:pt x="3096552" y="1371"/>
                </a:lnTo>
                <a:lnTo>
                  <a:pt x="3099295" y="1371"/>
                </a:lnTo>
                <a:lnTo>
                  <a:pt x="3099295" y="0"/>
                </a:lnTo>
                <a:close/>
              </a:path>
              <a:path w="3411855" h="1905">
                <a:moveTo>
                  <a:pt x="3104769" y="0"/>
                </a:moveTo>
                <a:lnTo>
                  <a:pt x="3102025" y="0"/>
                </a:lnTo>
                <a:lnTo>
                  <a:pt x="3102025" y="1371"/>
                </a:lnTo>
                <a:lnTo>
                  <a:pt x="3104769" y="1371"/>
                </a:lnTo>
                <a:lnTo>
                  <a:pt x="3104769" y="0"/>
                </a:lnTo>
                <a:close/>
              </a:path>
              <a:path w="3411855" h="1905">
                <a:moveTo>
                  <a:pt x="3110230" y="0"/>
                </a:moveTo>
                <a:lnTo>
                  <a:pt x="3107499" y="0"/>
                </a:lnTo>
                <a:lnTo>
                  <a:pt x="3107499" y="1371"/>
                </a:lnTo>
                <a:lnTo>
                  <a:pt x="3110230" y="1371"/>
                </a:lnTo>
                <a:lnTo>
                  <a:pt x="3110230" y="0"/>
                </a:lnTo>
                <a:close/>
              </a:path>
              <a:path w="3411855" h="1905">
                <a:moveTo>
                  <a:pt x="3115703" y="0"/>
                </a:moveTo>
                <a:lnTo>
                  <a:pt x="3112973" y="0"/>
                </a:lnTo>
                <a:lnTo>
                  <a:pt x="3112973" y="1371"/>
                </a:lnTo>
                <a:lnTo>
                  <a:pt x="3115703" y="1371"/>
                </a:lnTo>
                <a:lnTo>
                  <a:pt x="3115703" y="0"/>
                </a:lnTo>
                <a:close/>
              </a:path>
              <a:path w="3411855" h="1905">
                <a:moveTo>
                  <a:pt x="3121177" y="0"/>
                </a:moveTo>
                <a:lnTo>
                  <a:pt x="3118447" y="0"/>
                </a:lnTo>
                <a:lnTo>
                  <a:pt x="3118447" y="1371"/>
                </a:lnTo>
                <a:lnTo>
                  <a:pt x="3121177" y="1371"/>
                </a:lnTo>
                <a:lnTo>
                  <a:pt x="3121177" y="0"/>
                </a:lnTo>
                <a:close/>
              </a:path>
              <a:path w="3411855" h="1905">
                <a:moveTo>
                  <a:pt x="3126651" y="0"/>
                </a:moveTo>
                <a:lnTo>
                  <a:pt x="3123920" y="0"/>
                </a:lnTo>
                <a:lnTo>
                  <a:pt x="3123920" y="1371"/>
                </a:lnTo>
                <a:lnTo>
                  <a:pt x="3126651" y="1371"/>
                </a:lnTo>
                <a:lnTo>
                  <a:pt x="3126651" y="0"/>
                </a:lnTo>
                <a:close/>
              </a:path>
              <a:path w="3411855" h="1905">
                <a:moveTo>
                  <a:pt x="3132124" y="0"/>
                </a:moveTo>
                <a:lnTo>
                  <a:pt x="3129394" y="0"/>
                </a:lnTo>
                <a:lnTo>
                  <a:pt x="3129394" y="1371"/>
                </a:lnTo>
                <a:lnTo>
                  <a:pt x="3132124" y="1371"/>
                </a:lnTo>
                <a:lnTo>
                  <a:pt x="3132124" y="0"/>
                </a:lnTo>
                <a:close/>
              </a:path>
              <a:path w="3411855" h="1905">
                <a:moveTo>
                  <a:pt x="3137598" y="0"/>
                </a:moveTo>
                <a:lnTo>
                  <a:pt x="3134868" y="0"/>
                </a:lnTo>
                <a:lnTo>
                  <a:pt x="3134868" y="1371"/>
                </a:lnTo>
                <a:lnTo>
                  <a:pt x="3137598" y="1371"/>
                </a:lnTo>
                <a:lnTo>
                  <a:pt x="3137598" y="0"/>
                </a:lnTo>
                <a:close/>
              </a:path>
              <a:path w="3411855" h="1905">
                <a:moveTo>
                  <a:pt x="3143072" y="0"/>
                </a:moveTo>
                <a:lnTo>
                  <a:pt x="3140341" y="0"/>
                </a:lnTo>
                <a:lnTo>
                  <a:pt x="3140341" y="1371"/>
                </a:lnTo>
                <a:lnTo>
                  <a:pt x="3143072" y="1371"/>
                </a:lnTo>
                <a:lnTo>
                  <a:pt x="3143072" y="0"/>
                </a:lnTo>
                <a:close/>
              </a:path>
              <a:path w="3411855" h="1905">
                <a:moveTo>
                  <a:pt x="3148546" y="0"/>
                </a:moveTo>
                <a:lnTo>
                  <a:pt x="3145815" y="0"/>
                </a:lnTo>
                <a:lnTo>
                  <a:pt x="3145815" y="1371"/>
                </a:lnTo>
                <a:lnTo>
                  <a:pt x="3148546" y="1371"/>
                </a:lnTo>
                <a:lnTo>
                  <a:pt x="3148546" y="0"/>
                </a:lnTo>
                <a:close/>
              </a:path>
              <a:path w="3411855" h="1905">
                <a:moveTo>
                  <a:pt x="3154019" y="0"/>
                </a:moveTo>
                <a:lnTo>
                  <a:pt x="3151289" y="0"/>
                </a:lnTo>
                <a:lnTo>
                  <a:pt x="3151289" y="1371"/>
                </a:lnTo>
                <a:lnTo>
                  <a:pt x="3154019" y="1371"/>
                </a:lnTo>
                <a:lnTo>
                  <a:pt x="3154019" y="0"/>
                </a:lnTo>
                <a:close/>
              </a:path>
              <a:path w="3411855" h="1905">
                <a:moveTo>
                  <a:pt x="3159493" y="0"/>
                </a:moveTo>
                <a:lnTo>
                  <a:pt x="3156762" y="0"/>
                </a:lnTo>
                <a:lnTo>
                  <a:pt x="3156762" y="1371"/>
                </a:lnTo>
                <a:lnTo>
                  <a:pt x="3159493" y="1371"/>
                </a:lnTo>
                <a:lnTo>
                  <a:pt x="3159493" y="0"/>
                </a:lnTo>
                <a:close/>
              </a:path>
              <a:path w="3411855" h="1905">
                <a:moveTo>
                  <a:pt x="3164967" y="0"/>
                </a:moveTo>
                <a:lnTo>
                  <a:pt x="3162236" y="0"/>
                </a:lnTo>
                <a:lnTo>
                  <a:pt x="3162236" y="1371"/>
                </a:lnTo>
                <a:lnTo>
                  <a:pt x="3164967" y="1371"/>
                </a:lnTo>
                <a:lnTo>
                  <a:pt x="3164967" y="0"/>
                </a:lnTo>
                <a:close/>
              </a:path>
              <a:path w="3411855" h="1905">
                <a:moveTo>
                  <a:pt x="3170440" y="0"/>
                </a:moveTo>
                <a:lnTo>
                  <a:pt x="3167710" y="0"/>
                </a:lnTo>
                <a:lnTo>
                  <a:pt x="3167710" y="1371"/>
                </a:lnTo>
                <a:lnTo>
                  <a:pt x="3170440" y="1371"/>
                </a:lnTo>
                <a:lnTo>
                  <a:pt x="3170440" y="0"/>
                </a:lnTo>
                <a:close/>
              </a:path>
              <a:path w="3411855" h="1905">
                <a:moveTo>
                  <a:pt x="3175914" y="0"/>
                </a:moveTo>
                <a:lnTo>
                  <a:pt x="3173184" y="0"/>
                </a:lnTo>
                <a:lnTo>
                  <a:pt x="3173184" y="1371"/>
                </a:lnTo>
                <a:lnTo>
                  <a:pt x="3175914" y="1371"/>
                </a:lnTo>
                <a:lnTo>
                  <a:pt x="3175914" y="0"/>
                </a:lnTo>
                <a:close/>
              </a:path>
              <a:path w="3411855" h="1905">
                <a:moveTo>
                  <a:pt x="3181388" y="0"/>
                </a:moveTo>
                <a:lnTo>
                  <a:pt x="3178645" y="0"/>
                </a:lnTo>
                <a:lnTo>
                  <a:pt x="3178645" y="1371"/>
                </a:lnTo>
                <a:lnTo>
                  <a:pt x="3181388" y="1371"/>
                </a:lnTo>
                <a:lnTo>
                  <a:pt x="3181388" y="0"/>
                </a:lnTo>
                <a:close/>
              </a:path>
              <a:path w="3411855" h="1905">
                <a:moveTo>
                  <a:pt x="3186861" y="0"/>
                </a:moveTo>
                <a:lnTo>
                  <a:pt x="3184118" y="0"/>
                </a:lnTo>
                <a:lnTo>
                  <a:pt x="3184118" y="1371"/>
                </a:lnTo>
                <a:lnTo>
                  <a:pt x="3186861" y="1371"/>
                </a:lnTo>
                <a:lnTo>
                  <a:pt x="3186861" y="0"/>
                </a:lnTo>
                <a:close/>
              </a:path>
              <a:path w="3411855" h="1905">
                <a:moveTo>
                  <a:pt x="3192335" y="0"/>
                </a:moveTo>
                <a:lnTo>
                  <a:pt x="3189592" y="0"/>
                </a:lnTo>
                <a:lnTo>
                  <a:pt x="3189592" y="1371"/>
                </a:lnTo>
                <a:lnTo>
                  <a:pt x="3192335" y="1371"/>
                </a:lnTo>
                <a:lnTo>
                  <a:pt x="3192335" y="0"/>
                </a:lnTo>
                <a:close/>
              </a:path>
              <a:path w="3411855" h="1905">
                <a:moveTo>
                  <a:pt x="3197809" y="0"/>
                </a:moveTo>
                <a:lnTo>
                  <a:pt x="3195066" y="0"/>
                </a:lnTo>
                <a:lnTo>
                  <a:pt x="3195066" y="1371"/>
                </a:lnTo>
                <a:lnTo>
                  <a:pt x="3197809" y="1371"/>
                </a:lnTo>
                <a:lnTo>
                  <a:pt x="3197809" y="0"/>
                </a:lnTo>
                <a:close/>
              </a:path>
              <a:path w="3411855" h="1905">
                <a:moveTo>
                  <a:pt x="3203283" y="0"/>
                </a:moveTo>
                <a:lnTo>
                  <a:pt x="3200539" y="0"/>
                </a:lnTo>
                <a:lnTo>
                  <a:pt x="3200539" y="1371"/>
                </a:lnTo>
                <a:lnTo>
                  <a:pt x="3203283" y="1371"/>
                </a:lnTo>
                <a:lnTo>
                  <a:pt x="3203283" y="0"/>
                </a:lnTo>
                <a:close/>
              </a:path>
              <a:path w="3411855" h="1905">
                <a:moveTo>
                  <a:pt x="3208756" y="0"/>
                </a:moveTo>
                <a:lnTo>
                  <a:pt x="3206013" y="0"/>
                </a:lnTo>
                <a:lnTo>
                  <a:pt x="3206013" y="1371"/>
                </a:lnTo>
                <a:lnTo>
                  <a:pt x="3208756" y="1371"/>
                </a:lnTo>
                <a:lnTo>
                  <a:pt x="3208756" y="0"/>
                </a:lnTo>
                <a:close/>
              </a:path>
              <a:path w="3411855" h="1905">
                <a:moveTo>
                  <a:pt x="3214230" y="0"/>
                </a:moveTo>
                <a:lnTo>
                  <a:pt x="3211487" y="0"/>
                </a:lnTo>
                <a:lnTo>
                  <a:pt x="3211487" y="1371"/>
                </a:lnTo>
                <a:lnTo>
                  <a:pt x="3214230" y="1371"/>
                </a:lnTo>
                <a:lnTo>
                  <a:pt x="3214230" y="0"/>
                </a:lnTo>
                <a:close/>
              </a:path>
              <a:path w="3411855" h="1905">
                <a:moveTo>
                  <a:pt x="3219704" y="0"/>
                </a:moveTo>
                <a:lnTo>
                  <a:pt x="3216960" y="0"/>
                </a:lnTo>
                <a:lnTo>
                  <a:pt x="3216960" y="1371"/>
                </a:lnTo>
                <a:lnTo>
                  <a:pt x="3219704" y="1371"/>
                </a:lnTo>
                <a:lnTo>
                  <a:pt x="3219704" y="0"/>
                </a:lnTo>
                <a:close/>
              </a:path>
              <a:path w="3411855" h="1905">
                <a:moveTo>
                  <a:pt x="3225177" y="0"/>
                </a:moveTo>
                <a:lnTo>
                  <a:pt x="3222434" y="0"/>
                </a:lnTo>
                <a:lnTo>
                  <a:pt x="3222434" y="1371"/>
                </a:lnTo>
                <a:lnTo>
                  <a:pt x="3225177" y="1371"/>
                </a:lnTo>
                <a:lnTo>
                  <a:pt x="3225177" y="0"/>
                </a:lnTo>
                <a:close/>
              </a:path>
              <a:path w="3411855" h="1905">
                <a:moveTo>
                  <a:pt x="3230651" y="0"/>
                </a:moveTo>
                <a:lnTo>
                  <a:pt x="3227908" y="0"/>
                </a:lnTo>
                <a:lnTo>
                  <a:pt x="3227908" y="1371"/>
                </a:lnTo>
                <a:lnTo>
                  <a:pt x="3230651" y="1371"/>
                </a:lnTo>
                <a:lnTo>
                  <a:pt x="3230651" y="0"/>
                </a:lnTo>
                <a:close/>
              </a:path>
              <a:path w="3411855" h="1905">
                <a:moveTo>
                  <a:pt x="3236125" y="0"/>
                </a:moveTo>
                <a:lnTo>
                  <a:pt x="3233382" y="0"/>
                </a:lnTo>
                <a:lnTo>
                  <a:pt x="3233382" y="1371"/>
                </a:lnTo>
                <a:lnTo>
                  <a:pt x="3236125" y="1371"/>
                </a:lnTo>
                <a:lnTo>
                  <a:pt x="3236125" y="0"/>
                </a:lnTo>
                <a:close/>
              </a:path>
              <a:path w="3411855" h="1905">
                <a:moveTo>
                  <a:pt x="3241598" y="0"/>
                </a:moveTo>
                <a:lnTo>
                  <a:pt x="3238855" y="0"/>
                </a:lnTo>
                <a:lnTo>
                  <a:pt x="3238855" y="1371"/>
                </a:lnTo>
                <a:lnTo>
                  <a:pt x="3241598" y="1371"/>
                </a:lnTo>
                <a:lnTo>
                  <a:pt x="3241598" y="0"/>
                </a:lnTo>
                <a:close/>
              </a:path>
              <a:path w="3411855" h="1905">
                <a:moveTo>
                  <a:pt x="3247072" y="0"/>
                </a:moveTo>
                <a:lnTo>
                  <a:pt x="3244329" y="0"/>
                </a:lnTo>
                <a:lnTo>
                  <a:pt x="3244329" y="1371"/>
                </a:lnTo>
                <a:lnTo>
                  <a:pt x="3247072" y="1371"/>
                </a:lnTo>
                <a:lnTo>
                  <a:pt x="3247072" y="0"/>
                </a:lnTo>
                <a:close/>
              </a:path>
              <a:path w="3411855" h="1905">
                <a:moveTo>
                  <a:pt x="3252533" y="0"/>
                </a:moveTo>
                <a:lnTo>
                  <a:pt x="3249803" y="0"/>
                </a:lnTo>
                <a:lnTo>
                  <a:pt x="3249803" y="1371"/>
                </a:lnTo>
                <a:lnTo>
                  <a:pt x="3252533" y="1371"/>
                </a:lnTo>
                <a:lnTo>
                  <a:pt x="3252533" y="0"/>
                </a:lnTo>
                <a:close/>
              </a:path>
              <a:path w="3411855" h="1905">
                <a:moveTo>
                  <a:pt x="3258007" y="0"/>
                </a:moveTo>
                <a:lnTo>
                  <a:pt x="3255276" y="0"/>
                </a:lnTo>
                <a:lnTo>
                  <a:pt x="3255276" y="1371"/>
                </a:lnTo>
                <a:lnTo>
                  <a:pt x="3258007" y="1371"/>
                </a:lnTo>
                <a:lnTo>
                  <a:pt x="3258007" y="0"/>
                </a:lnTo>
                <a:close/>
              </a:path>
              <a:path w="3411855" h="1905">
                <a:moveTo>
                  <a:pt x="3263481" y="0"/>
                </a:moveTo>
                <a:lnTo>
                  <a:pt x="3260750" y="0"/>
                </a:lnTo>
                <a:lnTo>
                  <a:pt x="3260750" y="1371"/>
                </a:lnTo>
                <a:lnTo>
                  <a:pt x="3263481" y="1371"/>
                </a:lnTo>
                <a:lnTo>
                  <a:pt x="3263481" y="0"/>
                </a:lnTo>
                <a:close/>
              </a:path>
              <a:path w="3411855" h="1905">
                <a:moveTo>
                  <a:pt x="3268954" y="0"/>
                </a:moveTo>
                <a:lnTo>
                  <a:pt x="3266224" y="0"/>
                </a:lnTo>
                <a:lnTo>
                  <a:pt x="3266224" y="1371"/>
                </a:lnTo>
                <a:lnTo>
                  <a:pt x="3268954" y="1371"/>
                </a:lnTo>
                <a:lnTo>
                  <a:pt x="3268954" y="0"/>
                </a:lnTo>
                <a:close/>
              </a:path>
              <a:path w="3411855" h="1905">
                <a:moveTo>
                  <a:pt x="3274428" y="0"/>
                </a:moveTo>
                <a:lnTo>
                  <a:pt x="3271697" y="0"/>
                </a:lnTo>
                <a:lnTo>
                  <a:pt x="3271697" y="1371"/>
                </a:lnTo>
                <a:lnTo>
                  <a:pt x="3274428" y="1371"/>
                </a:lnTo>
                <a:lnTo>
                  <a:pt x="3274428" y="0"/>
                </a:lnTo>
                <a:close/>
              </a:path>
              <a:path w="3411855" h="1905">
                <a:moveTo>
                  <a:pt x="3279902" y="0"/>
                </a:moveTo>
                <a:lnTo>
                  <a:pt x="3277171" y="0"/>
                </a:lnTo>
                <a:lnTo>
                  <a:pt x="3277171" y="1371"/>
                </a:lnTo>
                <a:lnTo>
                  <a:pt x="3279902" y="1371"/>
                </a:lnTo>
                <a:lnTo>
                  <a:pt x="3279902" y="0"/>
                </a:lnTo>
                <a:close/>
              </a:path>
              <a:path w="3411855" h="1905">
                <a:moveTo>
                  <a:pt x="3285375" y="0"/>
                </a:moveTo>
                <a:lnTo>
                  <a:pt x="3282645" y="0"/>
                </a:lnTo>
                <a:lnTo>
                  <a:pt x="3282645" y="1371"/>
                </a:lnTo>
                <a:lnTo>
                  <a:pt x="3285375" y="1371"/>
                </a:lnTo>
                <a:lnTo>
                  <a:pt x="3285375" y="0"/>
                </a:lnTo>
                <a:close/>
              </a:path>
              <a:path w="3411855" h="1905">
                <a:moveTo>
                  <a:pt x="3290849" y="0"/>
                </a:moveTo>
                <a:lnTo>
                  <a:pt x="3288119" y="0"/>
                </a:lnTo>
                <a:lnTo>
                  <a:pt x="3288119" y="1371"/>
                </a:lnTo>
                <a:lnTo>
                  <a:pt x="3290849" y="1371"/>
                </a:lnTo>
                <a:lnTo>
                  <a:pt x="3290849" y="0"/>
                </a:lnTo>
                <a:close/>
              </a:path>
              <a:path w="3411855" h="1905">
                <a:moveTo>
                  <a:pt x="3296323" y="0"/>
                </a:moveTo>
                <a:lnTo>
                  <a:pt x="3293592" y="0"/>
                </a:lnTo>
                <a:lnTo>
                  <a:pt x="3293592" y="1371"/>
                </a:lnTo>
                <a:lnTo>
                  <a:pt x="3296323" y="1371"/>
                </a:lnTo>
                <a:lnTo>
                  <a:pt x="3296323" y="0"/>
                </a:lnTo>
                <a:close/>
              </a:path>
              <a:path w="3411855" h="1905">
                <a:moveTo>
                  <a:pt x="3301796" y="0"/>
                </a:moveTo>
                <a:lnTo>
                  <a:pt x="3299066" y="0"/>
                </a:lnTo>
                <a:lnTo>
                  <a:pt x="3299066" y="1371"/>
                </a:lnTo>
                <a:lnTo>
                  <a:pt x="3301796" y="1371"/>
                </a:lnTo>
                <a:lnTo>
                  <a:pt x="3301796" y="0"/>
                </a:lnTo>
                <a:close/>
              </a:path>
              <a:path w="3411855" h="1905">
                <a:moveTo>
                  <a:pt x="3307270" y="0"/>
                </a:moveTo>
                <a:lnTo>
                  <a:pt x="3304540" y="0"/>
                </a:lnTo>
                <a:lnTo>
                  <a:pt x="3304540" y="1371"/>
                </a:lnTo>
                <a:lnTo>
                  <a:pt x="3307270" y="1371"/>
                </a:lnTo>
                <a:lnTo>
                  <a:pt x="3307270" y="0"/>
                </a:lnTo>
                <a:close/>
              </a:path>
              <a:path w="3411855" h="1905">
                <a:moveTo>
                  <a:pt x="3312744" y="0"/>
                </a:moveTo>
                <a:lnTo>
                  <a:pt x="3310013" y="0"/>
                </a:lnTo>
                <a:lnTo>
                  <a:pt x="3310013" y="1371"/>
                </a:lnTo>
                <a:lnTo>
                  <a:pt x="3312744" y="1371"/>
                </a:lnTo>
                <a:lnTo>
                  <a:pt x="3312744" y="0"/>
                </a:lnTo>
                <a:close/>
              </a:path>
              <a:path w="3411855" h="1905">
                <a:moveTo>
                  <a:pt x="3318218" y="0"/>
                </a:moveTo>
                <a:lnTo>
                  <a:pt x="3315487" y="0"/>
                </a:lnTo>
                <a:lnTo>
                  <a:pt x="3315487" y="1371"/>
                </a:lnTo>
                <a:lnTo>
                  <a:pt x="3318218" y="1371"/>
                </a:lnTo>
                <a:lnTo>
                  <a:pt x="3318218" y="0"/>
                </a:lnTo>
                <a:close/>
              </a:path>
              <a:path w="3411855" h="1905">
                <a:moveTo>
                  <a:pt x="3323691" y="0"/>
                </a:moveTo>
                <a:lnTo>
                  <a:pt x="3320961" y="0"/>
                </a:lnTo>
                <a:lnTo>
                  <a:pt x="3320961" y="1371"/>
                </a:lnTo>
                <a:lnTo>
                  <a:pt x="3323691" y="1371"/>
                </a:lnTo>
                <a:lnTo>
                  <a:pt x="3323691" y="0"/>
                </a:lnTo>
                <a:close/>
              </a:path>
              <a:path w="3411855" h="1905">
                <a:moveTo>
                  <a:pt x="3329165" y="0"/>
                </a:moveTo>
                <a:lnTo>
                  <a:pt x="3326434" y="0"/>
                </a:lnTo>
                <a:lnTo>
                  <a:pt x="3326434" y="1371"/>
                </a:lnTo>
                <a:lnTo>
                  <a:pt x="3329165" y="1371"/>
                </a:lnTo>
                <a:lnTo>
                  <a:pt x="3329165" y="0"/>
                </a:lnTo>
                <a:close/>
              </a:path>
              <a:path w="3411855" h="1905">
                <a:moveTo>
                  <a:pt x="3334639" y="0"/>
                </a:moveTo>
                <a:lnTo>
                  <a:pt x="3331895" y="0"/>
                </a:lnTo>
                <a:lnTo>
                  <a:pt x="3331895" y="1371"/>
                </a:lnTo>
                <a:lnTo>
                  <a:pt x="3334639" y="1371"/>
                </a:lnTo>
                <a:lnTo>
                  <a:pt x="3334639" y="0"/>
                </a:lnTo>
                <a:close/>
              </a:path>
              <a:path w="3411855" h="1905">
                <a:moveTo>
                  <a:pt x="3340112" y="0"/>
                </a:moveTo>
                <a:lnTo>
                  <a:pt x="3337369" y="0"/>
                </a:lnTo>
                <a:lnTo>
                  <a:pt x="3337369" y="1371"/>
                </a:lnTo>
                <a:lnTo>
                  <a:pt x="3340112" y="1371"/>
                </a:lnTo>
                <a:lnTo>
                  <a:pt x="3340112" y="0"/>
                </a:lnTo>
                <a:close/>
              </a:path>
              <a:path w="3411855" h="1905">
                <a:moveTo>
                  <a:pt x="3345586" y="0"/>
                </a:moveTo>
                <a:lnTo>
                  <a:pt x="3342843" y="0"/>
                </a:lnTo>
                <a:lnTo>
                  <a:pt x="3342843" y="1371"/>
                </a:lnTo>
                <a:lnTo>
                  <a:pt x="3345586" y="1371"/>
                </a:lnTo>
                <a:lnTo>
                  <a:pt x="3345586" y="0"/>
                </a:lnTo>
                <a:close/>
              </a:path>
              <a:path w="3411855" h="1905">
                <a:moveTo>
                  <a:pt x="3351060" y="0"/>
                </a:moveTo>
                <a:lnTo>
                  <a:pt x="3348317" y="0"/>
                </a:lnTo>
                <a:lnTo>
                  <a:pt x="3348317" y="1371"/>
                </a:lnTo>
                <a:lnTo>
                  <a:pt x="3351060" y="1371"/>
                </a:lnTo>
                <a:lnTo>
                  <a:pt x="3351060" y="0"/>
                </a:lnTo>
                <a:close/>
              </a:path>
              <a:path w="3411855" h="1905">
                <a:moveTo>
                  <a:pt x="3356533" y="0"/>
                </a:moveTo>
                <a:lnTo>
                  <a:pt x="3353790" y="0"/>
                </a:lnTo>
                <a:lnTo>
                  <a:pt x="3353790" y="1371"/>
                </a:lnTo>
                <a:lnTo>
                  <a:pt x="3356533" y="1371"/>
                </a:lnTo>
                <a:lnTo>
                  <a:pt x="3356533" y="0"/>
                </a:lnTo>
                <a:close/>
              </a:path>
              <a:path w="3411855" h="1905">
                <a:moveTo>
                  <a:pt x="3362007" y="0"/>
                </a:moveTo>
                <a:lnTo>
                  <a:pt x="3359264" y="0"/>
                </a:lnTo>
                <a:lnTo>
                  <a:pt x="3359264" y="1371"/>
                </a:lnTo>
                <a:lnTo>
                  <a:pt x="3362007" y="1371"/>
                </a:lnTo>
                <a:lnTo>
                  <a:pt x="3362007" y="0"/>
                </a:lnTo>
                <a:close/>
              </a:path>
              <a:path w="3411855" h="1905">
                <a:moveTo>
                  <a:pt x="3367481" y="0"/>
                </a:moveTo>
                <a:lnTo>
                  <a:pt x="3364738" y="0"/>
                </a:lnTo>
                <a:lnTo>
                  <a:pt x="3364738" y="1371"/>
                </a:lnTo>
                <a:lnTo>
                  <a:pt x="3367481" y="1371"/>
                </a:lnTo>
                <a:lnTo>
                  <a:pt x="3367481" y="0"/>
                </a:lnTo>
                <a:close/>
              </a:path>
              <a:path w="3411855" h="1905">
                <a:moveTo>
                  <a:pt x="3372955" y="0"/>
                </a:moveTo>
                <a:lnTo>
                  <a:pt x="3370211" y="0"/>
                </a:lnTo>
                <a:lnTo>
                  <a:pt x="3370211" y="1371"/>
                </a:lnTo>
                <a:lnTo>
                  <a:pt x="3372955" y="1371"/>
                </a:lnTo>
                <a:lnTo>
                  <a:pt x="3372955" y="0"/>
                </a:lnTo>
                <a:close/>
              </a:path>
              <a:path w="3411855" h="1905">
                <a:moveTo>
                  <a:pt x="3378428" y="0"/>
                </a:moveTo>
                <a:lnTo>
                  <a:pt x="3375685" y="0"/>
                </a:lnTo>
                <a:lnTo>
                  <a:pt x="3375685" y="1371"/>
                </a:lnTo>
                <a:lnTo>
                  <a:pt x="3378428" y="1371"/>
                </a:lnTo>
                <a:lnTo>
                  <a:pt x="3378428" y="0"/>
                </a:lnTo>
                <a:close/>
              </a:path>
              <a:path w="3411855" h="1905">
                <a:moveTo>
                  <a:pt x="3383902" y="0"/>
                </a:moveTo>
                <a:lnTo>
                  <a:pt x="3381159" y="0"/>
                </a:lnTo>
                <a:lnTo>
                  <a:pt x="3381159" y="1371"/>
                </a:lnTo>
                <a:lnTo>
                  <a:pt x="3383902" y="1371"/>
                </a:lnTo>
                <a:lnTo>
                  <a:pt x="3383902" y="0"/>
                </a:lnTo>
                <a:close/>
              </a:path>
              <a:path w="3411855" h="1905">
                <a:moveTo>
                  <a:pt x="3389376" y="0"/>
                </a:moveTo>
                <a:lnTo>
                  <a:pt x="3386632" y="0"/>
                </a:lnTo>
                <a:lnTo>
                  <a:pt x="3386632" y="1371"/>
                </a:lnTo>
                <a:lnTo>
                  <a:pt x="3389376" y="1371"/>
                </a:lnTo>
                <a:lnTo>
                  <a:pt x="3389376" y="0"/>
                </a:lnTo>
                <a:close/>
              </a:path>
              <a:path w="3411855" h="1905">
                <a:moveTo>
                  <a:pt x="3394849" y="0"/>
                </a:moveTo>
                <a:lnTo>
                  <a:pt x="3392106" y="0"/>
                </a:lnTo>
                <a:lnTo>
                  <a:pt x="3392106" y="1371"/>
                </a:lnTo>
                <a:lnTo>
                  <a:pt x="3394849" y="1371"/>
                </a:lnTo>
                <a:lnTo>
                  <a:pt x="3394849" y="0"/>
                </a:lnTo>
                <a:close/>
              </a:path>
              <a:path w="3411855" h="1905">
                <a:moveTo>
                  <a:pt x="3400310" y="0"/>
                </a:moveTo>
                <a:lnTo>
                  <a:pt x="3397580" y="0"/>
                </a:lnTo>
                <a:lnTo>
                  <a:pt x="3397580" y="1371"/>
                </a:lnTo>
                <a:lnTo>
                  <a:pt x="3400310" y="1371"/>
                </a:lnTo>
                <a:lnTo>
                  <a:pt x="3400310" y="0"/>
                </a:lnTo>
                <a:close/>
              </a:path>
              <a:path w="3411855" h="1905">
                <a:moveTo>
                  <a:pt x="3405784" y="0"/>
                </a:moveTo>
                <a:lnTo>
                  <a:pt x="3403054" y="0"/>
                </a:lnTo>
                <a:lnTo>
                  <a:pt x="3403054" y="1371"/>
                </a:lnTo>
                <a:lnTo>
                  <a:pt x="3405784" y="1371"/>
                </a:lnTo>
                <a:lnTo>
                  <a:pt x="3405784" y="0"/>
                </a:lnTo>
                <a:close/>
              </a:path>
              <a:path w="3411855" h="1905">
                <a:moveTo>
                  <a:pt x="3411258" y="0"/>
                </a:moveTo>
                <a:lnTo>
                  <a:pt x="3408527" y="0"/>
                </a:lnTo>
                <a:lnTo>
                  <a:pt x="3408527" y="1371"/>
                </a:lnTo>
                <a:lnTo>
                  <a:pt x="3411258" y="1371"/>
                </a:lnTo>
                <a:lnTo>
                  <a:pt x="34112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16862323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16479203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6096069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42" y="0"/>
                </a:lnTo>
                <a:lnTo>
                  <a:pt x="136842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5712948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14886495" y="3129325"/>
            <a:ext cx="829310" cy="1905"/>
          </a:xfrm>
          <a:custGeom>
            <a:avLst/>
            <a:gdLst/>
            <a:ahLst/>
            <a:cxnLst/>
            <a:rect l="l" t="t" r="r" b="b"/>
            <a:pathLst>
              <a:path w="829309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829309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829309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829309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829309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829309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829309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829309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829309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829309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829309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829309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829309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829309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829309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829309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829309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829309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829309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829309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829309" h="1905">
                <a:moveTo>
                  <a:pt x="555523" y="0"/>
                </a:moveTo>
                <a:lnTo>
                  <a:pt x="552792" y="0"/>
                </a:lnTo>
                <a:lnTo>
                  <a:pt x="552792" y="1371"/>
                </a:lnTo>
                <a:lnTo>
                  <a:pt x="555523" y="1371"/>
                </a:lnTo>
                <a:lnTo>
                  <a:pt x="555523" y="0"/>
                </a:lnTo>
                <a:close/>
              </a:path>
              <a:path w="829309" h="1905">
                <a:moveTo>
                  <a:pt x="560997" y="0"/>
                </a:moveTo>
                <a:lnTo>
                  <a:pt x="558266" y="0"/>
                </a:lnTo>
                <a:lnTo>
                  <a:pt x="558266" y="1371"/>
                </a:lnTo>
                <a:lnTo>
                  <a:pt x="560997" y="1371"/>
                </a:lnTo>
                <a:lnTo>
                  <a:pt x="560997" y="0"/>
                </a:lnTo>
                <a:close/>
              </a:path>
              <a:path w="829309" h="1905">
                <a:moveTo>
                  <a:pt x="566470" y="0"/>
                </a:moveTo>
                <a:lnTo>
                  <a:pt x="563740" y="0"/>
                </a:lnTo>
                <a:lnTo>
                  <a:pt x="563740" y="1371"/>
                </a:lnTo>
                <a:lnTo>
                  <a:pt x="566470" y="1371"/>
                </a:lnTo>
                <a:lnTo>
                  <a:pt x="566470" y="0"/>
                </a:lnTo>
                <a:close/>
              </a:path>
              <a:path w="829309" h="1905">
                <a:moveTo>
                  <a:pt x="571944" y="0"/>
                </a:moveTo>
                <a:lnTo>
                  <a:pt x="569214" y="0"/>
                </a:lnTo>
                <a:lnTo>
                  <a:pt x="569214" y="1371"/>
                </a:lnTo>
                <a:lnTo>
                  <a:pt x="571944" y="1371"/>
                </a:lnTo>
                <a:lnTo>
                  <a:pt x="571944" y="0"/>
                </a:lnTo>
                <a:close/>
              </a:path>
              <a:path w="829309" h="1905">
                <a:moveTo>
                  <a:pt x="577418" y="0"/>
                </a:moveTo>
                <a:lnTo>
                  <a:pt x="574687" y="0"/>
                </a:lnTo>
                <a:lnTo>
                  <a:pt x="574687" y="1371"/>
                </a:lnTo>
                <a:lnTo>
                  <a:pt x="577418" y="1371"/>
                </a:lnTo>
                <a:lnTo>
                  <a:pt x="577418" y="0"/>
                </a:lnTo>
                <a:close/>
              </a:path>
              <a:path w="829309" h="1905">
                <a:moveTo>
                  <a:pt x="582891" y="0"/>
                </a:moveTo>
                <a:lnTo>
                  <a:pt x="580161" y="0"/>
                </a:lnTo>
                <a:lnTo>
                  <a:pt x="580161" y="1371"/>
                </a:lnTo>
                <a:lnTo>
                  <a:pt x="582891" y="1371"/>
                </a:lnTo>
                <a:lnTo>
                  <a:pt x="582891" y="0"/>
                </a:lnTo>
                <a:close/>
              </a:path>
              <a:path w="829309" h="1905">
                <a:moveTo>
                  <a:pt x="588365" y="0"/>
                </a:moveTo>
                <a:lnTo>
                  <a:pt x="585635" y="0"/>
                </a:lnTo>
                <a:lnTo>
                  <a:pt x="585635" y="1371"/>
                </a:lnTo>
                <a:lnTo>
                  <a:pt x="588365" y="1371"/>
                </a:lnTo>
                <a:lnTo>
                  <a:pt x="588365" y="0"/>
                </a:lnTo>
                <a:close/>
              </a:path>
              <a:path w="829309" h="1905">
                <a:moveTo>
                  <a:pt x="593839" y="0"/>
                </a:moveTo>
                <a:lnTo>
                  <a:pt x="591108" y="0"/>
                </a:lnTo>
                <a:lnTo>
                  <a:pt x="591108" y="1371"/>
                </a:lnTo>
                <a:lnTo>
                  <a:pt x="593839" y="1371"/>
                </a:lnTo>
                <a:lnTo>
                  <a:pt x="593839" y="0"/>
                </a:lnTo>
                <a:close/>
              </a:path>
              <a:path w="829309" h="1905">
                <a:moveTo>
                  <a:pt x="599313" y="0"/>
                </a:moveTo>
                <a:lnTo>
                  <a:pt x="596582" y="0"/>
                </a:lnTo>
                <a:lnTo>
                  <a:pt x="596582" y="1371"/>
                </a:lnTo>
                <a:lnTo>
                  <a:pt x="599313" y="1371"/>
                </a:lnTo>
                <a:lnTo>
                  <a:pt x="599313" y="0"/>
                </a:lnTo>
                <a:close/>
              </a:path>
              <a:path w="829309" h="1905">
                <a:moveTo>
                  <a:pt x="604786" y="0"/>
                </a:moveTo>
                <a:lnTo>
                  <a:pt x="602056" y="0"/>
                </a:lnTo>
                <a:lnTo>
                  <a:pt x="602056" y="1371"/>
                </a:lnTo>
                <a:lnTo>
                  <a:pt x="604786" y="1371"/>
                </a:lnTo>
                <a:lnTo>
                  <a:pt x="604786" y="0"/>
                </a:lnTo>
                <a:close/>
              </a:path>
              <a:path w="829309" h="1905">
                <a:moveTo>
                  <a:pt x="610260" y="0"/>
                </a:moveTo>
                <a:lnTo>
                  <a:pt x="607529" y="0"/>
                </a:lnTo>
                <a:lnTo>
                  <a:pt x="607529" y="1371"/>
                </a:lnTo>
                <a:lnTo>
                  <a:pt x="610260" y="1371"/>
                </a:lnTo>
                <a:lnTo>
                  <a:pt x="610260" y="0"/>
                </a:lnTo>
                <a:close/>
              </a:path>
              <a:path w="829309" h="1905">
                <a:moveTo>
                  <a:pt x="615734" y="0"/>
                </a:moveTo>
                <a:lnTo>
                  <a:pt x="613003" y="0"/>
                </a:lnTo>
                <a:lnTo>
                  <a:pt x="613003" y="1371"/>
                </a:lnTo>
                <a:lnTo>
                  <a:pt x="615734" y="1371"/>
                </a:lnTo>
                <a:lnTo>
                  <a:pt x="615734" y="0"/>
                </a:lnTo>
                <a:close/>
              </a:path>
              <a:path w="829309" h="1905">
                <a:moveTo>
                  <a:pt x="621207" y="0"/>
                </a:moveTo>
                <a:lnTo>
                  <a:pt x="618477" y="0"/>
                </a:lnTo>
                <a:lnTo>
                  <a:pt x="618477" y="1371"/>
                </a:lnTo>
                <a:lnTo>
                  <a:pt x="621207" y="1371"/>
                </a:lnTo>
                <a:lnTo>
                  <a:pt x="621207" y="0"/>
                </a:lnTo>
                <a:close/>
              </a:path>
              <a:path w="829309" h="1905">
                <a:moveTo>
                  <a:pt x="626681" y="0"/>
                </a:moveTo>
                <a:lnTo>
                  <a:pt x="623938" y="0"/>
                </a:lnTo>
                <a:lnTo>
                  <a:pt x="623938" y="1371"/>
                </a:lnTo>
                <a:lnTo>
                  <a:pt x="626681" y="1371"/>
                </a:lnTo>
                <a:lnTo>
                  <a:pt x="626681" y="0"/>
                </a:lnTo>
                <a:close/>
              </a:path>
              <a:path w="829309" h="1905">
                <a:moveTo>
                  <a:pt x="632155" y="0"/>
                </a:moveTo>
                <a:lnTo>
                  <a:pt x="629412" y="0"/>
                </a:lnTo>
                <a:lnTo>
                  <a:pt x="629412" y="1371"/>
                </a:lnTo>
                <a:lnTo>
                  <a:pt x="632155" y="1371"/>
                </a:lnTo>
                <a:lnTo>
                  <a:pt x="632155" y="0"/>
                </a:lnTo>
                <a:close/>
              </a:path>
              <a:path w="829309" h="1905">
                <a:moveTo>
                  <a:pt x="637628" y="0"/>
                </a:moveTo>
                <a:lnTo>
                  <a:pt x="634885" y="0"/>
                </a:lnTo>
                <a:lnTo>
                  <a:pt x="634885" y="1371"/>
                </a:lnTo>
                <a:lnTo>
                  <a:pt x="637628" y="1371"/>
                </a:lnTo>
                <a:lnTo>
                  <a:pt x="637628" y="0"/>
                </a:lnTo>
                <a:close/>
              </a:path>
              <a:path w="829309" h="1905">
                <a:moveTo>
                  <a:pt x="643102" y="0"/>
                </a:moveTo>
                <a:lnTo>
                  <a:pt x="640359" y="0"/>
                </a:lnTo>
                <a:lnTo>
                  <a:pt x="640359" y="1371"/>
                </a:lnTo>
                <a:lnTo>
                  <a:pt x="643102" y="1371"/>
                </a:lnTo>
                <a:lnTo>
                  <a:pt x="643102" y="0"/>
                </a:lnTo>
                <a:close/>
              </a:path>
              <a:path w="829309" h="1905">
                <a:moveTo>
                  <a:pt x="648576" y="0"/>
                </a:moveTo>
                <a:lnTo>
                  <a:pt x="645833" y="0"/>
                </a:lnTo>
                <a:lnTo>
                  <a:pt x="645833" y="1371"/>
                </a:lnTo>
                <a:lnTo>
                  <a:pt x="648576" y="1371"/>
                </a:lnTo>
                <a:lnTo>
                  <a:pt x="648576" y="0"/>
                </a:lnTo>
                <a:close/>
              </a:path>
              <a:path w="829309" h="1905">
                <a:moveTo>
                  <a:pt x="654050" y="0"/>
                </a:moveTo>
                <a:lnTo>
                  <a:pt x="651306" y="0"/>
                </a:lnTo>
                <a:lnTo>
                  <a:pt x="651306" y="1371"/>
                </a:lnTo>
                <a:lnTo>
                  <a:pt x="654050" y="1371"/>
                </a:lnTo>
                <a:lnTo>
                  <a:pt x="654050" y="0"/>
                </a:lnTo>
                <a:close/>
              </a:path>
              <a:path w="829309" h="1905">
                <a:moveTo>
                  <a:pt x="659523" y="0"/>
                </a:moveTo>
                <a:lnTo>
                  <a:pt x="656780" y="0"/>
                </a:lnTo>
                <a:lnTo>
                  <a:pt x="656780" y="1371"/>
                </a:lnTo>
                <a:lnTo>
                  <a:pt x="659523" y="1371"/>
                </a:lnTo>
                <a:lnTo>
                  <a:pt x="659523" y="0"/>
                </a:lnTo>
                <a:close/>
              </a:path>
              <a:path w="829309" h="1905">
                <a:moveTo>
                  <a:pt x="664997" y="0"/>
                </a:moveTo>
                <a:lnTo>
                  <a:pt x="662254" y="0"/>
                </a:lnTo>
                <a:lnTo>
                  <a:pt x="662254" y="1371"/>
                </a:lnTo>
                <a:lnTo>
                  <a:pt x="664997" y="1371"/>
                </a:lnTo>
                <a:lnTo>
                  <a:pt x="664997" y="0"/>
                </a:lnTo>
                <a:close/>
              </a:path>
              <a:path w="829309" h="1905">
                <a:moveTo>
                  <a:pt x="670471" y="0"/>
                </a:moveTo>
                <a:lnTo>
                  <a:pt x="667727" y="0"/>
                </a:lnTo>
                <a:lnTo>
                  <a:pt x="667727" y="1371"/>
                </a:lnTo>
                <a:lnTo>
                  <a:pt x="670471" y="1371"/>
                </a:lnTo>
                <a:lnTo>
                  <a:pt x="670471" y="0"/>
                </a:lnTo>
                <a:close/>
              </a:path>
              <a:path w="829309" h="1905">
                <a:moveTo>
                  <a:pt x="675944" y="0"/>
                </a:moveTo>
                <a:lnTo>
                  <a:pt x="673201" y="0"/>
                </a:lnTo>
                <a:lnTo>
                  <a:pt x="673201" y="1371"/>
                </a:lnTo>
                <a:lnTo>
                  <a:pt x="675944" y="1371"/>
                </a:lnTo>
                <a:lnTo>
                  <a:pt x="675944" y="0"/>
                </a:lnTo>
                <a:close/>
              </a:path>
              <a:path w="829309" h="1905">
                <a:moveTo>
                  <a:pt x="681418" y="0"/>
                </a:moveTo>
                <a:lnTo>
                  <a:pt x="678675" y="0"/>
                </a:lnTo>
                <a:lnTo>
                  <a:pt x="678675" y="1371"/>
                </a:lnTo>
                <a:lnTo>
                  <a:pt x="681418" y="1371"/>
                </a:lnTo>
                <a:lnTo>
                  <a:pt x="681418" y="0"/>
                </a:lnTo>
                <a:close/>
              </a:path>
              <a:path w="829309" h="1905">
                <a:moveTo>
                  <a:pt x="686892" y="0"/>
                </a:moveTo>
                <a:lnTo>
                  <a:pt x="684149" y="0"/>
                </a:lnTo>
                <a:lnTo>
                  <a:pt x="684149" y="1371"/>
                </a:lnTo>
                <a:lnTo>
                  <a:pt x="686892" y="1371"/>
                </a:lnTo>
                <a:lnTo>
                  <a:pt x="686892" y="0"/>
                </a:lnTo>
                <a:close/>
              </a:path>
              <a:path w="829309" h="1905">
                <a:moveTo>
                  <a:pt x="692353" y="0"/>
                </a:moveTo>
                <a:lnTo>
                  <a:pt x="689622" y="0"/>
                </a:lnTo>
                <a:lnTo>
                  <a:pt x="689622" y="1371"/>
                </a:lnTo>
                <a:lnTo>
                  <a:pt x="692353" y="1371"/>
                </a:lnTo>
                <a:lnTo>
                  <a:pt x="692353" y="0"/>
                </a:lnTo>
                <a:close/>
              </a:path>
              <a:path w="829309" h="1905">
                <a:moveTo>
                  <a:pt x="697826" y="0"/>
                </a:moveTo>
                <a:lnTo>
                  <a:pt x="695096" y="0"/>
                </a:lnTo>
                <a:lnTo>
                  <a:pt x="695096" y="1371"/>
                </a:lnTo>
                <a:lnTo>
                  <a:pt x="697826" y="1371"/>
                </a:lnTo>
                <a:lnTo>
                  <a:pt x="697826" y="0"/>
                </a:lnTo>
                <a:close/>
              </a:path>
              <a:path w="829309" h="1905">
                <a:moveTo>
                  <a:pt x="703300" y="0"/>
                </a:moveTo>
                <a:lnTo>
                  <a:pt x="700570" y="0"/>
                </a:lnTo>
                <a:lnTo>
                  <a:pt x="700570" y="1371"/>
                </a:lnTo>
                <a:lnTo>
                  <a:pt x="703300" y="1371"/>
                </a:lnTo>
                <a:lnTo>
                  <a:pt x="703300" y="0"/>
                </a:lnTo>
                <a:close/>
              </a:path>
              <a:path w="829309" h="1905">
                <a:moveTo>
                  <a:pt x="708774" y="0"/>
                </a:moveTo>
                <a:lnTo>
                  <a:pt x="706043" y="0"/>
                </a:lnTo>
                <a:lnTo>
                  <a:pt x="706043" y="1371"/>
                </a:lnTo>
                <a:lnTo>
                  <a:pt x="708774" y="1371"/>
                </a:lnTo>
                <a:lnTo>
                  <a:pt x="708774" y="0"/>
                </a:lnTo>
                <a:close/>
              </a:path>
              <a:path w="829309" h="1905">
                <a:moveTo>
                  <a:pt x="714248" y="0"/>
                </a:moveTo>
                <a:lnTo>
                  <a:pt x="711517" y="0"/>
                </a:lnTo>
                <a:lnTo>
                  <a:pt x="711517" y="1371"/>
                </a:lnTo>
                <a:lnTo>
                  <a:pt x="714248" y="1371"/>
                </a:lnTo>
                <a:lnTo>
                  <a:pt x="714248" y="0"/>
                </a:lnTo>
                <a:close/>
              </a:path>
              <a:path w="829309" h="1905">
                <a:moveTo>
                  <a:pt x="719721" y="0"/>
                </a:moveTo>
                <a:lnTo>
                  <a:pt x="716991" y="0"/>
                </a:lnTo>
                <a:lnTo>
                  <a:pt x="716991" y="1371"/>
                </a:lnTo>
                <a:lnTo>
                  <a:pt x="719721" y="1371"/>
                </a:lnTo>
                <a:lnTo>
                  <a:pt x="719721" y="0"/>
                </a:lnTo>
                <a:close/>
              </a:path>
              <a:path w="829309" h="1905">
                <a:moveTo>
                  <a:pt x="725195" y="0"/>
                </a:moveTo>
                <a:lnTo>
                  <a:pt x="722464" y="0"/>
                </a:lnTo>
                <a:lnTo>
                  <a:pt x="722464" y="1371"/>
                </a:lnTo>
                <a:lnTo>
                  <a:pt x="725195" y="1371"/>
                </a:lnTo>
                <a:lnTo>
                  <a:pt x="725195" y="0"/>
                </a:lnTo>
                <a:close/>
              </a:path>
              <a:path w="829309" h="1905">
                <a:moveTo>
                  <a:pt x="730669" y="0"/>
                </a:moveTo>
                <a:lnTo>
                  <a:pt x="727938" y="0"/>
                </a:lnTo>
                <a:lnTo>
                  <a:pt x="727938" y="1371"/>
                </a:lnTo>
                <a:lnTo>
                  <a:pt x="730669" y="1371"/>
                </a:lnTo>
                <a:lnTo>
                  <a:pt x="730669" y="0"/>
                </a:lnTo>
                <a:close/>
              </a:path>
              <a:path w="829309" h="1905">
                <a:moveTo>
                  <a:pt x="736142" y="0"/>
                </a:moveTo>
                <a:lnTo>
                  <a:pt x="733412" y="0"/>
                </a:lnTo>
                <a:lnTo>
                  <a:pt x="733412" y="1371"/>
                </a:lnTo>
                <a:lnTo>
                  <a:pt x="736142" y="1371"/>
                </a:lnTo>
                <a:lnTo>
                  <a:pt x="736142" y="0"/>
                </a:lnTo>
                <a:close/>
              </a:path>
              <a:path w="829309" h="1905">
                <a:moveTo>
                  <a:pt x="741616" y="0"/>
                </a:moveTo>
                <a:lnTo>
                  <a:pt x="738886" y="0"/>
                </a:lnTo>
                <a:lnTo>
                  <a:pt x="738886" y="1371"/>
                </a:lnTo>
                <a:lnTo>
                  <a:pt x="741616" y="1371"/>
                </a:lnTo>
                <a:lnTo>
                  <a:pt x="741616" y="0"/>
                </a:lnTo>
                <a:close/>
              </a:path>
              <a:path w="829309" h="1905">
                <a:moveTo>
                  <a:pt x="747090" y="0"/>
                </a:moveTo>
                <a:lnTo>
                  <a:pt x="744359" y="0"/>
                </a:lnTo>
                <a:lnTo>
                  <a:pt x="744359" y="1371"/>
                </a:lnTo>
                <a:lnTo>
                  <a:pt x="747090" y="1371"/>
                </a:lnTo>
                <a:lnTo>
                  <a:pt x="747090" y="0"/>
                </a:lnTo>
                <a:close/>
              </a:path>
              <a:path w="829309" h="1905">
                <a:moveTo>
                  <a:pt x="752563" y="0"/>
                </a:moveTo>
                <a:lnTo>
                  <a:pt x="749833" y="0"/>
                </a:lnTo>
                <a:lnTo>
                  <a:pt x="749833" y="1371"/>
                </a:lnTo>
                <a:lnTo>
                  <a:pt x="752563" y="1371"/>
                </a:lnTo>
                <a:lnTo>
                  <a:pt x="752563" y="0"/>
                </a:lnTo>
                <a:close/>
              </a:path>
              <a:path w="829309" h="1905">
                <a:moveTo>
                  <a:pt x="758037" y="0"/>
                </a:moveTo>
                <a:lnTo>
                  <a:pt x="755307" y="0"/>
                </a:lnTo>
                <a:lnTo>
                  <a:pt x="755307" y="1371"/>
                </a:lnTo>
                <a:lnTo>
                  <a:pt x="758037" y="1371"/>
                </a:lnTo>
                <a:lnTo>
                  <a:pt x="758037" y="0"/>
                </a:lnTo>
                <a:close/>
              </a:path>
              <a:path w="829309" h="1905">
                <a:moveTo>
                  <a:pt x="763511" y="0"/>
                </a:moveTo>
                <a:lnTo>
                  <a:pt x="760780" y="0"/>
                </a:lnTo>
                <a:lnTo>
                  <a:pt x="760780" y="1371"/>
                </a:lnTo>
                <a:lnTo>
                  <a:pt x="763511" y="1371"/>
                </a:lnTo>
                <a:lnTo>
                  <a:pt x="763511" y="0"/>
                </a:lnTo>
                <a:close/>
              </a:path>
              <a:path w="829309" h="1905">
                <a:moveTo>
                  <a:pt x="768985" y="0"/>
                </a:moveTo>
                <a:lnTo>
                  <a:pt x="766241" y="0"/>
                </a:lnTo>
                <a:lnTo>
                  <a:pt x="766241" y="1371"/>
                </a:lnTo>
                <a:lnTo>
                  <a:pt x="768985" y="1371"/>
                </a:lnTo>
                <a:lnTo>
                  <a:pt x="768985" y="0"/>
                </a:lnTo>
                <a:close/>
              </a:path>
              <a:path w="829309" h="1905">
                <a:moveTo>
                  <a:pt x="774458" y="0"/>
                </a:moveTo>
                <a:lnTo>
                  <a:pt x="771715" y="0"/>
                </a:lnTo>
                <a:lnTo>
                  <a:pt x="771715" y="1371"/>
                </a:lnTo>
                <a:lnTo>
                  <a:pt x="774458" y="1371"/>
                </a:lnTo>
                <a:lnTo>
                  <a:pt x="774458" y="0"/>
                </a:lnTo>
                <a:close/>
              </a:path>
              <a:path w="829309" h="1905">
                <a:moveTo>
                  <a:pt x="779932" y="0"/>
                </a:moveTo>
                <a:lnTo>
                  <a:pt x="777189" y="0"/>
                </a:lnTo>
                <a:lnTo>
                  <a:pt x="777189" y="1371"/>
                </a:lnTo>
                <a:lnTo>
                  <a:pt x="779932" y="1371"/>
                </a:lnTo>
                <a:lnTo>
                  <a:pt x="779932" y="0"/>
                </a:lnTo>
                <a:close/>
              </a:path>
              <a:path w="829309" h="1905">
                <a:moveTo>
                  <a:pt x="785406" y="0"/>
                </a:moveTo>
                <a:lnTo>
                  <a:pt x="782662" y="0"/>
                </a:lnTo>
                <a:lnTo>
                  <a:pt x="782662" y="1371"/>
                </a:lnTo>
                <a:lnTo>
                  <a:pt x="785406" y="1371"/>
                </a:lnTo>
                <a:lnTo>
                  <a:pt x="785406" y="0"/>
                </a:lnTo>
                <a:close/>
              </a:path>
              <a:path w="829309" h="1905">
                <a:moveTo>
                  <a:pt x="790879" y="0"/>
                </a:moveTo>
                <a:lnTo>
                  <a:pt x="788136" y="0"/>
                </a:lnTo>
                <a:lnTo>
                  <a:pt x="788136" y="1371"/>
                </a:lnTo>
                <a:lnTo>
                  <a:pt x="790879" y="1371"/>
                </a:lnTo>
                <a:lnTo>
                  <a:pt x="790879" y="0"/>
                </a:lnTo>
                <a:close/>
              </a:path>
              <a:path w="829309" h="1905">
                <a:moveTo>
                  <a:pt x="796353" y="0"/>
                </a:moveTo>
                <a:lnTo>
                  <a:pt x="793610" y="0"/>
                </a:lnTo>
                <a:lnTo>
                  <a:pt x="793610" y="1371"/>
                </a:lnTo>
                <a:lnTo>
                  <a:pt x="796353" y="1371"/>
                </a:lnTo>
                <a:lnTo>
                  <a:pt x="796353" y="0"/>
                </a:lnTo>
                <a:close/>
              </a:path>
              <a:path w="829309" h="1905">
                <a:moveTo>
                  <a:pt x="801827" y="0"/>
                </a:moveTo>
                <a:lnTo>
                  <a:pt x="799084" y="0"/>
                </a:lnTo>
                <a:lnTo>
                  <a:pt x="799084" y="1371"/>
                </a:lnTo>
                <a:lnTo>
                  <a:pt x="801827" y="1371"/>
                </a:lnTo>
                <a:lnTo>
                  <a:pt x="801827" y="0"/>
                </a:lnTo>
                <a:close/>
              </a:path>
              <a:path w="829309" h="1905">
                <a:moveTo>
                  <a:pt x="807300" y="0"/>
                </a:moveTo>
                <a:lnTo>
                  <a:pt x="804557" y="0"/>
                </a:lnTo>
                <a:lnTo>
                  <a:pt x="804557" y="1371"/>
                </a:lnTo>
                <a:lnTo>
                  <a:pt x="807300" y="1371"/>
                </a:lnTo>
                <a:lnTo>
                  <a:pt x="807300" y="0"/>
                </a:lnTo>
                <a:close/>
              </a:path>
              <a:path w="829309" h="1905">
                <a:moveTo>
                  <a:pt x="812774" y="0"/>
                </a:moveTo>
                <a:lnTo>
                  <a:pt x="810031" y="0"/>
                </a:lnTo>
                <a:lnTo>
                  <a:pt x="810031" y="1371"/>
                </a:lnTo>
                <a:lnTo>
                  <a:pt x="812774" y="1371"/>
                </a:lnTo>
                <a:lnTo>
                  <a:pt x="812774" y="0"/>
                </a:lnTo>
                <a:close/>
              </a:path>
              <a:path w="829309" h="1905">
                <a:moveTo>
                  <a:pt x="818248" y="0"/>
                </a:moveTo>
                <a:lnTo>
                  <a:pt x="815505" y="0"/>
                </a:lnTo>
                <a:lnTo>
                  <a:pt x="815505" y="1371"/>
                </a:lnTo>
                <a:lnTo>
                  <a:pt x="818248" y="1371"/>
                </a:lnTo>
                <a:lnTo>
                  <a:pt x="818248" y="0"/>
                </a:lnTo>
                <a:close/>
              </a:path>
              <a:path w="829309" h="1905">
                <a:moveTo>
                  <a:pt x="823722" y="0"/>
                </a:moveTo>
                <a:lnTo>
                  <a:pt x="820978" y="0"/>
                </a:lnTo>
                <a:lnTo>
                  <a:pt x="820978" y="1371"/>
                </a:lnTo>
                <a:lnTo>
                  <a:pt x="823722" y="1371"/>
                </a:lnTo>
                <a:lnTo>
                  <a:pt x="823722" y="0"/>
                </a:lnTo>
                <a:close/>
              </a:path>
              <a:path w="829309" h="1905">
                <a:moveTo>
                  <a:pt x="829195" y="0"/>
                </a:moveTo>
                <a:lnTo>
                  <a:pt x="826452" y="0"/>
                </a:lnTo>
                <a:lnTo>
                  <a:pt x="826452" y="1371"/>
                </a:lnTo>
                <a:lnTo>
                  <a:pt x="829195" y="1371"/>
                </a:lnTo>
                <a:lnTo>
                  <a:pt x="82919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14503362" y="312932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42" y="0"/>
                </a:lnTo>
                <a:lnTo>
                  <a:pt x="136842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31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31" y="1371"/>
                </a:lnTo>
                <a:lnTo>
                  <a:pt x="210731" y="0"/>
                </a:lnTo>
                <a:close/>
              </a:path>
              <a:path w="386080" h="1905">
                <a:moveTo>
                  <a:pt x="216204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204" y="1371"/>
                </a:lnTo>
                <a:lnTo>
                  <a:pt x="216204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5">
                <a:moveTo>
                  <a:pt x="358508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508" y="1371"/>
                </a:lnTo>
                <a:lnTo>
                  <a:pt x="358508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14203629" y="3129325"/>
            <a:ext cx="567055" cy="1727835"/>
          </a:xfrm>
          <a:custGeom>
            <a:avLst/>
            <a:gdLst/>
            <a:ahLst/>
            <a:cxnLst/>
            <a:rect l="l" t="t" r="r" b="b"/>
            <a:pathLst>
              <a:path w="567055" h="1727835">
                <a:moveTo>
                  <a:pt x="1447" y="0"/>
                </a:moveTo>
                <a:lnTo>
                  <a:pt x="0" y="0"/>
                </a:lnTo>
                <a:lnTo>
                  <a:pt x="0" y="1371"/>
                </a:lnTo>
                <a:lnTo>
                  <a:pt x="1447" y="1371"/>
                </a:lnTo>
                <a:lnTo>
                  <a:pt x="1447" y="0"/>
                </a:lnTo>
                <a:close/>
              </a:path>
              <a:path w="567055" h="1727835">
                <a:moveTo>
                  <a:pt x="6921" y="0"/>
                </a:moveTo>
                <a:lnTo>
                  <a:pt x="4191" y="0"/>
                </a:lnTo>
                <a:lnTo>
                  <a:pt x="4191" y="1371"/>
                </a:lnTo>
                <a:lnTo>
                  <a:pt x="6921" y="1371"/>
                </a:lnTo>
                <a:lnTo>
                  <a:pt x="6921" y="0"/>
                </a:lnTo>
                <a:close/>
              </a:path>
              <a:path w="567055" h="1727835">
                <a:moveTo>
                  <a:pt x="12395" y="0"/>
                </a:moveTo>
                <a:lnTo>
                  <a:pt x="9652" y="0"/>
                </a:lnTo>
                <a:lnTo>
                  <a:pt x="9652" y="1371"/>
                </a:lnTo>
                <a:lnTo>
                  <a:pt x="12395" y="1371"/>
                </a:lnTo>
                <a:lnTo>
                  <a:pt x="12395" y="0"/>
                </a:lnTo>
                <a:close/>
              </a:path>
              <a:path w="567055" h="1727835">
                <a:moveTo>
                  <a:pt x="17868" y="0"/>
                </a:moveTo>
                <a:lnTo>
                  <a:pt x="15125" y="0"/>
                </a:lnTo>
                <a:lnTo>
                  <a:pt x="15125" y="1371"/>
                </a:lnTo>
                <a:lnTo>
                  <a:pt x="17868" y="1371"/>
                </a:lnTo>
                <a:lnTo>
                  <a:pt x="17868" y="0"/>
                </a:lnTo>
                <a:close/>
              </a:path>
              <a:path w="567055" h="1727835">
                <a:moveTo>
                  <a:pt x="23342" y="0"/>
                </a:moveTo>
                <a:lnTo>
                  <a:pt x="20599" y="0"/>
                </a:lnTo>
                <a:lnTo>
                  <a:pt x="20599" y="1371"/>
                </a:lnTo>
                <a:lnTo>
                  <a:pt x="23342" y="1371"/>
                </a:lnTo>
                <a:lnTo>
                  <a:pt x="23342" y="0"/>
                </a:lnTo>
                <a:close/>
              </a:path>
              <a:path w="567055" h="1727835">
                <a:moveTo>
                  <a:pt x="28816" y="0"/>
                </a:moveTo>
                <a:lnTo>
                  <a:pt x="26073" y="0"/>
                </a:lnTo>
                <a:lnTo>
                  <a:pt x="26073" y="1371"/>
                </a:lnTo>
                <a:lnTo>
                  <a:pt x="28816" y="1371"/>
                </a:lnTo>
                <a:lnTo>
                  <a:pt x="28816" y="0"/>
                </a:lnTo>
                <a:close/>
              </a:path>
              <a:path w="567055" h="1727835">
                <a:moveTo>
                  <a:pt x="34290" y="0"/>
                </a:moveTo>
                <a:lnTo>
                  <a:pt x="31546" y="0"/>
                </a:lnTo>
                <a:lnTo>
                  <a:pt x="31546" y="1371"/>
                </a:lnTo>
                <a:lnTo>
                  <a:pt x="34290" y="1371"/>
                </a:lnTo>
                <a:lnTo>
                  <a:pt x="34290" y="0"/>
                </a:lnTo>
                <a:close/>
              </a:path>
              <a:path w="567055" h="1727835">
                <a:moveTo>
                  <a:pt x="39763" y="0"/>
                </a:moveTo>
                <a:lnTo>
                  <a:pt x="37020" y="0"/>
                </a:lnTo>
                <a:lnTo>
                  <a:pt x="37020" y="1371"/>
                </a:lnTo>
                <a:lnTo>
                  <a:pt x="39763" y="1371"/>
                </a:lnTo>
                <a:lnTo>
                  <a:pt x="39763" y="0"/>
                </a:lnTo>
                <a:close/>
              </a:path>
              <a:path w="567055" h="1727835">
                <a:moveTo>
                  <a:pt x="45237" y="0"/>
                </a:moveTo>
                <a:lnTo>
                  <a:pt x="42494" y="0"/>
                </a:lnTo>
                <a:lnTo>
                  <a:pt x="42494" y="1371"/>
                </a:lnTo>
                <a:lnTo>
                  <a:pt x="45237" y="1371"/>
                </a:lnTo>
                <a:lnTo>
                  <a:pt x="45237" y="0"/>
                </a:lnTo>
                <a:close/>
              </a:path>
              <a:path w="567055" h="1727835">
                <a:moveTo>
                  <a:pt x="50711" y="0"/>
                </a:moveTo>
                <a:lnTo>
                  <a:pt x="47967" y="0"/>
                </a:lnTo>
                <a:lnTo>
                  <a:pt x="47967" y="1371"/>
                </a:lnTo>
                <a:lnTo>
                  <a:pt x="50711" y="1371"/>
                </a:lnTo>
                <a:lnTo>
                  <a:pt x="50711" y="0"/>
                </a:lnTo>
                <a:close/>
              </a:path>
              <a:path w="567055" h="1727835">
                <a:moveTo>
                  <a:pt x="56184" y="0"/>
                </a:moveTo>
                <a:lnTo>
                  <a:pt x="53441" y="0"/>
                </a:lnTo>
                <a:lnTo>
                  <a:pt x="53441" y="1371"/>
                </a:lnTo>
                <a:lnTo>
                  <a:pt x="56184" y="1371"/>
                </a:lnTo>
                <a:lnTo>
                  <a:pt x="56184" y="0"/>
                </a:lnTo>
                <a:close/>
              </a:path>
              <a:path w="567055" h="1727835">
                <a:moveTo>
                  <a:pt x="61658" y="0"/>
                </a:moveTo>
                <a:lnTo>
                  <a:pt x="58915" y="0"/>
                </a:lnTo>
                <a:lnTo>
                  <a:pt x="58915" y="1371"/>
                </a:lnTo>
                <a:lnTo>
                  <a:pt x="61658" y="1371"/>
                </a:lnTo>
                <a:lnTo>
                  <a:pt x="61658" y="0"/>
                </a:lnTo>
                <a:close/>
              </a:path>
              <a:path w="567055" h="1727835">
                <a:moveTo>
                  <a:pt x="67132" y="0"/>
                </a:moveTo>
                <a:lnTo>
                  <a:pt x="64389" y="0"/>
                </a:lnTo>
                <a:lnTo>
                  <a:pt x="64389" y="1371"/>
                </a:lnTo>
                <a:lnTo>
                  <a:pt x="67132" y="1371"/>
                </a:lnTo>
                <a:lnTo>
                  <a:pt x="67132" y="0"/>
                </a:lnTo>
                <a:close/>
              </a:path>
              <a:path w="567055" h="1727835">
                <a:moveTo>
                  <a:pt x="72605" y="0"/>
                </a:moveTo>
                <a:lnTo>
                  <a:pt x="69862" y="0"/>
                </a:lnTo>
                <a:lnTo>
                  <a:pt x="69862" y="1371"/>
                </a:lnTo>
                <a:lnTo>
                  <a:pt x="72605" y="1371"/>
                </a:lnTo>
                <a:lnTo>
                  <a:pt x="72605" y="0"/>
                </a:lnTo>
                <a:close/>
              </a:path>
              <a:path w="567055" h="1727835">
                <a:moveTo>
                  <a:pt x="78066" y="0"/>
                </a:moveTo>
                <a:lnTo>
                  <a:pt x="75336" y="0"/>
                </a:lnTo>
                <a:lnTo>
                  <a:pt x="75336" y="1371"/>
                </a:lnTo>
                <a:lnTo>
                  <a:pt x="78066" y="1371"/>
                </a:lnTo>
                <a:lnTo>
                  <a:pt x="78066" y="0"/>
                </a:lnTo>
                <a:close/>
              </a:path>
              <a:path w="567055" h="1727835">
                <a:moveTo>
                  <a:pt x="83540" y="0"/>
                </a:moveTo>
                <a:lnTo>
                  <a:pt x="80810" y="0"/>
                </a:lnTo>
                <a:lnTo>
                  <a:pt x="80810" y="1371"/>
                </a:lnTo>
                <a:lnTo>
                  <a:pt x="83540" y="1371"/>
                </a:lnTo>
                <a:lnTo>
                  <a:pt x="83540" y="0"/>
                </a:lnTo>
                <a:close/>
              </a:path>
              <a:path w="567055" h="1727835">
                <a:moveTo>
                  <a:pt x="89014" y="0"/>
                </a:moveTo>
                <a:lnTo>
                  <a:pt x="86283" y="0"/>
                </a:lnTo>
                <a:lnTo>
                  <a:pt x="86283" y="1371"/>
                </a:lnTo>
                <a:lnTo>
                  <a:pt x="89014" y="1371"/>
                </a:lnTo>
                <a:lnTo>
                  <a:pt x="89014" y="0"/>
                </a:lnTo>
                <a:close/>
              </a:path>
              <a:path w="567055" h="1727835">
                <a:moveTo>
                  <a:pt x="94488" y="0"/>
                </a:moveTo>
                <a:lnTo>
                  <a:pt x="91757" y="0"/>
                </a:lnTo>
                <a:lnTo>
                  <a:pt x="91757" y="1371"/>
                </a:lnTo>
                <a:lnTo>
                  <a:pt x="94488" y="1371"/>
                </a:lnTo>
                <a:lnTo>
                  <a:pt x="94488" y="0"/>
                </a:lnTo>
                <a:close/>
              </a:path>
              <a:path w="567055" h="1727835">
                <a:moveTo>
                  <a:pt x="99961" y="0"/>
                </a:moveTo>
                <a:lnTo>
                  <a:pt x="97231" y="0"/>
                </a:lnTo>
                <a:lnTo>
                  <a:pt x="97231" y="1371"/>
                </a:lnTo>
                <a:lnTo>
                  <a:pt x="99961" y="1371"/>
                </a:lnTo>
                <a:lnTo>
                  <a:pt x="99961" y="0"/>
                </a:lnTo>
                <a:close/>
              </a:path>
              <a:path w="567055" h="1727835">
                <a:moveTo>
                  <a:pt x="105435" y="0"/>
                </a:moveTo>
                <a:lnTo>
                  <a:pt x="102704" y="0"/>
                </a:lnTo>
                <a:lnTo>
                  <a:pt x="102704" y="1371"/>
                </a:lnTo>
                <a:lnTo>
                  <a:pt x="105435" y="1371"/>
                </a:lnTo>
                <a:lnTo>
                  <a:pt x="105435" y="0"/>
                </a:lnTo>
                <a:close/>
              </a:path>
              <a:path w="567055" h="1727835">
                <a:moveTo>
                  <a:pt x="110909" y="0"/>
                </a:moveTo>
                <a:lnTo>
                  <a:pt x="108178" y="0"/>
                </a:lnTo>
                <a:lnTo>
                  <a:pt x="108178" y="1371"/>
                </a:lnTo>
                <a:lnTo>
                  <a:pt x="110909" y="1371"/>
                </a:lnTo>
                <a:lnTo>
                  <a:pt x="110909" y="0"/>
                </a:lnTo>
                <a:close/>
              </a:path>
              <a:path w="567055" h="1727835">
                <a:moveTo>
                  <a:pt x="116382" y="0"/>
                </a:moveTo>
                <a:lnTo>
                  <a:pt x="113652" y="0"/>
                </a:lnTo>
                <a:lnTo>
                  <a:pt x="113652" y="1371"/>
                </a:lnTo>
                <a:lnTo>
                  <a:pt x="116382" y="1371"/>
                </a:lnTo>
                <a:lnTo>
                  <a:pt x="116382" y="0"/>
                </a:lnTo>
                <a:close/>
              </a:path>
              <a:path w="567055" h="1727835">
                <a:moveTo>
                  <a:pt x="121856" y="0"/>
                </a:moveTo>
                <a:lnTo>
                  <a:pt x="119126" y="0"/>
                </a:lnTo>
                <a:lnTo>
                  <a:pt x="119126" y="1371"/>
                </a:lnTo>
                <a:lnTo>
                  <a:pt x="121856" y="1371"/>
                </a:lnTo>
                <a:lnTo>
                  <a:pt x="121856" y="0"/>
                </a:lnTo>
                <a:close/>
              </a:path>
              <a:path w="567055" h="1727835">
                <a:moveTo>
                  <a:pt x="127330" y="0"/>
                </a:moveTo>
                <a:lnTo>
                  <a:pt x="124599" y="0"/>
                </a:lnTo>
                <a:lnTo>
                  <a:pt x="124599" y="1371"/>
                </a:lnTo>
                <a:lnTo>
                  <a:pt x="127330" y="1371"/>
                </a:lnTo>
                <a:lnTo>
                  <a:pt x="127330" y="0"/>
                </a:lnTo>
                <a:close/>
              </a:path>
              <a:path w="567055" h="1727835">
                <a:moveTo>
                  <a:pt x="132803" y="0"/>
                </a:moveTo>
                <a:lnTo>
                  <a:pt x="130073" y="0"/>
                </a:lnTo>
                <a:lnTo>
                  <a:pt x="130073" y="1371"/>
                </a:lnTo>
                <a:lnTo>
                  <a:pt x="132803" y="1371"/>
                </a:lnTo>
                <a:lnTo>
                  <a:pt x="132803" y="0"/>
                </a:lnTo>
                <a:close/>
              </a:path>
              <a:path w="567055" h="1727835">
                <a:moveTo>
                  <a:pt x="138277" y="0"/>
                </a:moveTo>
                <a:lnTo>
                  <a:pt x="135547" y="0"/>
                </a:lnTo>
                <a:lnTo>
                  <a:pt x="135547" y="1371"/>
                </a:lnTo>
                <a:lnTo>
                  <a:pt x="138277" y="1371"/>
                </a:lnTo>
                <a:lnTo>
                  <a:pt x="138277" y="0"/>
                </a:lnTo>
                <a:close/>
              </a:path>
              <a:path w="567055" h="1727835">
                <a:moveTo>
                  <a:pt x="143751" y="0"/>
                </a:moveTo>
                <a:lnTo>
                  <a:pt x="141020" y="0"/>
                </a:lnTo>
                <a:lnTo>
                  <a:pt x="141020" y="1371"/>
                </a:lnTo>
                <a:lnTo>
                  <a:pt x="143751" y="1371"/>
                </a:lnTo>
                <a:lnTo>
                  <a:pt x="143751" y="0"/>
                </a:lnTo>
                <a:close/>
              </a:path>
              <a:path w="567055" h="1727835">
                <a:moveTo>
                  <a:pt x="149225" y="0"/>
                </a:moveTo>
                <a:lnTo>
                  <a:pt x="146494" y="0"/>
                </a:lnTo>
                <a:lnTo>
                  <a:pt x="146494" y="1371"/>
                </a:lnTo>
                <a:lnTo>
                  <a:pt x="149225" y="1371"/>
                </a:lnTo>
                <a:lnTo>
                  <a:pt x="149225" y="0"/>
                </a:lnTo>
                <a:close/>
              </a:path>
              <a:path w="567055" h="1727835">
                <a:moveTo>
                  <a:pt x="154698" y="0"/>
                </a:moveTo>
                <a:lnTo>
                  <a:pt x="151955" y="0"/>
                </a:lnTo>
                <a:lnTo>
                  <a:pt x="151955" y="1371"/>
                </a:lnTo>
                <a:lnTo>
                  <a:pt x="154698" y="1371"/>
                </a:lnTo>
                <a:lnTo>
                  <a:pt x="154698" y="0"/>
                </a:lnTo>
                <a:close/>
              </a:path>
              <a:path w="567055" h="1727835">
                <a:moveTo>
                  <a:pt x="160172" y="0"/>
                </a:moveTo>
                <a:lnTo>
                  <a:pt x="157429" y="0"/>
                </a:lnTo>
                <a:lnTo>
                  <a:pt x="157429" y="1371"/>
                </a:lnTo>
                <a:lnTo>
                  <a:pt x="160172" y="1371"/>
                </a:lnTo>
                <a:lnTo>
                  <a:pt x="160172" y="0"/>
                </a:lnTo>
                <a:close/>
              </a:path>
              <a:path w="567055" h="1727835">
                <a:moveTo>
                  <a:pt x="165646" y="0"/>
                </a:moveTo>
                <a:lnTo>
                  <a:pt x="162902" y="0"/>
                </a:lnTo>
                <a:lnTo>
                  <a:pt x="162902" y="1371"/>
                </a:lnTo>
                <a:lnTo>
                  <a:pt x="165646" y="1371"/>
                </a:lnTo>
                <a:lnTo>
                  <a:pt x="165646" y="0"/>
                </a:lnTo>
                <a:close/>
              </a:path>
              <a:path w="567055" h="1727835">
                <a:moveTo>
                  <a:pt x="171119" y="0"/>
                </a:moveTo>
                <a:lnTo>
                  <a:pt x="168376" y="0"/>
                </a:lnTo>
                <a:lnTo>
                  <a:pt x="168376" y="1371"/>
                </a:lnTo>
                <a:lnTo>
                  <a:pt x="171119" y="1371"/>
                </a:lnTo>
                <a:lnTo>
                  <a:pt x="171119" y="0"/>
                </a:lnTo>
                <a:close/>
              </a:path>
              <a:path w="567055" h="1727835">
                <a:moveTo>
                  <a:pt x="176593" y="0"/>
                </a:moveTo>
                <a:lnTo>
                  <a:pt x="173850" y="0"/>
                </a:lnTo>
                <a:lnTo>
                  <a:pt x="173850" y="1371"/>
                </a:lnTo>
                <a:lnTo>
                  <a:pt x="176593" y="1371"/>
                </a:lnTo>
                <a:lnTo>
                  <a:pt x="176593" y="0"/>
                </a:lnTo>
                <a:close/>
              </a:path>
              <a:path w="567055" h="1727835">
                <a:moveTo>
                  <a:pt x="182067" y="0"/>
                </a:moveTo>
                <a:lnTo>
                  <a:pt x="179324" y="0"/>
                </a:lnTo>
                <a:lnTo>
                  <a:pt x="179324" y="1371"/>
                </a:lnTo>
                <a:lnTo>
                  <a:pt x="182067" y="1371"/>
                </a:lnTo>
                <a:lnTo>
                  <a:pt x="182067" y="0"/>
                </a:lnTo>
                <a:close/>
              </a:path>
              <a:path w="567055" h="1727835">
                <a:moveTo>
                  <a:pt x="187540" y="0"/>
                </a:moveTo>
                <a:lnTo>
                  <a:pt x="184797" y="0"/>
                </a:lnTo>
                <a:lnTo>
                  <a:pt x="184797" y="1371"/>
                </a:lnTo>
                <a:lnTo>
                  <a:pt x="187540" y="1371"/>
                </a:lnTo>
                <a:lnTo>
                  <a:pt x="187540" y="0"/>
                </a:lnTo>
                <a:close/>
              </a:path>
              <a:path w="567055" h="1727835">
                <a:moveTo>
                  <a:pt x="193014" y="0"/>
                </a:moveTo>
                <a:lnTo>
                  <a:pt x="190271" y="0"/>
                </a:lnTo>
                <a:lnTo>
                  <a:pt x="190271" y="1371"/>
                </a:lnTo>
                <a:lnTo>
                  <a:pt x="193014" y="1371"/>
                </a:lnTo>
                <a:lnTo>
                  <a:pt x="193014" y="0"/>
                </a:lnTo>
                <a:close/>
              </a:path>
              <a:path w="567055" h="1727835">
                <a:moveTo>
                  <a:pt x="198488" y="0"/>
                </a:moveTo>
                <a:lnTo>
                  <a:pt x="195745" y="0"/>
                </a:lnTo>
                <a:lnTo>
                  <a:pt x="195745" y="1371"/>
                </a:lnTo>
                <a:lnTo>
                  <a:pt x="198488" y="1371"/>
                </a:lnTo>
                <a:lnTo>
                  <a:pt x="198488" y="0"/>
                </a:lnTo>
                <a:close/>
              </a:path>
              <a:path w="567055" h="1727835">
                <a:moveTo>
                  <a:pt x="203962" y="0"/>
                </a:moveTo>
                <a:lnTo>
                  <a:pt x="201218" y="0"/>
                </a:lnTo>
                <a:lnTo>
                  <a:pt x="201218" y="1371"/>
                </a:lnTo>
                <a:lnTo>
                  <a:pt x="203962" y="1371"/>
                </a:lnTo>
                <a:lnTo>
                  <a:pt x="203962" y="0"/>
                </a:lnTo>
                <a:close/>
              </a:path>
              <a:path w="567055" h="1727835">
                <a:moveTo>
                  <a:pt x="209435" y="0"/>
                </a:moveTo>
                <a:lnTo>
                  <a:pt x="206692" y="0"/>
                </a:lnTo>
                <a:lnTo>
                  <a:pt x="206692" y="1371"/>
                </a:lnTo>
                <a:lnTo>
                  <a:pt x="209435" y="1371"/>
                </a:lnTo>
                <a:lnTo>
                  <a:pt x="209435" y="0"/>
                </a:lnTo>
                <a:close/>
              </a:path>
              <a:path w="567055" h="1727835">
                <a:moveTo>
                  <a:pt x="214909" y="0"/>
                </a:moveTo>
                <a:lnTo>
                  <a:pt x="212166" y="0"/>
                </a:lnTo>
                <a:lnTo>
                  <a:pt x="212166" y="1371"/>
                </a:lnTo>
                <a:lnTo>
                  <a:pt x="214909" y="1371"/>
                </a:lnTo>
                <a:lnTo>
                  <a:pt x="214909" y="0"/>
                </a:lnTo>
                <a:close/>
              </a:path>
              <a:path w="567055" h="1727835">
                <a:moveTo>
                  <a:pt x="220370" y="0"/>
                </a:moveTo>
                <a:lnTo>
                  <a:pt x="217639" y="0"/>
                </a:lnTo>
                <a:lnTo>
                  <a:pt x="217639" y="1371"/>
                </a:lnTo>
                <a:lnTo>
                  <a:pt x="220370" y="1371"/>
                </a:lnTo>
                <a:lnTo>
                  <a:pt x="220370" y="0"/>
                </a:lnTo>
                <a:close/>
              </a:path>
              <a:path w="567055" h="1727835">
                <a:moveTo>
                  <a:pt x="225844" y="0"/>
                </a:moveTo>
                <a:lnTo>
                  <a:pt x="223113" y="0"/>
                </a:lnTo>
                <a:lnTo>
                  <a:pt x="223113" y="1371"/>
                </a:lnTo>
                <a:lnTo>
                  <a:pt x="225844" y="1371"/>
                </a:lnTo>
                <a:lnTo>
                  <a:pt x="225844" y="0"/>
                </a:lnTo>
                <a:close/>
              </a:path>
              <a:path w="567055" h="1727835">
                <a:moveTo>
                  <a:pt x="231317" y="0"/>
                </a:moveTo>
                <a:lnTo>
                  <a:pt x="228587" y="0"/>
                </a:lnTo>
                <a:lnTo>
                  <a:pt x="228587" y="1371"/>
                </a:lnTo>
                <a:lnTo>
                  <a:pt x="231317" y="1371"/>
                </a:lnTo>
                <a:lnTo>
                  <a:pt x="231317" y="0"/>
                </a:lnTo>
                <a:close/>
              </a:path>
              <a:path w="567055" h="1727835">
                <a:moveTo>
                  <a:pt x="236791" y="0"/>
                </a:moveTo>
                <a:lnTo>
                  <a:pt x="234061" y="0"/>
                </a:lnTo>
                <a:lnTo>
                  <a:pt x="234061" y="1371"/>
                </a:lnTo>
                <a:lnTo>
                  <a:pt x="236791" y="1371"/>
                </a:lnTo>
                <a:lnTo>
                  <a:pt x="236791" y="0"/>
                </a:lnTo>
                <a:close/>
              </a:path>
              <a:path w="567055" h="1727835">
                <a:moveTo>
                  <a:pt x="242265" y="0"/>
                </a:moveTo>
                <a:lnTo>
                  <a:pt x="239534" y="0"/>
                </a:lnTo>
                <a:lnTo>
                  <a:pt x="239534" y="1371"/>
                </a:lnTo>
                <a:lnTo>
                  <a:pt x="242265" y="1371"/>
                </a:lnTo>
                <a:lnTo>
                  <a:pt x="242265" y="0"/>
                </a:lnTo>
                <a:close/>
              </a:path>
              <a:path w="567055" h="1727835">
                <a:moveTo>
                  <a:pt x="247738" y="0"/>
                </a:moveTo>
                <a:lnTo>
                  <a:pt x="245008" y="0"/>
                </a:lnTo>
                <a:lnTo>
                  <a:pt x="245008" y="1371"/>
                </a:lnTo>
                <a:lnTo>
                  <a:pt x="247738" y="1371"/>
                </a:lnTo>
                <a:lnTo>
                  <a:pt x="247738" y="0"/>
                </a:lnTo>
                <a:close/>
              </a:path>
              <a:path w="567055" h="1727835">
                <a:moveTo>
                  <a:pt x="253212" y="0"/>
                </a:moveTo>
                <a:lnTo>
                  <a:pt x="250482" y="0"/>
                </a:lnTo>
                <a:lnTo>
                  <a:pt x="250482" y="1371"/>
                </a:lnTo>
                <a:lnTo>
                  <a:pt x="253212" y="1371"/>
                </a:lnTo>
                <a:lnTo>
                  <a:pt x="253212" y="0"/>
                </a:lnTo>
                <a:close/>
              </a:path>
              <a:path w="567055" h="1727835">
                <a:moveTo>
                  <a:pt x="258686" y="0"/>
                </a:moveTo>
                <a:lnTo>
                  <a:pt x="255955" y="0"/>
                </a:lnTo>
                <a:lnTo>
                  <a:pt x="255955" y="1371"/>
                </a:lnTo>
                <a:lnTo>
                  <a:pt x="258686" y="1371"/>
                </a:lnTo>
                <a:lnTo>
                  <a:pt x="258686" y="0"/>
                </a:lnTo>
                <a:close/>
              </a:path>
              <a:path w="567055" h="1727835">
                <a:moveTo>
                  <a:pt x="264160" y="0"/>
                </a:moveTo>
                <a:lnTo>
                  <a:pt x="261429" y="0"/>
                </a:lnTo>
                <a:lnTo>
                  <a:pt x="261429" y="1371"/>
                </a:lnTo>
                <a:lnTo>
                  <a:pt x="264160" y="1371"/>
                </a:lnTo>
                <a:lnTo>
                  <a:pt x="264160" y="0"/>
                </a:lnTo>
                <a:close/>
              </a:path>
              <a:path w="567055" h="1727835">
                <a:moveTo>
                  <a:pt x="269633" y="0"/>
                </a:moveTo>
                <a:lnTo>
                  <a:pt x="266903" y="0"/>
                </a:lnTo>
                <a:lnTo>
                  <a:pt x="266903" y="1371"/>
                </a:lnTo>
                <a:lnTo>
                  <a:pt x="269633" y="1371"/>
                </a:lnTo>
                <a:lnTo>
                  <a:pt x="269633" y="0"/>
                </a:lnTo>
                <a:close/>
              </a:path>
              <a:path w="567055" h="1727835">
                <a:moveTo>
                  <a:pt x="275107" y="0"/>
                </a:moveTo>
                <a:lnTo>
                  <a:pt x="272376" y="0"/>
                </a:lnTo>
                <a:lnTo>
                  <a:pt x="272376" y="1371"/>
                </a:lnTo>
                <a:lnTo>
                  <a:pt x="275107" y="1371"/>
                </a:lnTo>
                <a:lnTo>
                  <a:pt x="275107" y="0"/>
                </a:lnTo>
                <a:close/>
              </a:path>
              <a:path w="567055" h="1727835">
                <a:moveTo>
                  <a:pt x="280581" y="0"/>
                </a:moveTo>
                <a:lnTo>
                  <a:pt x="277850" y="0"/>
                </a:lnTo>
                <a:lnTo>
                  <a:pt x="277850" y="1371"/>
                </a:lnTo>
                <a:lnTo>
                  <a:pt x="280581" y="1371"/>
                </a:lnTo>
                <a:lnTo>
                  <a:pt x="280581" y="0"/>
                </a:lnTo>
                <a:close/>
              </a:path>
              <a:path w="567055" h="1727835">
                <a:moveTo>
                  <a:pt x="286054" y="0"/>
                </a:moveTo>
                <a:lnTo>
                  <a:pt x="283324" y="0"/>
                </a:lnTo>
                <a:lnTo>
                  <a:pt x="283324" y="1371"/>
                </a:lnTo>
                <a:lnTo>
                  <a:pt x="286054" y="1371"/>
                </a:lnTo>
                <a:lnTo>
                  <a:pt x="286054" y="0"/>
                </a:lnTo>
                <a:close/>
              </a:path>
              <a:path w="567055" h="1727835">
                <a:moveTo>
                  <a:pt x="291528" y="0"/>
                </a:moveTo>
                <a:lnTo>
                  <a:pt x="288798" y="0"/>
                </a:lnTo>
                <a:lnTo>
                  <a:pt x="288798" y="1371"/>
                </a:lnTo>
                <a:lnTo>
                  <a:pt x="291528" y="1371"/>
                </a:lnTo>
                <a:lnTo>
                  <a:pt x="291528" y="0"/>
                </a:lnTo>
                <a:close/>
              </a:path>
              <a:path w="567055" h="1727835">
                <a:moveTo>
                  <a:pt x="297002" y="0"/>
                </a:moveTo>
                <a:lnTo>
                  <a:pt x="294271" y="0"/>
                </a:lnTo>
                <a:lnTo>
                  <a:pt x="294271" y="1371"/>
                </a:lnTo>
                <a:lnTo>
                  <a:pt x="297002" y="1371"/>
                </a:lnTo>
                <a:lnTo>
                  <a:pt x="297002" y="0"/>
                </a:lnTo>
                <a:close/>
              </a:path>
              <a:path w="567055" h="1727835">
                <a:moveTo>
                  <a:pt x="302475" y="0"/>
                </a:moveTo>
                <a:lnTo>
                  <a:pt x="299732" y="0"/>
                </a:lnTo>
                <a:lnTo>
                  <a:pt x="299732" y="1371"/>
                </a:lnTo>
                <a:lnTo>
                  <a:pt x="302475" y="1371"/>
                </a:lnTo>
                <a:lnTo>
                  <a:pt x="302475" y="0"/>
                </a:lnTo>
                <a:close/>
              </a:path>
              <a:path w="567055" h="1727835">
                <a:moveTo>
                  <a:pt x="566902" y="1724634"/>
                </a:moveTo>
                <a:lnTo>
                  <a:pt x="565543" y="1724634"/>
                </a:lnTo>
                <a:lnTo>
                  <a:pt x="565543" y="1727365"/>
                </a:lnTo>
                <a:lnTo>
                  <a:pt x="566902" y="1727365"/>
                </a:lnTo>
                <a:lnTo>
                  <a:pt x="566902" y="1724634"/>
                </a:lnTo>
                <a:close/>
              </a:path>
              <a:path w="567055" h="1727835">
                <a:moveTo>
                  <a:pt x="566902" y="1719160"/>
                </a:moveTo>
                <a:lnTo>
                  <a:pt x="565543" y="1719160"/>
                </a:lnTo>
                <a:lnTo>
                  <a:pt x="565543" y="1721904"/>
                </a:lnTo>
                <a:lnTo>
                  <a:pt x="566902" y="1721904"/>
                </a:lnTo>
                <a:lnTo>
                  <a:pt x="566902" y="1719160"/>
                </a:lnTo>
                <a:close/>
              </a:path>
              <a:path w="567055" h="1727835">
                <a:moveTo>
                  <a:pt x="566902" y="1713687"/>
                </a:moveTo>
                <a:lnTo>
                  <a:pt x="565543" y="1713687"/>
                </a:lnTo>
                <a:lnTo>
                  <a:pt x="565543" y="1716430"/>
                </a:lnTo>
                <a:lnTo>
                  <a:pt x="566902" y="1716430"/>
                </a:lnTo>
                <a:lnTo>
                  <a:pt x="566902" y="1713687"/>
                </a:lnTo>
                <a:close/>
              </a:path>
              <a:path w="567055" h="1727835">
                <a:moveTo>
                  <a:pt x="566902" y="1708213"/>
                </a:moveTo>
                <a:lnTo>
                  <a:pt x="565543" y="1708213"/>
                </a:lnTo>
                <a:lnTo>
                  <a:pt x="565543" y="1710956"/>
                </a:lnTo>
                <a:lnTo>
                  <a:pt x="566902" y="1710956"/>
                </a:lnTo>
                <a:lnTo>
                  <a:pt x="566902" y="1708213"/>
                </a:lnTo>
                <a:close/>
              </a:path>
              <a:path w="567055" h="1727835">
                <a:moveTo>
                  <a:pt x="566902" y="1702752"/>
                </a:moveTo>
                <a:lnTo>
                  <a:pt x="565543" y="1702752"/>
                </a:lnTo>
                <a:lnTo>
                  <a:pt x="565543" y="1705483"/>
                </a:lnTo>
                <a:lnTo>
                  <a:pt x="566902" y="1705483"/>
                </a:lnTo>
                <a:lnTo>
                  <a:pt x="566902" y="1702752"/>
                </a:lnTo>
                <a:close/>
              </a:path>
              <a:path w="567055" h="1727835">
                <a:moveTo>
                  <a:pt x="566902" y="1697278"/>
                </a:moveTo>
                <a:lnTo>
                  <a:pt x="565543" y="1697278"/>
                </a:lnTo>
                <a:lnTo>
                  <a:pt x="565543" y="1700009"/>
                </a:lnTo>
                <a:lnTo>
                  <a:pt x="566902" y="1700009"/>
                </a:lnTo>
                <a:lnTo>
                  <a:pt x="566902" y="1697278"/>
                </a:lnTo>
                <a:close/>
              </a:path>
              <a:path w="567055" h="1727835">
                <a:moveTo>
                  <a:pt x="566902" y="1691805"/>
                </a:moveTo>
                <a:lnTo>
                  <a:pt x="565543" y="1691805"/>
                </a:lnTo>
                <a:lnTo>
                  <a:pt x="565543" y="1694535"/>
                </a:lnTo>
                <a:lnTo>
                  <a:pt x="566902" y="1694535"/>
                </a:lnTo>
                <a:lnTo>
                  <a:pt x="566902" y="1691805"/>
                </a:lnTo>
                <a:close/>
              </a:path>
              <a:path w="567055" h="1727835">
                <a:moveTo>
                  <a:pt x="566902" y="1686331"/>
                </a:moveTo>
                <a:lnTo>
                  <a:pt x="565543" y="1686331"/>
                </a:lnTo>
                <a:lnTo>
                  <a:pt x="565543" y="1689061"/>
                </a:lnTo>
                <a:lnTo>
                  <a:pt x="566902" y="1689061"/>
                </a:lnTo>
                <a:lnTo>
                  <a:pt x="566902" y="1686331"/>
                </a:lnTo>
                <a:close/>
              </a:path>
              <a:path w="567055" h="1727835">
                <a:moveTo>
                  <a:pt x="566902" y="1680857"/>
                </a:moveTo>
                <a:lnTo>
                  <a:pt x="565543" y="1680857"/>
                </a:lnTo>
                <a:lnTo>
                  <a:pt x="565543" y="1683600"/>
                </a:lnTo>
                <a:lnTo>
                  <a:pt x="566902" y="1683600"/>
                </a:lnTo>
                <a:lnTo>
                  <a:pt x="566902" y="1680857"/>
                </a:lnTo>
                <a:close/>
              </a:path>
              <a:path w="567055" h="1727835">
                <a:moveTo>
                  <a:pt x="566902" y="1675384"/>
                </a:moveTo>
                <a:lnTo>
                  <a:pt x="565543" y="1675384"/>
                </a:lnTo>
                <a:lnTo>
                  <a:pt x="565543" y="1678127"/>
                </a:lnTo>
                <a:lnTo>
                  <a:pt x="566902" y="1678127"/>
                </a:lnTo>
                <a:lnTo>
                  <a:pt x="566902" y="1675384"/>
                </a:lnTo>
                <a:close/>
              </a:path>
              <a:path w="567055" h="1727835">
                <a:moveTo>
                  <a:pt x="566902" y="1669910"/>
                </a:moveTo>
                <a:lnTo>
                  <a:pt x="565543" y="1669910"/>
                </a:lnTo>
                <a:lnTo>
                  <a:pt x="565543" y="1672653"/>
                </a:lnTo>
                <a:lnTo>
                  <a:pt x="566902" y="1672653"/>
                </a:lnTo>
                <a:lnTo>
                  <a:pt x="566902" y="1669910"/>
                </a:lnTo>
                <a:close/>
              </a:path>
              <a:path w="567055" h="1727835">
                <a:moveTo>
                  <a:pt x="566902" y="1664449"/>
                </a:moveTo>
                <a:lnTo>
                  <a:pt x="565543" y="1664449"/>
                </a:lnTo>
                <a:lnTo>
                  <a:pt x="565543" y="1667179"/>
                </a:lnTo>
                <a:lnTo>
                  <a:pt x="566902" y="1667179"/>
                </a:lnTo>
                <a:lnTo>
                  <a:pt x="566902" y="1664449"/>
                </a:lnTo>
                <a:close/>
              </a:path>
              <a:path w="567055" h="1727835">
                <a:moveTo>
                  <a:pt x="566902" y="1658975"/>
                </a:moveTo>
                <a:lnTo>
                  <a:pt x="565543" y="1658975"/>
                </a:lnTo>
                <a:lnTo>
                  <a:pt x="565543" y="1661706"/>
                </a:lnTo>
                <a:lnTo>
                  <a:pt x="566902" y="1661706"/>
                </a:lnTo>
                <a:lnTo>
                  <a:pt x="566902" y="1658975"/>
                </a:lnTo>
                <a:close/>
              </a:path>
              <a:path w="567055" h="1727835">
                <a:moveTo>
                  <a:pt x="566902" y="1653501"/>
                </a:moveTo>
                <a:lnTo>
                  <a:pt x="565543" y="1653501"/>
                </a:lnTo>
                <a:lnTo>
                  <a:pt x="565543" y="1656232"/>
                </a:lnTo>
                <a:lnTo>
                  <a:pt x="566902" y="1656232"/>
                </a:lnTo>
                <a:lnTo>
                  <a:pt x="566902" y="1653501"/>
                </a:lnTo>
                <a:close/>
              </a:path>
              <a:path w="567055" h="1727835">
                <a:moveTo>
                  <a:pt x="566902" y="1648028"/>
                </a:moveTo>
                <a:lnTo>
                  <a:pt x="565543" y="1648028"/>
                </a:lnTo>
                <a:lnTo>
                  <a:pt x="565543" y="1650758"/>
                </a:lnTo>
                <a:lnTo>
                  <a:pt x="566902" y="1650758"/>
                </a:lnTo>
                <a:lnTo>
                  <a:pt x="566902" y="1648028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4769173" y="4394322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79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79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79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79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79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79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79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79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79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79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79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79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79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79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79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79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79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79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79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79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79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79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79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79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79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79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79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79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79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79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79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79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79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79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79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79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79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79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79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79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79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79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79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79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79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79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79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79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79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4769173" y="3568059"/>
            <a:ext cx="1905" cy="829310"/>
          </a:xfrm>
          <a:custGeom>
            <a:avLst/>
            <a:gdLst/>
            <a:ahLst/>
            <a:cxnLst/>
            <a:rect l="l" t="t" r="r" b="b"/>
            <a:pathLst>
              <a:path w="1905" h="829310">
                <a:moveTo>
                  <a:pt x="1358" y="826262"/>
                </a:moveTo>
                <a:lnTo>
                  <a:pt x="0" y="826262"/>
                </a:lnTo>
                <a:lnTo>
                  <a:pt x="0" y="828992"/>
                </a:lnTo>
                <a:lnTo>
                  <a:pt x="1358" y="828992"/>
                </a:lnTo>
                <a:lnTo>
                  <a:pt x="1358" y="826262"/>
                </a:lnTo>
                <a:close/>
              </a:path>
              <a:path w="1905" h="829310">
                <a:moveTo>
                  <a:pt x="1358" y="820788"/>
                </a:moveTo>
                <a:lnTo>
                  <a:pt x="0" y="820788"/>
                </a:lnTo>
                <a:lnTo>
                  <a:pt x="0" y="823518"/>
                </a:lnTo>
                <a:lnTo>
                  <a:pt x="1358" y="823518"/>
                </a:lnTo>
                <a:lnTo>
                  <a:pt x="1358" y="820788"/>
                </a:lnTo>
                <a:close/>
              </a:path>
              <a:path w="1905" h="829310">
                <a:moveTo>
                  <a:pt x="1358" y="815314"/>
                </a:moveTo>
                <a:lnTo>
                  <a:pt x="0" y="815314"/>
                </a:lnTo>
                <a:lnTo>
                  <a:pt x="0" y="818057"/>
                </a:lnTo>
                <a:lnTo>
                  <a:pt x="1358" y="818057"/>
                </a:lnTo>
                <a:lnTo>
                  <a:pt x="1358" y="815314"/>
                </a:lnTo>
                <a:close/>
              </a:path>
              <a:path w="1905" h="829310">
                <a:moveTo>
                  <a:pt x="1358" y="809840"/>
                </a:moveTo>
                <a:lnTo>
                  <a:pt x="0" y="809840"/>
                </a:lnTo>
                <a:lnTo>
                  <a:pt x="0" y="812584"/>
                </a:lnTo>
                <a:lnTo>
                  <a:pt x="1358" y="812584"/>
                </a:lnTo>
                <a:lnTo>
                  <a:pt x="1358" y="809840"/>
                </a:lnTo>
                <a:close/>
              </a:path>
              <a:path w="1905" h="829310">
                <a:moveTo>
                  <a:pt x="1358" y="804367"/>
                </a:moveTo>
                <a:lnTo>
                  <a:pt x="0" y="804367"/>
                </a:lnTo>
                <a:lnTo>
                  <a:pt x="0" y="807110"/>
                </a:lnTo>
                <a:lnTo>
                  <a:pt x="1358" y="807110"/>
                </a:lnTo>
                <a:lnTo>
                  <a:pt x="1358" y="804367"/>
                </a:lnTo>
                <a:close/>
              </a:path>
              <a:path w="1905" h="829310">
                <a:moveTo>
                  <a:pt x="1358" y="798906"/>
                </a:moveTo>
                <a:lnTo>
                  <a:pt x="0" y="798906"/>
                </a:lnTo>
                <a:lnTo>
                  <a:pt x="0" y="801636"/>
                </a:lnTo>
                <a:lnTo>
                  <a:pt x="1358" y="801636"/>
                </a:lnTo>
                <a:lnTo>
                  <a:pt x="1358" y="798906"/>
                </a:lnTo>
                <a:close/>
              </a:path>
              <a:path w="1905" h="829310">
                <a:moveTo>
                  <a:pt x="1358" y="793432"/>
                </a:moveTo>
                <a:lnTo>
                  <a:pt x="0" y="793432"/>
                </a:lnTo>
                <a:lnTo>
                  <a:pt x="0" y="796163"/>
                </a:lnTo>
                <a:lnTo>
                  <a:pt x="1358" y="796163"/>
                </a:lnTo>
                <a:lnTo>
                  <a:pt x="1358" y="793432"/>
                </a:lnTo>
                <a:close/>
              </a:path>
              <a:path w="1905" h="829310">
                <a:moveTo>
                  <a:pt x="1358" y="787958"/>
                </a:moveTo>
                <a:lnTo>
                  <a:pt x="0" y="787958"/>
                </a:lnTo>
                <a:lnTo>
                  <a:pt x="0" y="790689"/>
                </a:lnTo>
                <a:lnTo>
                  <a:pt x="1358" y="790689"/>
                </a:lnTo>
                <a:lnTo>
                  <a:pt x="1358" y="787958"/>
                </a:lnTo>
                <a:close/>
              </a:path>
              <a:path w="1905" h="829310">
                <a:moveTo>
                  <a:pt x="1358" y="782485"/>
                </a:moveTo>
                <a:lnTo>
                  <a:pt x="0" y="782485"/>
                </a:lnTo>
                <a:lnTo>
                  <a:pt x="0" y="785215"/>
                </a:lnTo>
                <a:lnTo>
                  <a:pt x="1358" y="785215"/>
                </a:lnTo>
                <a:lnTo>
                  <a:pt x="1358" y="782485"/>
                </a:lnTo>
                <a:close/>
              </a:path>
              <a:path w="1905" h="829310">
                <a:moveTo>
                  <a:pt x="1358" y="777011"/>
                </a:moveTo>
                <a:lnTo>
                  <a:pt x="0" y="777011"/>
                </a:lnTo>
                <a:lnTo>
                  <a:pt x="0" y="779741"/>
                </a:lnTo>
                <a:lnTo>
                  <a:pt x="1358" y="779741"/>
                </a:lnTo>
                <a:lnTo>
                  <a:pt x="1358" y="777011"/>
                </a:lnTo>
                <a:close/>
              </a:path>
              <a:path w="1905" h="829310">
                <a:moveTo>
                  <a:pt x="1358" y="771537"/>
                </a:moveTo>
                <a:lnTo>
                  <a:pt x="0" y="771537"/>
                </a:lnTo>
                <a:lnTo>
                  <a:pt x="0" y="774280"/>
                </a:lnTo>
                <a:lnTo>
                  <a:pt x="1358" y="774280"/>
                </a:lnTo>
                <a:lnTo>
                  <a:pt x="1358" y="771537"/>
                </a:lnTo>
                <a:close/>
              </a:path>
              <a:path w="1905" h="829310">
                <a:moveTo>
                  <a:pt x="1358" y="766064"/>
                </a:moveTo>
                <a:lnTo>
                  <a:pt x="0" y="766064"/>
                </a:lnTo>
                <a:lnTo>
                  <a:pt x="0" y="768807"/>
                </a:lnTo>
                <a:lnTo>
                  <a:pt x="1358" y="768807"/>
                </a:lnTo>
                <a:lnTo>
                  <a:pt x="1358" y="766064"/>
                </a:lnTo>
                <a:close/>
              </a:path>
              <a:path w="1905" h="829310">
                <a:moveTo>
                  <a:pt x="1358" y="760590"/>
                </a:moveTo>
                <a:lnTo>
                  <a:pt x="0" y="760590"/>
                </a:lnTo>
                <a:lnTo>
                  <a:pt x="0" y="763333"/>
                </a:lnTo>
                <a:lnTo>
                  <a:pt x="1358" y="763333"/>
                </a:lnTo>
                <a:lnTo>
                  <a:pt x="1358" y="760590"/>
                </a:lnTo>
                <a:close/>
              </a:path>
              <a:path w="1905" h="829310">
                <a:moveTo>
                  <a:pt x="1358" y="755129"/>
                </a:moveTo>
                <a:lnTo>
                  <a:pt x="0" y="755129"/>
                </a:lnTo>
                <a:lnTo>
                  <a:pt x="0" y="757859"/>
                </a:lnTo>
                <a:lnTo>
                  <a:pt x="1358" y="757859"/>
                </a:lnTo>
                <a:lnTo>
                  <a:pt x="1358" y="755129"/>
                </a:lnTo>
                <a:close/>
              </a:path>
              <a:path w="1905" h="829310">
                <a:moveTo>
                  <a:pt x="1358" y="749655"/>
                </a:moveTo>
                <a:lnTo>
                  <a:pt x="0" y="749655"/>
                </a:lnTo>
                <a:lnTo>
                  <a:pt x="0" y="752386"/>
                </a:lnTo>
                <a:lnTo>
                  <a:pt x="1358" y="752386"/>
                </a:lnTo>
                <a:lnTo>
                  <a:pt x="1358" y="749655"/>
                </a:lnTo>
                <a:close/>
              </a:path>
              <a:path w="1905" h="829310">
                <a:moveTo>
                  <a:pt x="1358" y="744181"/>
                </a:moveTo>
                <a:lnTo>
                  <a:pt x="0" y="744181"/>
                </a:lnTo>
                <a:lnTo>
                  <a:pt x="0" y="746912"/>
                </a:lnTo>
                <a:lnTo>
                  <a:pt x="1358" y="746912"/>
                </a:lnTo>
                <a:lnTo>
                  <a:pt x="1358" y="744181"/>
                </a:lnTo>
                <a:close/>
              </a:path>
              <a:path w="1905" h="829310">
                <a:moveTo>
                  <a:pt x="1358" y="738708"/>
                </a:moveTo>
                <a:lnTo>
                  <a:pt x="0" y="738708"/>
                </a:lnTo>
                <a:lnTo>
                  <a:pt x="0" y="741438"/>
                </a:lnTo>
                <a:lnTo>
                  <a:pt x="1358" y="741438"/>
                </a:lnTo>
                <a:lnTo>
                  <a:pt x="1358" y="738708"/>
                </a:lnTo>
                <a:close/>
              </a:path>
              <a:path w="1905" h="829310">
                <a:moveTo>
                  <a:pt x="1358" y="733234"/>
                </a:moveTo>
                <a:lnTo>
                  <a:pt x="0" y="733234"/>
                </a:lnTo>
                <a:lnTo>
                  <a:pt x="0" y="735977"/>
                </a:lnTo>
                <a:lnTo>
                  <a:pt x="1358" y="735977"/>
                </a:lnTo>
                <a:lnTo>
                  <a:pt x="1358" y="733234"/>
                </a:lnTo>
                <a:close/>
              </a:path>
              <a:path w="1905" h="829310">
                <a:moveTo>
                  <a:pt x="1358" y="727760"/>
                </a:moveTo>
                <a:lnTo>
                  <a:pt x="0" y="727760"/>
                </a:lnTo>
                <a:lnTo>
                  <a:pt x="0" y="730504"/>
                </a:lnTo>
                <a:lnTo>
                  <a:pt x="1358" y="730504"/>
                </a:lnTo>
                <a:lnTo>
                  <a:pt x="1358" y="727760"/>
                </a:lnTo>
                <a:close/>
              </a:path>
              <a:path w="1905" h="829310">
                <a:moveTo>
                  <a:pt x="1358" y="722287"/>
                </a:moveTo>
                <a:lnTo>
                  <a:pt x="0" y="722287"/>
                </a:lnTo>
                <a:lnTo>
                  <a:pt x="0" y="725030"/>
                </a:lnTo>
                <a:lnTo>
                  <a:pt x="1358" y="725030"/>
                </a:lnTo>
                <a:lnTo>
                  <a:pt x="1358" y="722287"/>
                </a:lnTo>
                <a:close/>
              </a:path>
              <a:path w="1905" h="829310">
                <a:moveTo>
                  <a:pt x="1358" y="716826"/>
                </a:moveTo>
                <a:lnTo>
                  <a:pt x="0" y="716826"/>
                </a:lnTo>
                <a:lnTo>
                  <a:pt x="0" y="719556"/>
                </a:lnTo>
                <a:lnTo>
                  <a:pt x="1358" y="719556"/>
                </a:lnTo>
                <a:lnTo>
                  <a:pt x="1358" y="716826"/>
                </a:lnTo>
                <a:close/>
              </a:path>
              <a:path w="1905" h="829310">
                <a:moveTo>
                  <a:pt x="1358" y="711352"/>
                </a:moveTo>
                <a:lnTo>
                  <a:pt x="0" y="711352"/>
                </a:lnTo>
                <a:lnTo>
                  <a:pt x="0" y="714082"/>
                </a:lnTo>
                <a:lnTo>
                  <a:pt x="1358" y="714082"/>
                </a:lnTo>
                <a:lnTo>
                  <a:pt x="1358" y="711352"/>
                </a:lnTo>
                <a:close/>
              </a:path>
              <a:path w="1905" h="829310">
                <a:moveTo>
                  <a:pt x="1358" y="705878"/>
                </a:moveTo>
                <a:lnTo>
                  <a:pt x="0" y="705878"/>
                </a:lnTo>
                <a:lnTo>
                  <a:pt x="0" y="708609"/>
                </a:lnTo>
                <a:lnTo>
                  <a:pt x="1358" y="708609"/>
                </a:lnTo>
                <a:lnTo>
                  <a:pt x="1358" y="705878"/>
                </a:lnTo>
                <a:close/>
              </a:path>
              <a:path w="1905" h="829310">
                <a:moveTo>
                  <a:pt x="1358" y="700405"/>
                </a:moveTo>
                <a:lnTo>
                  <a:pt x="0" y="700405"/>
                </a:lnTo>
                <a:lnTo>
                  <a:pt x="0" y="703135"/>
                </a:lnTo>
                <a:lnTo>
                  <a:pt x="1358" y="703135"/>
                </a:lnTo>
                <a:lnTo>
                  <a:pt x="1358" y="700405"/>
                </a:lnTo>
                <a:close/>
              </a:path>
              <a:path w="1905" h="829310">
                <a:moveTo>
                  <a:pt x="1358" y="694931"/>
                </a:moveTo>
                <a:lnTo>
                  <a:pt x="0" y="694931"/>
                </a:lnTo>
                <a:lnTo>
                  <a:pt x="0" y="697674"/>
                </a:lnTo>
                <a:lnTo>
                  <a:pt x="1358" y="697674"/>
                </a:lnTo>
                <a:lnTo>
                  <a:pt x="1358" y="694931"/>
                </a:lnTo>
                <a:close/>
              </a:path>
              <a:path w="1905" h="829310">
                <a:moveTo>
                  <a:pt x="1358" y="689457"/>
                </a:moveTo>
                <a:lnTo>
                  <a:pt x="0" y="689457"/>
                </a:lnTo>
                <a:lnTo>
                  <a:pt x="0" y="692200"/>
                </a:lnTo>
                <a:lnTo>
                  <a:pt x="1358" y="692200"/>
                </a:lnTo>
                <a:lnTo>
                  <a:pt x="1358" y="689457"/>
                </a:lnTo>
                <a:close/>
              </a:path>
              <a:path w="1905" h="829310">
                <a:moveTo>
                  <a:pt x="1358" y="683983"/>
                </a:moveTo>
                <a:lnTo>
                  <a:pt x="0" y="683983"/>
                </a:lnTo>
                <a:lnTo>
                  <a:pt x="0" y="686727"/>
                </a:lnTo>
                <a:lnTo>
                  <a:pt x="1358" y="686727"/>
                </a:lnTo>
                <a:lnTo>
                  <a:pt x="1358" y="683983"/>
                </a:lnTo>
                <a:close/>
              </a:path>
              <a:path w="1905" h="829310">
                <a:moveTo>
                  <a:pt x="1358" y="678522"/>
                </a:moveTo>
                <a:lnTo>
                  <a:pt x="0" y="678522"/>
                </a:lnTo>
                <a:lnTo>
                  <a:pt x="0" y="681253"/>
                </a:lnTo>
                <a:lnTo>
                  <a:pt x="1358" y="681253"/>
                </a:lnTo>
                <a:lnTo>
                  <a:pt x="1358" y="678522"/>
                </a:lnTo>
                <a:close/>
              </a:path>
              <a:path w="1905" h="829310">
                <a:moveTo>
                  <a:pt x="1358" y="673049"/>
                </a:moveTo>
                <a:lnTo>
                  <a:pt x="0" y="673049"/>
                </a:lnTo>
                <a:lnTo>
                  <a:pt x="0" y="675779"/>
                </a:lnTo>
                <a:lnTo>
                  <a:pt x="1358" y="675779"/>
                </a:lnTo>
                <a:lnTo>
                  <a:pt x="1358" y="673049"/>
                </a:lnTo>
                <a:close/>
              </a:path>
              <a:path w="1905" h="829310">
                <a:moveTo>
                  <a:pt x="1358" y="667575"/>
                </a:moveTo>
                <a:lnTo>
                  <a:pt x="0" y="667575"/>
                </a:lnTo>
                <a:lnTo>
                  <a:pt x="0" y="670306"/>
                </a:lnTo>
                <a:lnTo>
                  <a:pt x="1358" y="670306"/>
                </a:lnTo>
                <a:lnTo>
                  <a:pt x="1358" y="667575"/>
                </a:lnTo>
                <a:close/>
              </a:path>
              <a:path w="1905" h="829310">
                <a:moveTo>
                  <a:pt x="1358" y="662101"/>
                </a:moveTo>
                <a:lnTo>
                  <a:pt x="0" y="662101"/>
                </a:lnTo>
                <a:lnTo>
                  <a:pt x="0" y="664832"/>
                </a:lnTo>
                <a:lnTo>
                  <a:pt x="1358" y="664832"/>
                </a:lnTo>
                <a:lnTo>
                  <a:pt x="1358" y="662101"/>
                </a:lnTo>
                <a:close/>
              </a:path>
              <a:path w="1905" h="829310">
                <a:moveTo>
                  <a:pt x="1358" y="656628"/>
                </a:moveTo>
                <a:lnTo>
                  <a:pt x="0" y="656628"/>
                </a:lnTo>
                <a:lnTo>
                  <a:pt x="0" y="659371"/>
                </a:lnTo>
                <a:lnTo>
                  <a:pt x="1358" y="659371"/>
                </a:lnTo>
                <a:lnTo>
                  <a:pt x="1358" y="656628"/>
                </a:lnTo>
                <a:close/>
              </a:path>
              <a:path w="1905" h="829310">
                <a:moveTo>
                  <a:pt x="1358" y="651154"/>
                </a:moveTo>
                <a:lnTo>
                  <a:pt x="0" y="651154"/>
                </a:lnTo>
                <a:lnTo>
                  <a:pt x="0" y="653897"/>
                </a:lnTo>
                <a:lnTo>
                  <a:pt x="1358" y="653897"/>
                </a:lnTo>
                <a:lnTo>
                  <a:pt x="1358" y="651154"/>
                </a:lnTo>
                <a:close/>
              </a:path>
              <a:path w="1905" h="829310">
                <a:moveTo>
                  <a:pt x="1358" y="645680"/>
                </a:moveTo>
                <a:lnTo>
                  <a:pt x="0" y="645680"/>
                </a:lnTo>
                <a:lnTo>
                  <a:pt x="0" y="648423"/>
                </a:lnTo>
                <a:lnTo>
                  <a:pt x="1358" y="648423"/>
                </a:lnTo>
                <a:lnTo>
                  <a:pt x="1358" y="645680"/>
                </a:lnTo>
                <a:close/>
              </a:path>
              <a:path w="1905" h="829310">
                <a:moveTo>
                  <a:pt x="1358" y="640219"/>
                </a:moveTo>
                <a:lnTo>
                  <a:pt x="0" y="640219"/>
                </a:lnTo>
                <a:lnTo>
                  <a:pt x="0" y="642950"/>
                </a:lnTo>
                <a:lnTo>
                  <a:pt x="1358" y="642950"/>
                </a:lnTo>
                <a:lnTo>
                  <a:pt x="1358" y="640219"/>
                </a:lnTo>
                <a:close/>
              </a:path>
              <a:path w="1905" h="829310">
                <a:moveTo>
                  <a:pt x="1358" y="634746"/>
                </a:moveTo>
                <a:lnTo>
                  <a:pt x="0" y="634746"/>
                </a:lnTo>
                <a:lnTo>
                  <a:pt x="0" y="637476"/>
                </a:lnTo>
                <a:lnTo>
                  <a:pt x="1358" y="637476"/>
                </a:lnTo>
                <a:lnTo>
                  <a:pt x="1358" y="634746"/>
                </a:lnTo>
                <a:close/>
              </a:path>
              <a:path w="1905" h="829310">
                <a:moveTo>
                  <a:pt x="1358" y="629272"/>
                </a:moveTo>
                <a:lnTo>
                  <a:pt x="0" y="629272"/>
                </a:lnTo>
                <a:lnTo>
                  <a:pt x="0" y="632002"/>
                </a:lnTo>
                <a:lnTo>
                  <a:pt x="1358" y="632002"/>
                </a:lnTo>
                <a:lnTo>
                  <a:pt x="1358" y="629272"/>
                </a:lnTo>
                <a:close/>
              </a:path>
              <a:path w="1905" h="829310">
                <a:moveTo>
                  <a:pt x="1358" y="623798"/>
                </a:moveTo>
                <a:lnTo>
                  <a:pt x="0" y="623798"/>
                </a:lnTo>
                <a:lnTo>
                  <a:pt x="0" y="626529"/>
                </a:lnTo>
                <a:lnTo>
                  <a:pt x="1358" y="626529"/>
                </a:lnTo>
                <a:lnTo>
                  <a:pt x="1358" y="623798"/>
                </a:lnTo>
                <a:close/>
              </a:path>
              <a:path w="1905" h="82931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82931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82931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82931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82931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82931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82931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82931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82931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82931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82931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82931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82931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82931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82931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82931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82931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82931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82931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82931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82931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82931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82931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82931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82931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82931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82931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82931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82931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82931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82931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82931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82931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14769173" y="318502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79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79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79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79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79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79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79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79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79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79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79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79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79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79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79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79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79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79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79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79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79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79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79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79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79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79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79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79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79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79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79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79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79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79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79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79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79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79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79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79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79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79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79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79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79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79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79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79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79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14769173" y="280199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58" y="380288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80">
                <a:moveTo>
                  <a:pt x="1358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37"/>
                </a:lnTo>
                <a:close/>
              </a:path>
              <a:path w="1905" h="386080">
                <a:moveTo>
                  <a:pt x="1358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63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58" y="341985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58" y="336511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80">
                <a:moveTo>
                  <a:pt x="1358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34"/>
                </a:lnTo>
                <a:close/>
              </a:path>
              <a:path w="1905" h="386080">
                <a:moveTo>
                  <a:pt x="1358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60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58" y="303682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58" y="298208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80">
                <a:moveTo>
                  <a:pt x="1358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30"/>
                </a:lnTo>
                <a:close/>
              </a:path>
              <a:path w="1905" h="386080">
                <a:moveTo>
                  <a:pt x="1358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57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58" y="259905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80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80">
                <a:moveTo>
                  <a:pt x="1358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53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58" y="221602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80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80">
                <a:moveTo>
                  <a:pt x="1358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50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58" y="183299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80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80">
                <a:moveTo>
                  <a:pt x="1358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47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58" y="144995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80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80">
                <a:moveTo>
                  <a:pt x="1358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44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58" y="106692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80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80">
                <a:moveTo>
                  <a:pt x="1358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41"/>
                </a:lnTo>
                <a:close/>
              </a:path>
              <a:path w="1905" h="386080">
                <a:moveTo>
                  <a:pt x="1358" y="82067"/>
                </a:moveTo>
                <a:lnTo>
                  <a:pt x="0" y="82067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67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58" y="68389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58" y="62915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80">
                <a:moveTo>
                  <a:pt x="1358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37"/>
                </a:lnTo>
                <a:close/>
              </a:path>
              <a:path w="1905" h="386080">
                <a:moveTo>
                  <a:pt x="1358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64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58" y="30086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58" y="24612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80">
                <a:moveTo>
                  <a:pt x="1358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34"/>
                </a:lnTo>
                <a:close/>
              </a:path>
              <a:path w="1905" h="386080">
                <a:moveTo>
                  <a:pt x="1358" y="5461"/>
                </a:moveTo>
                <a:lnTo>
                  <a:pt x="0" y="5461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61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14769173" y="2418951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44"/>
                </a:lnTo>
                <a:close/>
              </a:path>
              <a:path w="1905" h="386080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58" y="363893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41"/>
                </a:lnTo>
                <a:close/>
              </a:path>
              <a:path w="1905" h="386080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58" y="325589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38"/>
                </a:lnTo>
                <a:close/>
              </a:path>
              <a:path w="1905" h="386080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80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58" y="287286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35"/>
                </a:lnTo>
                <a:close/>
              </a:path>
              <a:path w="1905" h="386080">
                <a:moveTo>
                  <a:pt x="1358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61"/>
                </a:lnTo>
                <a:close/>
              </a:path>
              <a:path w="1905" h="386080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58" y="248983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58" y="243509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31"/>
                </a:lnTo>
                <a:close/>
              </a:path>
              <a:path w="1905" h="386080">
                <a:moveTo>
                  <a:pt x="1358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58"/>
                </a:lnTo>
                <a:close/>
              </a:path>
              <a:path w="1905" h="386080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58" y="210680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58" y="205206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28"/>
                </a:lnTo>
                <a:close/>
              </a:path>
              <a:path w="1905" h="386080">
                <a:moveTo>
                  <a:pt x="1358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55"/>
                </a:lnTo>
                <a:close/>
              </a:path>
              <a:path w="1905" h="386080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58" y="166903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51"/>
                </a:lnTo>
                <a:close/>
              </a:path>
              <a:path w="1905" h="386080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58" y="128600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48"/>
                </a:lnTo>
                <a:close/>
              </a:path>
              <a:path w="1905" h="386080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58" y="90297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45"/>
                </a:lnTo>
                <a:close/>
              </a:path>
              <a:path w="1905" h="386080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80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58" y="51993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42"/>
                </a:lnTo>
                <a:close/>
              </a:path>
              <a:path w="1905" h="386080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80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58" y="13690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4769173" y="203591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80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61"/>
                </a:lnTo>
                <a:close/>
              </a:path>
              <a:path w="1905" h="386080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80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80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4769173" y="165288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14769173" y="1424604"/>
            <a:ext cx="1905" cy="3432175"/>
          </a:xfrm>
          <a:custGeom>
            <a:avLst/>
            <a:gdLst/>
            <a:ahLst/>
            <a:cxnLst/>
            <a:rect l="l" t="t" r="r" b="b"/>
            <a:pathLst>
              <a:path w="1905" h="3432175">
                <a:moveTo>
                  <a:pt x="1358" y="3429355"/>
                </a:moveTo>
                <a:lnTo>
                  <a:pt x="0" y="3429355"/>
                </a:lnTo>
                <a:lnTo>
                  <a:pt x="0" y="3432086"/>
                </a:lnTo>
                <a:lnTo>
                  <a:pt x="1358" y="3432086"/>
                </a:lnTo>
                <a:lnTo>
                  <a:pt x="1358" y="3429355"/>
                </a:lnTo>
                <a:close/>
              </a:path>
              <a:path w="1905" h="3432175">
                <a:moveTo>
                  <a:pt x="1358" y="3423882"/>
                </a:moveTo>
                <a:lnTo>
                  <a:pt x="0" y="3423882"/>
                </a:lnTo>
                <a:lnTo>
                  <a:pt x="0" y="3426625"/>
                </a:lnTo>
                <a:lnTo>
                  <a:pt x="1358" y="3426625"/>
                </a:lnTo>
                <a:lnTo>
                  <a:pt x="1358" y="3423882"/>
                </a:lnTo>
                <a:close/>
              </a:path>
              <a:path w="1905" h="3432175">
                <a:moveTo>
                  <a:pt x="1358" y="3418408"/>
                </a:moveTo>
                <a:lnTo>
                  <a:pt x="0" y="3418408"/>
                </a:lnTo>
                <a:lnTo>
                  <a:pt x="0" y="3421151"/>
                </a:lnTo>
                <a:lnTo>
                  <a:pt x="1358" y="3421151"/>
                </a:lnTo>
                <a:lnTo>
                  <a:pt x="1358" y="3418408"/>
                </a:lnTo>
                <a:close/>
              </a:path>
              <a:path w="1905" h="3432175">
                <a:moveTo>
                  <a:pt x="1358" y="3412934"/>
                </a:moveTo>
                <a:lnTo>
                  <a:pt x="0" y="3412934"/>
                </a:lnTo>
                <a:lnTo>
                  <a:pt x="0" y="3415677"/>
                </a:lnTo>
                <a:lnTo>
                  <a:pt x="1358" y="3415677"/>
                </a:lnTo>
                <a:lnTo>
                  <a:pt x="1358" y="3412934"/>
                </a:lnTo>
                <a:close/>
              </a:path>
              <a:path w="1905" h="3432175">
                <a:moveTo>
                  <a:pt x="1358" y="3407473"/>
                </a:moveTo>
                <a:lnTo>
                  <a:pt x="0" y="3407473"/>
                </a:lnTo>
                <a:lnTo>
                  <a:pt x="0" y="3410204"/>
                </a:lnTo>
                <a:lnTo>
                  <a:pt x="1358" y="3410204"/>
                </a:lnTo>
                <a:lnTo>
                  <a:pt x="1358" y="3407473"/>
                </a:lnTo>
                <a:close/>
              </a:path>
              <a:path w="1905" h="3432175">
                <a:moveTo>
                  <a:pt x="1358" y="3401999"/>
                </a:moveTo>
                <a:lnTo>
                  <a:pt x="0" y="3401999"/>
                </a:lnTo>
                <a:lnTo>
                  <a:pt x="0" y="3404730"/>
                </a:lnTo>
                <a:lnTo>
                  <a:pt x="1358" y="3404730"/>
                </a:lnTo>
                <a:lnTo>
                  <a:pt x="1358" y="3401999"/>
                </a:lnTo>
                <a:close/>
              </a:path>
              <a:path w="1905" h="3432175">
                <a:moveTo>
                  <a:pt x="1358" y="3396526"/>
                </a:moveTo>
                <a:lnTo>
                  <a:pt x="0" y="3396526"/>
                </a:lnTo>
                <a:lnTo>
                  <a:pt x="0" y="3399256"/>
                </a:lnTo>
                <a:lnTo>
                  <a:pt x="1358" y="3399256"/>
                </a:lnTo>
                <a:lnTo>
                  <a:pt x="1358" y="3396526"/>
                </a:lnTo>
                <a:close/>
              </a:path>
              <a:path w="1905" h="3432175">
                <a:moveTo>
                  <a:pt x="1358" y="3391052"/>
                </a:moveTo>
                <a:lnTo>
                  <a:pt x="0" y="3391052"/>
                </a:lnTo>
                <a:lnTo>
                  <a:pt x="0" y="3393783"/>
                </a:lnTo>
                <a:lnTo>
                  <a:pt x="1358" y="3393783"/>
                </a:lnTo>
                <a:lnTo>
                  <a:pt x="1358" y="3391052"/>
                </a:lnTo>
                <a:close/>
              </a:path>
              <a:path w="1905" h="3432175">
                <a:moveTo>
                  <a:pt x="1358" y="3385578"/>
                </a:moveTo>
                <a:lnTo>
                  <a:pt x="0" y="3385578"/>
                </a:lnTo>
                <a:lnTo>
                  <a:pt x="0" y="3388322"/>
                </a:lnTo>
                <a:lnTo>
                  <a:pt x="1358" y="3388322"/>
                </a:lnTo>
                <a:lnTo>
                  <a:pt x="1358" y="3385578"/>
                </a:lnTo>
                <a:close/>
              </a:path>
              <a:path w="1905" h="3432175">
                <a:moveTo>
                  <a:pt x="1358" y="3380105"/>
                </a:moveTo>
                <a:lnTo>
                  <a:pt x="0" y="3380105"/>
                </a:lnTo>
                <a:lnTo>
                  <a:pt x="0" y="3382848"/>
                </a:lnTo>
                <a:lnTo>
                  <a:pt x="1358" y="3382848"/>
                </a:lnTo>
                <a:lnTo>
                  <a:pt x="1358" y="3380105"/>
                </a:lnTo>
                <a:close/>
              </a:path>
              <a:path w="1905" h="3432175">
                <a:moveTo>
                  <a:pt x="1358" y="3374631"/>
                </a:moveTo>
                <a:lnTo>
                  <a:pt x="0" y="3374631"/>
                </a:lnTo>
                <a:lnTo>
                  <a:pt x="0" y="3377374"/>
                </a:lnTo>
                <a:lnTo>
                  <a:pt x="1358" y="3377374"/>
                </a:lnTo>
                <a:lnTo>
                  <a:pt x="1358" y="3374631"/>
                </a:lnTo>
                <a:close/>
              </a:path>
              <a:path w="1905" h="3432175">
                <a:moveTo>
                  <a:pt x="1358" y="3369170"/>
                </a:moveTo>
                <a:lnTo>
                  <a:pt x="0" y="3369170"/>
                </a:lnTo>
                <a:lnTo>
                  <a:pt x="0" y="3371900"/>
                </a:lnTo>
                <a:lnTo>
                  <a:pt x="1358" y="3371900"/>
                </a:lnTo>
                <a:lnTo>
                  <a:pt x="1358" y="3369170"/>
                </a:lnTo>
                <a:close/>
              </a:path>
              <a:path w="1905" h="3432175">
                <a:moveTo>
                  <a:pt x="1358" y="3363696"/>
                </a:moveTo>
                <a:lnTo>
                  <a:pt x="0" y="3363696"/>
                </a:lnTo>
                <a:lnTo>
                  <a:pt x="0" y="3366427"/>
                </a:lnTo>
                <a:lnTo>
                  <a:pt x="1358" y="3366427"/>
                </a:lnTo>
                <a:lnTo>
                  <a:pt x="1358" y="3363696"/>
                </a:lnTo>
                <a:close/>
              </a:path>
              <a:path w="1905" h="3432175">
                <a:moveTo>
                  <a:pt x="1358" y="3358223"/>
                </a:moveTo>
                <a:lnTo>
                  <a:pt x="0" y="3358223"/>
                </a:lnTo>
                <a:lnTo>
                  <a:pt x="0" y="3360953"/>
                </a:lnTo>
                <a:lnTo>
                  <a:pt x="1358" y="3360953"/>
                </a:lnTo>
                <a:lnTo>
                  <a:pt x="1358" y="3358223"/>
                </a:lnTo>
                <a:close/>
              </a:path>
              <a:path w="1905" h="3432175">
                <a:moveTo>
                  <a:pt x="1358" y="3352749"/>
                </a:moveTo>
                <a:lnTo>
                  <a:pt x="0" y="3352749"/>
                </a:lnTo>
                <a:lnTo>
                  <a:pt x="0" y="3355479"/>
                </a:lnTo>
                <a:lnTo>
                  <a:pt x="1358" y="3355479"/>
                </a:lnTo>
                <a:lnTo>
                  <a:pt x="1358" y="3352749"/>
                </a:lnTo>
                <a:close/>
              </a:path>
              <a:path w="1905" h="3432175">
                <a:moveTo>
                  <a:pt x="1358" y="3347275"/>
                </a:moveTo>
                <a:lnTo>
                  <a:pt x="0" y="3347275"/>
                </a:lnTo>
                <a:lnTo>
                  <a:pt x="0" y="3350018"/>
                </a:lnTo>
                <a:lnTo>
                  <a:pt x="1358" y="3350018"/>
                </a:lnTo>
                <a:lnTo>
                  <a:pt x="1358" y="3347275"/>
                </a:lnTo>
                <a:close/>
              </a:path>
              <a:path w="1905" h="3432175">
                <a:moveTo>
                  <a:pt x="1358" y="3341801"/>
                </a:moveTo>
                <a:lnTo>
                  <a:pt x="0" y="3341801"/>
                </a:lnTo>
                <a:lnTo>
                  <a:pt x="0" y="3344545"/>
                </a:lnTo>
                <a:lnTo>
                  <a:pt x="1358" y="3344545"/>
                </a:lnTo>
                <a:lnTo>
                  <a:pt x="1358" y="3341801"/>
                </a:lnTo>
                <a:close/>
              </a:path>
              <a:path w="1905" h="3432175">
                <a:moveTo>
                  <a:pt x="1358" y="3336328"/>
                </a:moveTo>
                <a:lnTo>
                  <a:pt x="0" y="3336328"/>
                </a:lnTo>
                <a:lnTo>
                  <a:pt x="0" y="3339071"/>
                </a:lnTo>
                <a:lnTo>
                  <a:pt x="1358" y="3339071"/>
                </a:lnTo>
                <a:lnTo>
                  <a:pt x="1358" y="3336328"/>
                </a:lnTo>
                <a:close/>
              </a:path>
              <a:path w="1905" h="3432175">
                <a:moveTo>
                  <a:pt x="1358" y="3330867"/>
                </a:moveTo>
                <a:lnTo>
                  <a:pt x="0" y="3330867"/>
                </a:lnTo>
                <a:lnTo>
                  <a:pt x="0" y="3333597"/>
                </a:lnTo>
                <a:lnTo>
                  <a:pt x="1358" y="3333597"/>
                </a:lnTo>
                <a:lnTo>
                  <a:pt x="1358" y="3330867"/>
                </a:lnTo>
                <a:close/>
              </a:path>
              <a:path w="1905" h="3432175">
                <a:moveTo>
                  <a:pt x="1358" y="3325393"/>
                </a:moveTo>
                <a:lnTo>
                  <a:pt x="0" y="3325393"/>
                </a:lnTo>
                <a:lnTo>
                  <a:pt x="0" y="3328124"/>
                </a:lnTo>
                <a:lnTo>
                  <a:pt x="1358" y="3328124"/>
                </a:lnTo>
                <a:lnTo>
                  <a:pt x="1358" y="3325393"/>
                </a:lnTo>
                <a:close/>
              </a:path>
              <a:path w="1905" h="3432175">
                <a:moveTo>
                  <a:pt x="1358" y="3319919"/>
                </a:moveTo>
                <a:lnTo>
                  <a:pt x="0" y="3319919"/>
                </a:lnTo>
                <a:lnTo>
                  <a:pt x="0" y="3322650"/>
                </a:lnTo>
                <a:lnTo>
                  <a:pt x="1358" y="3322650"/>
                </a:lnTo>
                <a:lnTo>
                  <a:pt x="1358" y="3319919"/>
                </a:lnTo>
                <a:close/>
              </a:path>
              <a:path w="1905" h="3432175">
                <a:moveTo>
                  <a:pt x="1358" y="3314446"/>
                </a:moveTo>
                <a:lnTo>
                  <a:pt x="0" y="3314446"/>
                </a:lnTo>
                <a:lnTo>
                  <a:pt x="0" y="3317176"/>
                </a:lnTo>
                <a:lnTo>
                  <a:pt x="1358" y="3317176"/>
                </a:lnTo>
                <a:lnTo>
                  <a:pt x="1358" y="3314446"/>
                </a:lnTo>
                <a:close/>
              </a:path>
              <a:path w="1905" h="3432175">
                <a:moveTo>
                  <a:pt x="1358" y="3308972"/>
                </a:moveTo>
                <a:lnTo>
                  <a:pt x="0" y="3308972"/>
                </a:lnTo>
                <a:lnTo>
                  <a:pt x="0" y="3311715"/>
                </a:lnTo>
                <a:lnTo>
                  <a:pt x="1358" y="3311715"/>
                </a:lnTo>
                <a:lnTo>
                  <a:pt x="1358" y="3308972"/>
                </a:lnTo>
                <a:close/>
              </a:path>
              <a:path w="1905" h="3432175">
                <a:moveTo>
                  <a:pt x="1358" y="3303498"/>
                </a:moveTo>
                <a:lnTo>
                  <a:pt x="0" y="3303498"/>
                </a:lnTo>
                <a:lnTo>
                  <a:pt x="0" y="3306241"/>
                </a:lnTo>
                <a:lnTo>
                  <a:pt x="1358" y="3306241"/>
                </a:lnTo>
                <a:lnTo>
                  <a:pt x="1358" y="3303498"/>
                </a:lnTo>
                <a:close/>
              </a:path>
              <a:path w="1905" h="3432175">
                <a:moveTo>
                  <a:pt x="1358" y="3298025"/>
                </a:moveTo>
                <a:lnTo>
                  <a:pt x="0" y="3298025"/>
                </a:lnTo>
                <a:lnTo>
                  <a:pt x="0" y="3300768"/>
                </a:lnTo>
                <a:lnTo>
                  <a:pt x="1358" y="3300768"/>
                </a:lnTo>
                <a:lnTo>
                  <a:pt x="1358" y="3298025"/>
                </a:lnTo>
                <a:close/>
              </a:path>
              <a:path w="1905" h="3432175">
                <a:moveTo>
                  <a:pt x="1358" y="3292564"/>
                </a:moveTo>
                <a:lnTo>
                  <a:pt x="0" y="3292564"/>
                </a:lnTo>
                <a:lnTo>
                  <a:pt x="0" y="3295294"/>
                </a:lnTo>
                <a:lnTo>
                  <a:pt x="1358" y="3295294"/>
                </a:lnTo>
                <a:lnTo>
                  <a:pt x="1358" y="3292564"/>
                </a:lnTo>
                <a:close/>
              </a:path>
              <a:path w="1905" h="3432175">
                <a:moveTo>
                  <a:pt x="1358" y="3287090"/>
                </a:moveTo>
                <a:lnTo>
                  <a:pt x="0" y="3287090"/>
                </a:lnTo>
                <a:lnTo>
                  <a:pt x="0" y="3289820"/>
                </a:lnTo>
                <a:lnTo>
                  <a:pt x="1358" y="3289820"/>
                </a:lnTo>
                <a:lnTo>
                  <a:pt x="1358" y="3287090"/>
                </a:lnTo>
                <a:close/>
              </a:path>
              <a:path w="1905" h="3432175">
                <a:moveTo>
                  <a:pt x="1358" y="3281616"/>
                </a:moveTo>
                <a:lnTo>
                  <a:pt x="0" y="3281616"/>
                </a:lnTo>
                <a:lnTo>
                  <a:pt x="0" y="3284347"/>
                </a:lnTo>
                <a:lnTo>
                  <a:pt x="1358" y="3284347"/>
                </a:lnTo>
                <a:lnTo>
                  <a:pt x="1358" y="3281616"/>
                </a:lnTo>
                <a:close/>
              </a:path>
              <a:path w="1905" h="3432175">
                <a:moveTo>
                  <a:pt x="1358" y="228282"/>
                </a:moveTo>
                <a:lnTo>
                  <a:pt x="0" y="228282"/>
                </a:lnTo>
                <a:lnTo>
                  <a:pt x="0" y="231013"/>
                </a:lnTo>
                <a:lnTo>
                  <a:pt x="1358" y="231013"/>
                </a:lnTo>
                <a:lnTo>
                  <a:pt x="1358" y="228282"/>
                </a:lnTo>
                <a:close/>
              </a:path>
              <a:path w="1905" h="3432175">
                <a:moveTo>
                  <a:pt x="1358" y="222808"/>
                </a:moveTo>
                <a:lnTo>
                  <a:pt x="0" y="222808"/>
                </a:lnTo>
                <a:lnTo>
                  <a:pt x="0" y="225552"/>
                </a:lnTo>
                <a:lnTo>
                  <a:pt x="1358" y="225552"/>
                </a:lnTo>
                <a:lnTo>
                  <a:pt x="1358" y="222808"/>
                </a:lnTo>
                <a:close/>
              </a:path>
              <a:path w="1905" h="3432175">
                <a:moveTo>
                  <a:pt x="1358" y="217335"/>
                </a:moveTo>
                <a:lnTo>
                  <a:pt x="0" y="217335"/>
                </a:lnTo>
                <a:lnTo>
                  <a:pt x="0" y="220078"/>
                </a:lnTo>
                <a:lnTo>
                  <a:pt x="1358" y="220078"/>
                </a:lnTo>
                <a:lnTo>
                  <a:pt x="1358" y="217335"/>
                </a:lnTo>
                <a:close/>
              </a:path>
              <a:path w="1905" h="3432175">
                <a:moveTo>
                  <a:pt x="1358" y="211861"/>
                </a:moveTo>
                <a:lnTo>
                  <a:pt x="0" y="211861"/>
                </a:lnTo>
                <a:lnTo>
                  <a:pt x="0" y="214604"/>
                </a:lnTo>
                <a:lnTo>
                  <a:pt x="1358" y="214604"/>
                </a:lnTo>
                <a:lnTo>
                  <a:pt x="1358" y="211861"/>
                </a:lnTo>
                <a:close/>
              </a:path>
              <a:path w="1905" h="3432175">
                <a:moveTo>
                  <a:pt x="1358" y="206400"/>
                </a:moveTo>
                <a:lnTo>
                  <a:pt x="0" y="206400"/>
                </a:lnTo>
                <a:lnTo>
                  <a:pt x="0" y="209130"/>
                </a:lnTo>
                <a:lnTo>
                  <a:pt x="1358" y="209130"/>
                </a:lnTo>
                <a:lnTo>
                  <a:pt x="1358" y="206400"/>
                </a:lnTo>
                <a:close/>
              </a:path>
              <a:path w="1905" h="3432175">
                <a:moveTo>
                  <a:pt x="1358" y="200926"/>
                </a:moveTo>
                <a:lnTo>
                  <a:pt x="0" y="200926"/>
                </a:lnTo>
                <a:lnTo>
                  <a:pt x="0" y="203657"/>
                </a:lnTo>
                <a:lnTo>
                  <a:pt x="1358" y="203657"/>
                </a:lnTo>
                <a:lnTo>
                  <a:pt x="1358" y="200926"/>
                </a:lnTo>
                <a:close/>
              </a:path>
              <a:path w="1905" h="3432175">
                <a:moveTo>
                  <a:pt x="1358" y="195453"/>
                </a:moveTo>
                <a:lnTo>
                  <a:pt x="0" y="195453"/>
                </a:lnTo>
                <a:lnTo>
                  <a:pt x="0" y="198183"/>
                </a:lnTo>
                <a:lnTo>
                  <a:pt x="1358" y="198183"/>
                </a:lnTo>
                <a:lnTo>
                  <a:pt x="1358" y="195453"/>
                </a:lnTo>
                <a:close/>
              </a:path>
              <a:path w="1905" h="3432175">
                <a:moveTo>
                  <a:pt x="1358" y="189979"/>
                </a:moveTo>
                <a:lnTo>
                  <a:pt x="0" y="189979"/>
                </a:lnTo>
                <a:lnTo>
                  <a:pt x="0" y="192709"/>
                </a:lnTo>
                <a:lnTo>
                  <a:pt x="1358" y="192709"/>
                </a:lnTo>
                <a:lnTo>
                  <a:pt x="1358" y="189979"/>
                </a:lnTo>
                <a:close/>
              </a:path>
              <a:path w="1905" h="3432175">
                <a:moveTo>
                  <a:pt x="1358" y="184505"/>
                </a:moveTo>
                <a:lnTo>
                  <a:pt x="0" y="184505"/>
                </a:lnTo>
                <a:lnTo>
                  <a:pt x="0" y="187248"/>
                </a:lnTo>
                <a:lnTo>
                  <a:pt x="1358" y="187248"/>
                </a:lnTo>
                <a:lnTo>
                  <a:pt x="1358" y="184505"/>
                </a:lnTo>
                <a:close/>
              </a:path>
              <a:path w="1905" h="3432175">
                <a:moveTo>
                  <a:pt x="1358" y="179031"/>
                </a:moveTo>
                <a:lnTo>
                  <a:pt x="0" y="179031"/>
                </a:lnTo>
                <a:lnTo>
                  <a:pt x="0" y="181775"/>
                </a:lnTo>
                <a:lnTo>
                  <a:pt x="1358" y="181775"/>
                </a:lnTo>
                <a:lnTo>
                  <a:pt x="1358" y="179031"/>
                </a:lnTo>
                <a:close/>
              </a:path>
              <a:path w="1905" h="3432175">
                <a:moveTo>
                  <a:pt x="1358" y="173558"/>
                </a:moveTo>
                <a:lnTo>
                  <a:pt x="0" y="173558"/>
                </a:lnTo>
                <a:lnTo>
                  <a:pt x="0" y="176301"/>
                </a:lnTo>
                <a:lnTo>
                  <a:pt x="1358" y="176301"/>
                </a:lnTo>
                <a:lnTo>
                  <a:pt x="1358" y="173558"/>
                </a:lnTo>
                <a:close/>
              </a:path>
              <a:path w="1905" h="3432175">
                <a:moveTo>
                  <a:pt x="1358" y="168097"/>
                </a:moveTo>
                <a:lnTo>
                  <a:pt x="0" y="168097"/>
                </a:lnTo>
                <a:lnTo>
                  <a:pt x="0" y="170827"/>
                </a:lnTo>
                <a:lnTo>
                  <a:pt x="1358" y="170827"/>
                </a:lnTo>
                <a:lnTo>
                  <a:pt x="1358" y="168097"/>
                </a:lnTo>
                <a:close/>
              </a:path>
              <a:path w="1905" h="3432175">
                <a:moveTo>
                  <a:pt x="1358" y="162623"/>
                </a:moveTo>
                <a:lnTo>
                  <a:pt x="0" y="162623"/>
                </a:lnTo>
                <a:lnTo>
                  <a:pt x="0" y="165354"/>
                </a:lnTo>
                <a:lnTo>
                  <a:pt x="1358" y="165354"/>
                </a:lnTo>
                <a:lnTo>
                  <a:pt x="1358" y="162623"/>
                </a:lnTo>
                <a:close/>
              </a:path>
              <a:path w="1905" h="3432175">
                <a:moveTo>
                  <a:pt x="1358" y="157149"/>
                </a:moveTo>
                <a:lnTo>
                  <a:pt x="0" y="157149"/>
                </a:lnTo>
                <a:lnTo>
                  <a:pt x="0" y="159880"/>
                </a:lnTo>
                <a:lnTo>
                  <a:pt x="1358" y="159880"/>
                </a:lnTo>
                <a:lnTo>
                  <a:pt x="1358" y="157149"/>
                </a:lnTo>
                <a:close/>
              </a:path>
              <a:path w="1905" h="3432175">
                <a:moveTo>
                  <a:pt x="1358" y="151676"/>
                </a:moveTo>
                <a:lnTo>
                  <a:pt x="0" y="151676"/>
                </a:lnTo>
                <a:lnTo>
                  <a:pt x="0" y="154406"/>
                </a:lnTo>
                <a:lnTo>
                  <a:pt x="1358" y="154406"/>
                </a:lnTo>
                <a:lnTo>
                  <a:pt x="1358" y="151676"/>
                </a:lnTo>
                <a:close/>
              </a:path>
              <a:path w="1905" h="3432175">
                <a:moveTo>
                  <a:pt x="1358" y="146202"/>
                </a:moveTo>
                <a:lnTo>
                  <a:pt x="0" y="146202"/>
                </a:lnTo>
                <a:lnTo>
                  <a:pt x="0" y="148945"/>
                </a:lnTo>
                <a:lnTo>
                  <a:pt x="1358" y="148945"/>
                </a:lnTo>
                <a:lnTo>
                  <a:pt x="1358" y="146202"/>
                </a:lnTo>
                <a:close/>
              </a:path>
              <a:path w="1905" h="3432175">
                <a:moveTo>
                  <a:pt x="1358" y="140728"/>
                </a:moveTo>
                <a:lnTo>
                  <a:pt x="0" y="140728"/>
                </a:lnTo>
                <a:lnTo>
                  <a:pt x="0" y="143471"/>
                </a:lnTo>
                <a:lnTo>
                  <a:pt x="1358" y="143471"/>
                </a:lnTo>
                <a:lnTo>
                  <a:pt x="1358" y="140728"/>
                </a:lnTo>
                <a:close/>
              </a:path>
              <a:path w="1905" h="3432175">
                <a:moveTo>
                  <a:pt x="1358" y="135255"/>
                </a:moveTo>
                <a:lnTo>
                  <a:pt x="0" y="135255"/>
                </a:lnTo>
                <a:lnTo>
                  <a:pt x="0" y="137998"/>
                </a:lnTo>
                <a:lnTo>
                  <a:pt x="1358" y="137998"/>
                </a:lnTo>
                <a:lnTo>
                  <a:pt x="1358" y="135255"/>
                </a:lnTo>
                <a:close/>
              </a:path>
              <a:path w="1905" h="3432175">
                <a:moveTo>
                  <a:pt x="1358" y="129794"/>
                </a:moveTo>
                <a:lnTo>
                  <a:pt x="0" y="129794"/>
                </a:lnTo>
                <a:lnTo>
                  <a:pt x="0" y="132524"/>
                </a:lnTo>
                <a:lnTo>
                  <a:pt x="1358" y="132524"/>
                </a:lnTo>
                <a:lnTo>
                  <a:pt x="1358" y="129794"/>
                </a:lnTo>
                <a:close/>
              </a:path>
              <a:path w="1905" h="3432175">
                <a:moveTo>
                  <a:pt x="1358" y="124320"/>
                </a:moveTo>
                <a:lnTo>
                  <a:pt x="0" y="124320"/>
                </a:lnTo>
                <a:lnTo>
                  <a:pt x="0" y="127050"/>
                </a:lnTo>
                <a:lnTo>
                  <a:pt x="1358" y="127050"/>
                </a:lnTo>
                <a:lnTo>
                  <a:pt x="1358" y="124320"/>
                </a:lnTo>
                <a:close/>
              </a:path>
              <a:path w="1905" h="3432175">
                <a:moveTo>
                  <a:pt x="1358" y="118846"/>
                </a:moveTo>
                <a:lnTo>
                  <a:pt x="0" y="118846"/>
                </a:lnTo>
                <a:lnTo>
                  <a:pt x="0" y="121577"/>
                </a:lnTo>
                <a:lnTo>
                  <a:pt x="1358" y="121577"/>
                </a:lnTo>
                <a:lnTo>
                  <a:pt x="1358" y="118846"/>
                </a:lnTo>
                <a:close/>
              </a:path>
              <a:path w="1905" h="3432175">
                <a:moveTo>
                  <a:pt x="1358" y="113372"/>
                </a:moveTo>
                <a:lnTo>
                  <a:pt x="0" y="113372"/>
                </a:lnTo>
                <a:lnTo>
                  <a:pt x="0" y="116103"/>
                </a:lnTo>
                <a:lnTo>
                  <a:pt x="1358" y="116103"/>
                </a:lnTo>
                <a:lnTo>
                  <a:pt x="1358" y="113372"/>
                </a:lnTo>
                <a:close/>
              </a:path>
              <a:path w="1905" h="3432175">
                <a:moveTo>
                  <a:pt x="1358" y="107899"/>
                </a:moveTo>
                <a:lnTo>
                  <a:pt x="0" y="107899"/>
                </a:lnTo>
                <a:lnTo>
                  <a:pt x="0" y="110642"/>
                </a:lnTo>
                <a:lnTo>
                  <a:pt x="1358" y="110642"/>
                </a:lnTo>
                <a:lnTo>
                  <a:pt x="1358" y="107899"/>
                </a:lnTo>
                <a:close/>
              </a:path>
              <a:path w="1905" h="3432175">
                <a:moveTo>
                  <a:pt x="1358" y="102425"/>
                </a:moveTo>
                <a:lnTo>
                  <a:pt x="0" y="102425"/>
                </a:lnTo>
                <a:lnTo>
                  <a:pt x="0" y="105168"/>
                </a:lnTo>
                <a:lnTo>
                  <a:pt x="1358" y="105168"/>
                </a:lnTo>
                <a:lnTo>
                  <a:pt x="1358" y="102425"/>
                </a:lnTo>
                <a:close/>
              </a:path>
              <a:path w="1905" h="3432175">
                <a:moveTo>
                  <a:pt x="1358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58" y="99695"/>
                </a:lnTo>
                <a:lnTo>
                  <a:pt x="1358" y="96951"/>
                </a:lnTo>
                <a:close/>
              </a:path>
              <a:path w="1905" h="3432175">
                <a:moveTo>
                  <a:pt x="1358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58" y="94221"/>
                </a:lnTo>
                <a:lnTo>
                  <a:pt x="1358" y="91490"/>
                </a:lnTo>
                <a:close/>
              </a:path>
              <a:path w="1905" h="3432175">
                <a:moveTo>
                  <a:pt x="1358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58" y="88747"/>
                </a:lnTo>
                <a:lnTo>
                  <a:pt x="1358" y="86017"/>
                </a:lnTo>
                <a:close/>
              </a:path>
              <a:path w="1905" h="3432175">
                <a:moveTo>
                  <a:pt x="1358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58" y="83273"/>
                </a:lnTo>
                <a:lnTo>
                  <a:pt x="1358" y="80543"/>
                </a:lnTo>
                <a:close/>
              </a:path>
              <a:path w="1905" h="3432175">
                <a:moveTo>
                  <a:pt x="1358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58" y="77800"/>
                </a:lnTo>
                <a:lnTo>
                  <a:pt x="1358" y="75069"/>
                </a:lnTo>
                <a:close/>
              </a:path>
              <a:path w="1905" h="3432175">
                <a:moveTo>
                  <a:pt x="1358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58" y="72339"/>
                </a:lnTo>
                <a:lnTo>
                  <a:pt x="1358" y="69596"/>
                </a:lnTo>
                <a:close/>
              </a:path>
              <a:path w="1905" h="3432175">
                <a:moveTo>
                  <a:pt x="1358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58" y="66865"/>
                </a:lnTo>
                <a:lnTo>
                  <a:pt x="1358" y="64122"/>
                </a:lnTo>
                <a:close/>
              </a:path>
              <a:path w="1905" h="3432175">
                <a:moveTo>
                  <a:pt x="1358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58" y="61391"/>
                </a:lnTo>
                <a:lnTo>
                  <a:pt x="1358" y="58648"/>
                </a:lnTo>
                <a:close/>
              </a:path>
              <a:path w="1905" h="3432175">
                <a:moveTo>
                  <a:pt x="1358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58" y="55918"/>
                </a:lnTo>
                <a:lnTo>
                  <a:pt x="1358" y="53187"/>
                </a:lnTo>
                <a:close/>
              </a:path>
              <a:path w="1905" h="3432175">
                <a:moveTo>
                  <a:pt x="1358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58" y="50444"/>
                </a:lnTo>
                <a:lnTo>
                  <a:pt x="1358" y="47713"/>
                </a:lnTo>
                <a:close/>
              </a:path>
              <a:path w="1905" h="3432175">
                <a:moveTo>
                  <a:pt x="1358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58" y="44970"/>
                </a:lnTo>
                <a:lnTo>
                  <a:pt x="1358" y="42240"/>
                </a:lnTo>
                <a:close/>
              </a:path>
              <a:path w="1905" h="3432175">
                <a:moveTo>
                  <a:pt x="1358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58" y="39497"/>
                </a:lnTo>
                <a:lnTo>
                  <a:pt x="1358" y="36766"/>
                </a:lnTo>
                <a:close/>
              </a:path>
              <a:path w="1905" h="3432175">
                <a:moveTo>
                  <a:pt x="1358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58" y="34036"/>
                </a:lnTo>
                <a:lnTo>
                  <a:pt x="1358" y="31292"/>
                </a:lnTo>
                <a:close/>
              </a:path>
              <a:path w="1905" h="3432175">
                <a:moveTo>
                  <a:pt x="1358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58" y="28562"/>
                </a:lnTo>
                <a:lnTo>
                  <a:pt x="1358" y="25819"/>
                </a:lnTo>
                <a:close/>
              </a:path>
              <a:path w="1905" h="3432175">
                <a:moveTo>
                  <a:pt x="1358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58" y="23088"/>
                </a:lnTo>
                <a:lnTo>
                  <a:pt x="1358" y="20345"/>
                </a:lnTo>
                <a:close/>
              </a:path>
              <a:path w="1905" h="3432175">
                <a:moveTo>
                  <a:pt x="1358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58" y="17614"/>
                </a:lnTo>
                <a:lnTo>
                  <a:pt x="1358" y="14884"/>
                </a:lnTo>
                <a:close/>
              </a:path>
              <a:path w="1905" h="3432175">
                <a:moveTo>
                  <a:pt x="1358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58" y="12141"/>
                </a:lnTo>
                <a:lnTo>
                  <a:pt x="1358" y="9410"/>
                </a:lnTo>
                <a:close/>
              </a:path>
              <a:path w="1905" h="3432175">
                <a:moveTo>
                  <a:pt x="1358" y="3937"/>
                </a:moveTo>
                <a:lnTo>
                  <a:pt x="0" y="3937"/>
                </a:lnTo>
                <a:lnTo>
                  <a:pt x="0" y="6667"/>
                </a:lnTo>
                <a:lnTo>
                  <a:pt x="1358" y="6667"/>
                </a:lnTo>
                <a:lnTo>
                  <a:pt x="1358" y="3937"/>
                </a:lnTo>
                <a:close/>
              </a:path>
              <a:path w="1905" h="3432175">
                <a:moveTo>
                  <a:pt x="1358" y="0"/>
                </a:moveTo>
                <a:lnTo>
                  <a:pt x="0" y="0"/>
                </a:lnTo>
                <a:lnTo>
                  <a:pt x="0" y="1193"/>
                </a:lnTo>
                <a:lnTo>
                  <a:pt x="1358" y="119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14769173" y="432318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79">
                <a:moveTo>
                  <a:pt x="1358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58" y="380288"/>
                </a:lnTo>
                <a:lnTo>
                  <a:pt x="1358" y="377558"/>
                </a:lnTo>
                <a:close/>
              </a:path>
              <a:path w="1905" h="386079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79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79">
                <a:moveTo>
                  <a:pt x="1358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37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79">
                <a:moveTo>
                  <a:pt x="1358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58" y="341985"/>
                </a:lnTo>
                <a:lnTo>
                  <a:pt x="1358" y="339255"/>
                </a:lnTo>
                <a:close/>
              </a:path>
              <a:path w="1905" h="386079">
                <a:moveTo>
                  <a:pt x="1358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58" y="336511"/>
                </a:lnTo>
                <a:lnTo>
                  <a:pt x="1358" y="333781"/>
                </a:lnTo>
                <a:close/>
              </a:path>
              <a:path w="1905" h="386079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79">
                <a:moveTo>
                  <a:pt x="1358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34"/>
                </a:lnTo>
                <a:close/>
              </a:path>
              <a:path w="1905" h="386079">
                <a:moveTo>
                  <a:pt x="1358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60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79">
                <a:moveTo>
                  <a:pt x="1358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58" y="303682"/>
                </a:lnTo>
                <a:lnTo>
                  <a:pt x="1358" y="300951"/>
                </a:lnTo>
                <a:close/>
              </a:path>
              <a:path w="1905" h="386079">
                <a:moveTo>
                  <a:pt x="1358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58" y="298208"/>
                </a:lnTo>
                <a:lnTo>
                  <a:pt x="1358" y="295478"/>
                </a:lnTo>
                <a:close/>
              </a:path>
              <a:path w="1905" h="386079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79">
                <a:moveTo>
                  <a:pt x="1358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30"/>
                </a:lnTo>
                <a:close/>
              </a:path>
              <a:path w="1905" h="386079">
                <a:moveTo>
                  <a:pt x="1358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57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79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79">
                <a:moveTo>
                  <a:pt x="1358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58" y="259905"/>
                </a:lnTo>
                <a:lnTo>
                  <a:pt x="1358" y="257175"/>
                </a:lnTo>
                <a:close/>
              </a:path>
              <a:path w="1905" h="386079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79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79">
                <a:moveTo>
                  <a:pt x="1358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53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79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79">
                <a:moveTo>
                  <a:pt x="1358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58" y="221602"/>
                </a:lnTo>
                <a:lnTo>
                  <a:pt x="1358" y="218871"/>
                </a:lnTo>
                <a:close/>
              </a:path>
              <a:path w="1905" h="386079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79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79">
                <a:moveTo>
                  <a:pt x="1358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50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79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79">
                <a:moveTo>
                  <a:pt x="1358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58" y="183299"/>
                </a:lnTo>
                <a:lnTo>
                  <a:pt x="1358" y="180568"/>
                </a:lnTo>
                <a:close/>
              </a:path>
              <a:path w="1905" h="386079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79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79">
                <a:moveTo>
                  <a:pt x="1358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47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79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79">
                <a:moveTo>
                  <a:pt x="1358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58" y="144995"/>
                </a:lnTo>
                <a:lnTo>
                  <a:pt x="1358" y="142265"/>
                </a:lnTo>
                <a:close/>
              </a:path>
              <a:path w="1905" h="386079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79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79">
                <a:moveTo>
                  <a:pt x="1358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44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79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79">
                <a:moveTo>
                  <a:pt x="1358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58" y="106692"/>
                </a:lnTo>
                <a:lnTo>
                  <a:pt x="1358" y="103962"/>
                </a:lnTo>
                <a:close/>
              </a:path>
              <a:path w="1905" h="386079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79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79">
                <a:moveTo>
                  <a:pt x="1358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41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79">
                <a:moveTo>
                  <a:pt x="1358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58" y="68389"/>
                </a:lnTo>
                <a:lnTo>
                  <a:pt x="1358" y="65659"/>
                </a:lnTo>
                <a:close/>
              </a:path>
              <a:path w="1905" h="386079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79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79">
                <a:moveTo>
                  <a:pt x="1358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37"/>
                </a:lnTo>
                <a:close/>
              </a:path>
              <a:path w="1905" h="386079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79">
                <a:moveTo>
                  <a:pt x="1358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58" y="30086"/>
                </a:lnTo>
                <a:lnTo>
                  <a:pt x="1358" y="27355"/>
                </a:lnTo>
                <a:close/>
              </a:path>
              <a:path w="1905" h="386079">
                <a:moveTo>
                  <a:pt x="1358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58" y="24612"/>
                </a:lnTo>
                <a:lnTo>
                  <a:pt x="1358" y="21882"/>
                </a:lnTo>
                <a:close/>
              </a:path>
              <a:path w="1905" h="386079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79">
                <a:moveTo>
                  <a:pt x="1358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34"/>
                </a:lnTo>
                <a:close/>
              </a:path>
              <a:path w="1905" h="386079">
                <a:moveTo>
                  <a:pt x="1358" y="5461"/>
                </a:moveTo>
                <a:lnTo>
                  <a:pt x="0" y="5461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61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14769173" y="3496927"/>
            <a:ext cx="1905" cy="829310"/>
          </a:xfrm>
          <a:custGeom>
            <a:avLst/>
            <a:gdLst/>
            <a:ahLst/>
            <a:cxnLst/>
            <a:rect l="l" t="t" r="r" b="b"/>
            <a:pathLst>
              <a:path w="1905" h="829310">
                <a:moveTo>
                  <a:pt x="1358" y="826262"/>
                </a:moveTo>
                <a:lnTo>
                  <a:pt x="0" y="826262"/>
                </a:lnTo>
                <a:lnTo>
                  <a:pt x="0" y="828992"/>
                </a:lnTo>
                <a:lnTo>
                  <a:pt x="1358" y="828992"/>
                </a:lnTo>
                <a:lnTo>
                  <a:pt x="1358" y="826262"/>
                </a:lnTo>
                <a:close/>
              </a:path>
              <a:path w="1905" h="829310">
                <a:moveTo>
                  <a:pt x="1358" y="820788"/>
                </a:moveTo>
                <a:lnTo>
                  <a:pt x="0" y="820788"/>
                </a:lnTo>
                <a:lnTo>
                  <a:pt x="0" y="823518"/>
                </a:lnTo>
                <a:lnTo>
                  <a:pt x="1358" y="823518"/>
                </a:lnTo>
                <a:lnTo>
                  <a:pt x="1358" y="820788"/>
                </a:lnTo>
                <a:close/>
              </a:path>
              <a:path w="1905" h="829310">
                <a:moveTo>
                  <a:pt x="1358" y="815314"/>
                </a:moveTo>
                <a:lnTo>
                  <a:pt x="0" y="815314"/>
                </a:lnTo>
                <a:lnTo>
                  <a:pt x="0" y="818045"/>
                </a:lnTo>
                <a:lnTo>
                  <a:pt x="1358" y="818045"/>
                </a:lnTo>
                <a:lnTo>
                  <a:pt x="1358" y="815314"/>
                </a:lnTo>
                <a:close/>
              </a:path>
              <a:path w="1905" h="829310">
                <a:moveTo>
                  <a:pt x="1358" y="809840"/>
                </a:moveTo>
                <a:lnTo>
                  <a:pt x="0" y="809840"/>
                </a:lnTo>
                <a:lnTo>
                  <a:pt x="0" y="812571"/>
                </a:lnTo>
                <a:lnTo>
                  <a:pt x="1358" y="812571"/>
                </a:lnTo>
                <a:lnTo>
                  <a:pt x="1358" y="809840"/>
                </a:lnTo>
                <a:close/>
              </a:path>
              <a:path w="1905" h="829310">
                <a:moveTo>
                  <a:pt x="1358" y="804367"/>
                </a:moveTo>
                <a:lnTo>
                  <a:pt x="0" y="804367"/>
                </a:lnTo>
                <a:lnTo>
                  <a:pt x="0" y="807110"/>
                </a:lnTo>
                <a:lnTo>
                  <a:pt x="1358" y="807110"/>
                </a:lnTo>
                <a:lnTo>
                  <a:pt x="1358" y="804367"/>
                </a:lnTo>
                <a:close/>
              </a:path>
              <a:path w="1905" h="829310">
                <a:moveTo>
                  <a:pt x="1358" y="798893"/>
                </a:moveTo>
                <a:lnTo>
                  <a:pt x="0" y="798893"/>
                </a:lnTo>
                <a:lnTo>
                  <a:pt x="0" y="801636"/>
                </a:lnTo>
                <a:lnTo>
                  <a:pt x="1358" y="801636"/>
                </a:lnTo>
                <a:lnTo>
                  <a:pt x="1358" y="798893"/>
                </a:lnTo>
                <a:close/>
              </a:path>
              <a:path w="1905" h="829310">
                <a:moveTo>
                  <a:pt x="1358" y="793419"/>
                </a:moveTo>
                <a:lnTo>
                  <a:pt x="0" y="793419"/>
                </a:lnTo>
                <a:lnTo>
                  <a:pt x="0" y="796163"/>
                </a:lnTo>
                <a:lnTo>
                  <a:pt x="1358" y="796163"/>
                </a:lnTo>
                <a:lnTo>
                  <a:pt x="1358" y="793419"/>
                </a:lnTo>
                <a:close/>
              </a:path>
              <a:path w="1905" h="829310">
                <a:moveTo>
                  <a:pt x="1358" y="787958"/>
                </a:moveTo>
                <a:lnTo>
                  <a:pt x="0" y="787958"/>
                </a:lnTo>
                <a:lnTo>
                  <a:pt x="0" y="790689"/>
                </a:lnTo>
                <a:lnTo>
                  <a:pt x="1358" y="790689"/>
                </a:lnTo>
                <a:lnTo>
                  <a:pt x="1358" y="787958"/>
                </a:lnTo>
                <a:close/>
              </a:path>
              <a:path w="1905" h="829310">
                <a:moveTo>
                  <a:pt x="1358" y="782485"/>
                </a:moveTo>
                <a:lnTo>
                  <a:pt x="0" y="782485"/>
                </a:lnTo>
                <a:lnTo>
                  <a:pt x="0" y="785215"/>
                </a:lnTo>
                <a:lnTo>
                  <a:pt x="1358" y="785215"/>
                </a:lnTo>
                <a:lnTo>
                  <a:pt x="1358" y="782485"/>
                </a:lnTo>
                <a:close/>
              </a:path>
              <a:path w="1905" h="829310">
                <a:moveTo>
                  <a:pt x="1358" y="777011"/>
                </a:moveTo>
                <a:lnTo>
                  <a:pt x="0" y="777011"/>
                </a:lnTo>
                <a:lnTo>
                  <a:pt x="0" y="779741"/>
                </a:lnTo>
                <a:lnTo>
                  <a:pt x="1358" y="779741"/>
                </a:lnTo>
                <a:lnTo>
                  <a:pt x="1358" y="777011"/>
                </a:lnTo>
                <a:close/>
              </a:path>
              <a:path w="1905" h="829310">
                <a:moveTo>
                  <a:pt x="1358" y="771537"/>
                </a:moveTo>
                <a:lnTo>
                  <a:pt x="0" y="771537"/>
                </a:lnTo>
                <a:lnTo>
                  <a:pt x="0" y="774268"/>
                </a:lnTo>
                <a:lnTo>
                  <a:pt x="1358" y="774268"/>
                </a:lnTo>
                <a:lnTo>
                  <a:pt x="1358" y="771537"/>
                </a:lnTo>
                <a:close/>
              </a:path>
              <a:path w="1905" h="829310">
                <a:moveTo>
                  <a:pt x="1358" y="766064"/>
                </a:moveTo>
                <a:lnTo>
                  <a:pt x="0" y="766064"/>
                </a:lnTo>
                <a:lnTo>
                  <a:pt x="0" y="768807"/>
                </a:lnTo>
                <a:lnTo>
                  <a:pt x="1358" y="768807"/>
                </a:lnTo>
                <a:lnTo>
                  <a:pt x="1358" y="766064"/>
                </a:lnTo>
                <a:close/>
              </a:path>
              <a:path w="1905" h="829310">
                <a:moveTo>
                  <a:pt x="1358" y="760590"/>
                </a:moveTo>
                <a:lnTo>
                  <a:pt x="0" y="760590"/>
                </a:lnTo>
                <a:lnTo>
                  <a:pt x="0" y="763333"/>
                </a:lnTo>
                <a:lnTo>
                  <a:pt x="1358" y="763333"/>
                </a:lnTo>
                <a:lnTo>
                  <a:pt x="1358" y="760590"/>
                </a:lnTo>
                <a:close/>
              </a:path>
              <a:path w="1905" h="829310">
                <a:moveTo>
                  <a:pt x="1358" y="755116"/>
                </a:moveTo>
                <a:lnTo>
                  <a:pt x="0" y="755116"/>
                </a:lnTo>
                <a:lnTo>
                  <a:pt x="0" y="757859"/>
                </a:lnTo>
                <a:lnTo>
                  <a:pt x="1358" y="757859"/>
                </a:lnTo>
                <a:lnTo>
                  <a:pt x="1358" y="755116"/>
                </a:lnTo>
                <a:close/>
              </a:path>
              <a:path w="1905" h="829310">
                <a:moveTo>
                  <a:pt x="1358" y="749655"/>
                </a:moveTo>
                <a:lnTo>
                  <a:pt x="0" y="749655"/>
                </a:lnTo>
                <a:lnTo>
                  <a:pt x="0" y="752386"/>
                </a:lnTo>
                <a:lnTo>
                  <a:pt x="1358" y="752386"/>
                </a:lnTo>
                <a:lnTo>
                  <a:pt x="1358" y="749655"/>
                </a:lnTo>
                <a:close/>
              </a:path>
              <a:path w="1905" h="829310">
                <a:moveTo>
                  <a:pt x="1358" y="744181"/>
                </a:moveTo>
                <a:lnTo>
                  <a:pt x="0" y="744181"/>
                </a:lnTo>
                <a:lnTo>
                  <a:pt x="0" y="746912"/>
                </a:lnTo>
                <a:lnTo>
                  <a:pt x="1358" y="746912"/>
                </a:lnTo>
                <a:lnTo>
                  <a:pt x="1358" y="744181"/>
                </a:lnTo>
                <a:close/>
              </a:path>
              <a:path w="1905" h="829310">
                <a:moveTo>
                  <a:pt x="1358" y="738708"/>
                </a:moveTo>
                <a:lnTo>
                  <a:pt x="0" y="738708"/>
                </a:lnTo>
                <a:lnTo>
                  <a:pt x="0" y="741438"/>
                </a:lnTo>
                <a:lnTo>
                  <a:pt x="1358" y="741438"/>
                </a:lnTo>
                <a:lnTo>
                  <a:pt x="1358" y="738708"/>
                </a:lnTo>
                <a:close/>
              </a:path>
              <a:path w="1905" h="829310">
                <a:moveTo>
                  <a:pt x="1358" y="733234"/>
                </a:moveTo>
                <a:lnTo>
                  <a:pt x="0" y="733234"/>
                </a:lnTo>
                <a:lnTo>
                  <a:pt x="0" y="735965"/>
                </a:lnTo>
                <a:lnTo>
                  <a:pt x="1358" y="735965"/>
                </a:lnTo>
                <a:lnTo>
                  <a:pt x="1358" y="733234"/>
                </a:lnTo>
                <a:close/>
              </a:path>
              <a:path w="1905" h="829310">
                <a:moveTo>
                  <a:pt x="1358" y="727760"/>
                </a:moveTo>
                <a:lnTo>
                  <a:pt x="0" y="727760"/>
                </a:lnTo>
                <a:lnTo>
                  <a:pt x="0" y="730504"/>
                </a:lnTo>
                <a:lnTo>
                  <a:pt x="1358" y="730504"/>
                </a:lnTo>
                <a:lnTo>
                  <a:pt x="1358" y="727760"/>
                </a:lnTo>
                <a:close/>
              </a:path>
              <a:path w="1905" h="829310">
                <a:moveTo>
                  <a:pt x="1358" y="722287"/>
                </a:moveTo>
                <a:lnTo>
                  <a:pt x="0" y="722287"/>
                </a:lnTo>
                <a:lnTo>
                  <a:pt x="0" y="725030"/>
                </a:lnTo>
                <a:lnTo>
                  <a:pt x="1358" y="725030"/>
                </a:lnTo>
                <a:lnTo>
                  <a:pt x="1358" y="722287"/>
                </a:lnTo>
                <a:close/>
              </a:path>
              <a:path w="1905" h="829310">
                <a:moveTo>
                  <a:pt x="1358" y="716813"/>
                </a:moveTo>
                <a:lnTo>
                  <a:pt x="0" y="716813"/>
                </a:lnTo>
                <a:lnTo>
                  <a:pt x="0" y="719556"/>
                </a:lnTo>
                <a:lnTo>
                  <a:pt x="1358" y="719556"/>
                </a:lnTo>
                <a:lnTo>
                  <a:pt x="1358" y="716813"/>
                </a:lnTo>
                <a:close/>
              </a:path>
              <a:path w="1905" h="829310">
                <a:moveTo>
                  <a:pt x="1358" y="711352"/>
                </a:moveTo>
                <a:lnTo>
                  <a:pt x="0" y="711352"/>
                </a:lnTo>
                <a:lnTo>
                  <a:pt x="0" y="714082"/>
                </a:lnTo>
                <a:lnTo>
                  <a:pt x="1358" y="714082"/>
                </a:lnTo>
                <a:lnTo>
                  <a:pt x="1358" y="711352"/>
                </a:lnTo>
                <a:close/>
              </a:path>
              <a:path w="1905" h="829310">
                <a:moveTo>
                  <a:pt x="1358" y="705878"/>
                </a:moveTo>
                <a:lnTo>
                  <a:pt x="0" y="705878"/>
                </a:lnTo>
                <a:lnTo>
                  <a:pt x="0" y="708609"/>
                </a:lnTo>
                <a:lnTo>
                  <a:pt x="1358" y="708609"/>
                </a:lnTo>
                <a:lnTo>
                  <a:pt x="1358" y="705878"/>
                </a:lnTo>
                <a:close/>
              </a:path>
              <a:path w="1905" h="829310">
                <a:moveTo>
                  <a:pt x="1358" y="700405"/>
                </a:moveTo>
                <a:lnTo>
                  <a:pt x="0" y="700405"/>
                </a:lnTo>
                <a:lnTo>
                  <a:pt x="0" y="703135"/>
                </a:lnTo>
                <a:lnTo>
                  <a:pt x="1358" y="703135"/>
                </a:lnTo>
                <a:lnTo>
                  <a:pt x="1358" y="700405"/>
                </a:lnTo>
                <a:close/>
              </a:path>
              <a:path w="1905" h="829310">
                <a:moveTo>
                  <a:pt x="1358" y="694931"/>
                </a:moveTo>
                <a:lnTo>
                  <a:pt x="0" y="694931"/>
                </a:lnTo>
                <a:lnTo>
                  <a:pt x="0" y="697661"/>
                </a:lnTo>
                <a:lnTo>
                  <a:pt x="1358" y="697661"/>
                </a:lnTo>
                <a:lnTo>
                  <a:pt x="1358" y="694931"/>
                </a:lnTo>
                <a:close/>
              </a:path>
              <a:path w="1905" h="829310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82931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82931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82931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829310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82931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82931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829310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82931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82931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82931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829310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82931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82931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829310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82931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82931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82931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829310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82931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82931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829310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82931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82931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82931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829310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82931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82931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829310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82931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82931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82931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829310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82931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82931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829310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82931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82931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82931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829310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82931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82931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829310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82931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82931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82931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4769173" y="311389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79">
                <a:moveTo>
                  <a:pt x="1358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58" y="380288"/>
                </a:lnTo>
                <a:lnTo>
                  <a:pt x="1358" y="377558"/>
                </a:lnTo>
                <a:close/>
              </a:path>
              <a:path w="1905" h="386079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79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79">
                <a:moveTo>
                  <a:pt x="1358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37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79">
                <a:moveTo>
                  <a:pt x="1358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58" y="341985"/>
                </a:lnTo>
                <a:lnTo>
                  <a:pt x="1358" y="339255"/>
                </a:lnTo>
                <a:close/>
              </a:path>
              <a:path w="1905" h="386079">
                <a:moveTo>
                  <a:pt x="1358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58" y="336511"/>
                </a:lnTo>
                <a:lnTo>
                  <a:pt x="1358" y="333781"/>
                </a:lnTo>
                <a:close/>
              </a:path>
              <a:path w="1905" h="386079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79">
                <a:moveTo>
                  <a:pt x="1358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34"/>
                </a:lnTo>
                <a:close/>
              </a:path>
              <a:path w="1905" h="386079">
                <a:moveTo>
                  <a:pt x="1358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60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79">
                <a:moveTo>
                  <a:pt x="1358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58" y="303682"/>
                </a:lnTo>
                <a:lnTo>
                  <a:pt x="1358" y="300951"/>
                </a:lnTo>
                <a:close/>
              </a:path>
              <a:path w="1905" h="386079">
                <a:moveTo>
                  <a:pt x="1358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58" y="298208"/>
                </a:lnTo>
                <a:lnTo>
                  <a:pt x="1358" y="295478"/>
                </a:lnTo>
                <a:close/>
              </a:path>
              <a:path w="1905" h="386079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79">
                <a:moveTo>
                  <a:pt x="1358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30"/>
                </a:lnTo>
                <a:close/>
              </a:path>
              <a:path w="1905" h="386079">
                <a:moveTo>
                  <a:pt x="1358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57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79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79">
                <a:moveTo>
                  <a:pt x="1358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58" y="259905"/>
                </a:lnTo>
                <a:lnTo>
                  <a:pt x="1358" y="257175"/>
                </a:lnTo>
                <a:close/>
              </a:path>
              <a:path w="1905" h="386079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79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79">
                <a:moveTo>
                  <a:pt x="1358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53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79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79">
                <a:moveTo>
                  <a:pt x="1358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58" y="221602"/>
                </a:lnTo>
                <a:lnTo>
                  <a:pt x="1358" y="218871"/>
                </a:lnTo>
                <a:close/>
              </a:path>
              <a:path w="1905" h="386079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79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79">
                <a:moveTo>
                  <a:pt x="1358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50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79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79">
                <a:moveTo>
                  <a:pt x="1358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58" y="183299"/>
                </a:lnTo>
                <a:lnTo>
                  <a:pt x="1358" y="180568"/>
                </a:lnTo>
                <a:close/>
              </a:path>
              <a:path w="1905" h="386079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79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79">
                <a:moveTo>
                  <a:pt x="1358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47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79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79">
                <a:moveTo>
                  <a:pt x="1358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58" y="144995"/>
                </a:lnTo>
                <a:lnTo>
                  <a:pt x="1358" y="142265"/>
                </a:lnTo>
                <a:close/>
              </a:path>
              <a:path w="1905" h="386079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79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79">
                <a:moveTo>
                  <a:pt x="1358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44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79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79">
                <a:moveTo>
                  <a:pt x="1358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58" y="106692"/>
                </a:lnTo>
                <a:lnTo>
                  <a:pt x="1358" y="103962"/>
                </a:lnTo>
                <a:close/>
              </a:path>
              <a:path w="1905" h="386079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79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79">
                <a:moveTo>
                  <a:pt x="1358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41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79">
                <a:moveTo>
                  <a:pt x="1358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58" y="68389"/>
                </a:lnTo>
                <a:lnTo>
                  <a:pt x="1358" y="65659"/>
                </a:lnTo>
                <a:close/>
              </a:path>
              <a:path w="1905" h="386079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79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79">
                <a:moveTo>
                  <a:pt x="1358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37"/>
                </a:lnTo>
                <a:close/>
              </a:path>
              <a:path w="1905" h="386079">
                <a:moveTo>
                  <a:pt x="1358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64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79">
                <a:moveTo>
                  <a:pt x="1358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58" y="30086"/>
                </a:lnTo>
                <a:lnTo>
                  <a:pt x="1358" y="27355"/>
                </a:lnTo>
                <a:close/>
              </a:path>
              <a:path w="1905" h="386079">
                <a:moveTo>
                  <a:pt x="1358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58" y="24612"/>
                </a:lnTo>
                <a:lnTo>
                  <a:pt x="1358" y="21882"/>
                </a:lnTo>
                <a:close/>
              </a:path>
              <a:path w="1905" h="386079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79">
                <a:moveTo>
                  <a:pt x="1358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34"/>
                </a:lnTo>
                <a:close/>
              </a:path>
              <a:path w="1905" h="386079">
                <a:moveTo>
                  <a:pt x="1358" y="5461"/>
                </a:moveTo>
                <a:lnTo>
                  <a:pt x="0" y="5461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61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4769173" y="2730850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44"/>
                </a:lnTo>
                <a:close/>
              </a:path>
              <a:path w="1905" h="386080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58" y="363893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41"/>
                </a:lnTo>
                <a:close/>
              </a:path>
              <a:path w="1905" h="386080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58" y="325589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38"/>
                </a:lnTo>
                <a:close/>
              </a:path>
              <a:path w="1905" h="386080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80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58" y="287286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35"/>
                </a:lnTo>
                <a:close/>
              </a:path>
              <a:path w="1905" h="386080">
                <a:moveTo>
                  <a:pt x="1358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61"/>
                </a:lnTo>
                <a:close/>
              </a:path>
              <a:path w="1905" h="386080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58" y="248983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58" y="243509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31"/>
                </a:lnTo>
                <a:close/>
              </a:path>
              <a:path w="1905" h="386080">
                <a:moveTo>
                  <a:pt x="1358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58"/>
                </a:lnTo>
                <a:close/>
              </a:path>
              <a:path w="1905" h="386080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58" y="210680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58" y="205206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28"/>
                </a:lnTo>
                <a:close/>
              </a:path>
              <a:path w="1905" h="386080">
                <a:moveTo>
                  <a:pt x="1358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55"/>
                </a:lnTo>
                <a:close/>
              </a:path>
              <a:path w="1905" h="386080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58" y="172377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58" y="166903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51"/>
                </a:lnTo>
                <a:close/>
              </a:path>
              <a:path w="1905" h="386080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58" y="128600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48"/>
                </a:lnTo>
                <a:close/>
              </a:path>
              <a:path w="1905" h="386080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58" y="90297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45"/>
                </a:lnTo>
                <a:close/>
              </a:path>
              <a:path w="1905" h="386080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80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58" y="51993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42"/>
                </a:lnTo>
                <a:close/>
              </a:path>
              <a:path w="1905" h="386080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80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58" y="13690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14769173" y="2347818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80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61"/>
                </a:lnTo>
                <a:close/>
              </a:path>
              <a:path w="1905" h="386080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80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80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14769173" y="1964786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14769173" y="1581754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80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80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14769173" y="1424604"/>
            <a:ext cx="572770" cy="3432175"/>
          </a:xfrm>
          <a:custGeom>
            <a:avLst/>
            <a:gdLst/>
            <a:ahLst/>
            <a:cxnLst/>
            <a:rect l="l" t="t" r="r" b="b"/>
            <a:pathLst>
              <a:path w="572769" h="3432175">
                <a:moveTo>
                  <a:pt x="1358" y="157149"/>
                </a:moveTo>
                <a:lnTo>
                  <a:pt x="0" y="157149"/>
                </a:lnTo>
                <a:lnTo>
                  <a:pt x="0" y="159880"/>
                </a:lnTo>
                <a:lnTo>
                  <a:pt x="1358" y="159880"/>
                </a:lnTo>
                <a:lnTo>
                  <a:pt x="1358" y="157149"/>
                </a:lnTo>
                <a:close/>
              </a:path>
              <a:path w="572769" h="3432175">
                <a:moveTo>
                  <a:pt x="1358" y="151676"/>
                </a:moveTo>
                <a:lnTo>
                  <a:pt x="0" y="151676"/>
                </a:lnTo>
                <a:lnTo>
                  <a:pt x="0" y="154406"/>
                </a:lnTo>
                <a:lnTo>
                  <a:pt x="1358" y="154406"/>
                </a:lnTo>
                <a:lnTo>
                  <a:pt x="1358" y="151676"/>
                </a:lnTo>
                <a:close/>
              </a:path>
              <a:path w="572769" h="3432175">
                <a:moveTo>
                  <a:pt x="1358" y="146202"/>
                </a:moveTo>
                <a:lnTo>
                  <a:pt x="0" y="146202"/>
                </a:lnTo>
                <a:lnTo>
                  <a:pt x="0" y="148945"/>
                </a:lnTo>
                <a:lnTo>
                  <a:pt x="1358" y="148945"/>
                </a:lnTo>
                <a:lnTo>
                  <a:pt x="1358" y="146202"/>
                </a:lnTo>
                <a:close/>
              </a:path>
              <a:path w="572769" h="3432175">
                <a:moveTo>
                  <a:pt x="1358" y="140728"/>
                </a:moveTo>
                <a:lnTo>
                  <a:pt x="0" y="140728"/>
                </a:lnTo>
                <a:lnTo>
                  <a:pt x="0" y="143471"/>
                </a:lnTo>
                <a:lnTo>
                  <a:pt x="1358" y="143471"/>
                </a:lnTo>
                <a:lnTo>
                  <a:pt x="1358" y="140728"/>
                </a:lnTo>
                <a:close/>
              </a:path>
              <a:path w="572769" h="3432175">
                <a:moveTo>
                  <a:pt x="1358" y="135255"/>
                </a:moveTo>
                <a:lnTo>
                  <a:pt x="0" y="135255"/>
                </a:lnTo>
                <a:lnTo>
                  <a:pt x="0" y="137998"/>
                </a:lnTo>
                <a:lnTo>
                  <a:pt x="1358" y="137998"/>
                </a:lnTo>
                <a:lnTo>
                  <a:pt x="1358" y="135255"/>
                </a:lnTo>
                <a:close/>
              </a:path>
              <a:path w="572769" h="3432175">
                <a:moveTo>
                  <a:pt x="1358" y="129794"/>
                </a:moveTo>
                <a:lnTo>
                  <a:pt x="0" y="129794"/>
                </a:lnTo>
                <a:lnTo>
                  <a:pt x="0" y="132524"/>
                </a:lnTo>
                <a:lnTo>
                  <a:pt x="1358" y="132524"/>
                </a:lnTo>
                <a:lnTo>
                  <a:pt x="1358" y="129794"/>
                </a:lnTo>
                <a:close/>
              </a:path>
              <a:path w="572769" h="3432175">
                <a:moveTo>
                  <a:pt x="1358" y="124320"/>
                </a:moveTo>
                <a:lnTo>
                  <a:pt x="0" y="124320"/>
                </a:lnTo>
                <a:lnTo>
                  <a:pt x="0" y="127050"/>
                </a:lnTo>
                <a:lnTo>
                  <a:pt x="1358" y="127050"/>
                </a:lnTo>
                <a:lnTo>
                  <a:pt x="1358" y="124320"/>
                </a:lnTo>
                <a:close/>
              </a:path>
              <a:path w="572769" h="3432175">
                <a:moveTo>
                  <a:pt x="1358" y="118846"/>
                </a:moveTo>
                <a:lnTo>
                  <a:pt x="0" y="118846"/>
                </a:lnTo>
                <a:lnTo>
                  <a:pt x="0" y="121577"/>
                </a:lnTo>
                <a:lnTo>
                  <a:pt x="1358" y="121577"/>
                </a:lnTo>
                <a:lnTo>
                  <a:pt x="1358" y="118846"/>
                </a:lnTo>
                <a:close/>
              </a:path>
              <a:path w="572769" h="3432175">
                <a:moveTo>
                  <a:pt x="1358" y="113372"/>
                </a:moveTo>
                <a:lnTo>
                  <a:pt x="0" y="113372"/>
                </a:lnTo>
                <a:lnTo>
                  <a:pt x="0" y="116103"/>
                </a:lnTo>
                <a:lnTo>
                  <a:pt x="1358" y="116103"/>
                </a:lnTo>
                <a:lnTo>
                  <a:pt x="1358" y="113372"/>
                </a:lnTo>
                <a:close/>
              </a:path>
              <a:path w="572769" h="3432175">
                <a:moveTo>
                  <a:pt x="1358" y="107899"/>
                </a:moveTo>
                <a:lnTo>
                  <a:pt x="0" y="107899"/>
                </a:lnTo>
                <a:lnTo>
                  <a:pt x="0" y="110642"/>
                </a:lnTo>
                <a:lnTo>
                  <a:pt x="1358" y="110642"/>
                </a:lnTo>
                <a:lnTo>
                  <a:pt x="1358" y="107899"/>
                </a:lnTo>
                <a:close/>
              </a:path>
              <a:path w="572769" h="3432175">
                <a:moveTo>
                  <a:pt x="1358" y="102425"/>
                </a:moveTo>
                <a:lnTo>
                  <a:pt x="0" y="102425"/>
                </a:lnTo>
                <a:lnTo>
                  <a:pt x="0" y="105168"/>
                </a:lnTo>
                <a:lnTo>
                  <a:pt x="1358" y="105168"/>
                </a:lnTo>
                <a:lnTo>
                  <a:pt x="1358" y="102425"/>
                </a:lnTo>
                <a:close/>
              </a:path>
              <a:path w="572769" h="3432175">
                <a:moveTo>
                  <a:pt x="1358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58" y="99695"/>
                </a:lnTo>
                <a:lnTo>
                  <a:pt x="1358" y="96951"/>
                </a:lnTo>
                <a:close/>
              </a:path>
              <a:path w="572769" h="3432175">
                <a:moveTo>
                  <a:pt x="1358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58" y="94221"/>
                </a:lnTo>
                <a:lnTo>
                  <a:pt x="1358" y="91490"/>
                </a:lnTo>
                <a:close/>
              </a:path>
              <a:path w="572769" h="3432175">
                <a:moveTo>
                  <a:pt x="1358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58" y="88747"/>
                </a:lnTo>
                <a:lnTo>
                  <a:pt x="1358" y="86017"/>
                </a:lnTo>
                <a:close/>
              </a:path>
              <a:path w="572769" h="3432175">
                <a:moveTo>
                  <a:pt x="1358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58" y="83273"/>
                </a:lnTo>
                <a:lnTo>
                  <a:pt x="1358" y="80543"/>
                </a:lnTo>
                <a:close/>
              </a:path>
              <a:path w="572769" h="3432175">
                <a:moveTo>
                  <a:pt x="1358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58" y="77800"/>
                </a:lnTo>
                <a:lnTo>
                  <a:pt x="1358" y="75069"/>
                </a:lnTo>
                <a:close/>
              </a:path>
              <a:path w="572769" h="3432175">
                <a:moveTo>
                  <a:pt x="1358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58" y="72339"/>
                </a:lnTo>
                <a:lnTo>
                  <a:pt x="1358" y="69596"/>
                </a:lnTo>
                <a:close/>
              </a:path>
              <a:path w="572769" h="3432175">
                <a:moveTo>
                  <a:pt x="1358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58" y="66865"/>
                </a:lnTo>
                <a:lnTo>
                  <a:pt x="1358" y="64122"/>
                </a:lnTo>
                <a:close/>
              </a:path>
              <a:path w="572769" h="3432175">
                <a:moveTo>
                  <a:pt x="1358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58" y="61391"/>
                </a:lnTo>
                <a:lnTo>
                  <a:pt x="1358" y="58648"/>
                </a:lnTo>
                <a:close/>
              </a:path>
              <a:path w="572769" h="3432175">
                <a:moveTo>
                  <a:pt x="1358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58" y="55918"/>
                </a:lnTo>
                <a:lnTo>
                  <a:pt x="1358" y="53187"/>
                </a:lnTo>
                <a:close/>
              </a:path>
              <a:path w="572769" h="3432175">
                <a:moveTo>
                  <a:pt x="1358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58" y="50444"/>
                </a:lnTo>
                <a:lnTo>
                  <a:pt x="1358" y="47713"/>
                </a:lnTo>
                <a:close/>
              </a:path>
              <a:path w="572769" h="3432175">
                <a:moveTo>
                  <a:pt x="1358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58" y="44970"/>
                </a:lnTo>
                <a:lnTo>
                  <a:pt x="1358" y="42240"/>
                </a:lnTo>
                <a:close/>
              </a:path>
              <a:path w="572769" h="3432175">
                <a:moveTo>
                  <a:pt x="1358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58" y="39497"/>
                </a:lnTo>
                <a:lnTo>
                  <a:pt x="1358" y="36766"/>
                </a:lnTo>
                <a:close/>
              </a:path>
              <a:path w="572769" h="3432175">
                <a:moveTo>
                  <a:pt x="1358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58" y="34036"/>
                </a:lnTo>
                <a:lnTo>
                  <a:pt x="1358" y="31292"/>
                </a:lnTo>
                <a:close/>
              </a:path>
              <a:path w="572769" h="3432175">
                <a:moveTo>
                  <a:pt x="1358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58" y="28562"/>
                </a:lnTo>
                <a:lnTo>
                  <a:pt x="1358" y="25819"/>
                </a:lnTo>
                <a:close/>
              </a:path>
              <a:path w="572769" h="3432175">
                <a:moveTo>
                  <a:pt x="1358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58" y="23088"/>
                </a:lnTo>
                <a:lnTo>
                  <a:pt x="1358" y="20345"/>
                </a:lnTo>
                <a:close/>
              </a:path>
              <a:path w="572769" h="3432175">
                <a:moveTo>
                  <a:pt x="1358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58" y="17614"/>
                </a:lnTo>
                <a:lnTo>
                  <a:pt x="1358" y="14884"/>
                </a:lnTo>
                <a:close/>
              </a:path>
              <a:path w="572769" h="3432175">
                <a:moveTo>
                  <a:pt x="1358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58" y="12141"/>
                </a:lnTo>
                <a:lnTo>
                  <a:pt x="1358" y="9410"/>
                </a:lnTo>
                <a:close/>
              </a:path>
              <a:path w="572769" h="3432175">
                <a:moveTo>
                  <a:pt x="1358" y="3937"/>
                </a:moveTo>
                <a:lnTo>
                  <a:pt x="0" y="3937"/>
                </a:lnTo>
                <a:lnTo>
                  <a:pt x="0" y="6667"/>
                </a:lnTo>
                <a:lnTo>
                  <a:pt x="1358" y="6667"/>
                </a:lnTo>
                <a:lnTo>
                  <a:pt x="1358" y="3937"/>
                </a:lnTo>
                <a:close/>
              </a:path>
              <a:path w="572769" h="3432175">
                <a:moveTo>
                  <a:pt x="1358" y="0"/>
                </a:moveTo>
                <a:lnTo>
                  <a:pt x="0" y="0"/>
                </a:lnTo>
                <a:lnTo>
                  <a:pt x="0" y="1193"/>
                </a:lnTo>
                <a:lnTo>
                  <a:pt x="1358" y="1193"/>
                </a:lnTo>
                <a:lnTo>
                  <a:pt x="1358" y="0"/>
                </a:lnTo>
                <a:close/>
              </a:path>
              <a:path w="572769" h="3432175">
                <a:moveTo>
                  <a:pt x="572668" y="3429355"/>
                </a:moveTo>
                <a:lnTo>
                  <a:pt x="571309" y="3429355"/>
                </a:lnTo>
                <a:lnTo>
                  <a:pt x="571309" y="3432086"/>
                </a:lnTo>
                <a:lnTo>
                  <a:pt x="572668" y="3432086"/>
                </a:lnTo>
                <a:lnTo>
                  <a:pt x="572668" y="3429355"/>
                </a:lnTo>
                <a:close/>
              </a:path>
              <a:path w="572769" h="3432175">
                <a:moveTo>
                  <a:pt x="572668" y="3423882"/>
                </a:moveTo>
                <a:lnTo>
                  <a:pt x="571309" y="3423882"/>
                </a:lnTo>
                <a:lnTo>
                  <a:pt x="571309" y="3426625"/>
                </a:lnTo>
                <a:lnTo>
                  <a:pt x="572668" y="3426625"/>
                </a:lnTo>
                <a:lnTo>
                  <a:pt x="572668" y="3423882"/>
                </a:lnTo>
                <a:close/>
              </a:path>
              <a:path w="572769" h="3432175">
                <a:moveTo>
                  <a:pt x="572668" y="3418408"/>
                </a:moveTo>
                <a:lnTo>
                  <a:pt x="571309" y="3418408"/>
                </a:lnTo>
                <a:lnTo>
                  <a:pt x="571309" y="3421151"/>
                </a:lnTo>
                <a:lnTo>
                  <a:pt x="572668" y="3421151"/>
                </a:lnTo>
                <a:lnTo>
                  <a:pt x="572668" y="3418408"/>
                </a:lnTo>
                <a:close/>
              </a:path>
              <a:path w="572769" h="3432175">
                <a:moveTo>
                  <a:pt x="572668" y="3412934"/>
                </a:moveTo>
                <a:lnTo>
                  <a:pt x="571309" y="3412934"/>
                </a:lnTo>
                <a:lnTo>
                  <a:pt x="571309" y="3415677"/>
                </a:lnTo>
                <a:lnTo>
                  <a:pt x="572668" y="3415677"/>
                </a:lnTo>
                <a:lnTo>
                  <a:pt x="572668" y="3412934"/>
                </a:lnTo>
                <a:close/>
              </a:path>
              <a:path w="572769" h="3432175">
                <a:moveTo>
                  <a:pt x="572668" y="3407473"/>
                </a:moveTo>
                <a:lnTo>
                  <a:pt x="571309" y="3407473"/>
                </a:lnTo>
                <a:lnTo>
                  <a:pt x="571309" y="3410204"/>
                </a:lnTo>
                <a:lnTo>
                  <a:pt x="572668" y="3410204"/>
                </a:lnTo>
                <a:lnTo>
                  <a:pt x="572668" y="3407473"/>
                </a:lnTo>
                <a:close/>
              </a:path>
              <a:path w="572769" h="3432175">
                <a:moveTo>
                  <a:pt x="572668" y="3401999"/>
                </a:moveTo>
                <a:lnTo>
                  <a:pt x="571309" y="3401999"/>
                </a:lnTo>
                <a:lnTo>
                  <a:pt x="571309" y="3404730"/>
                </a:lnTo>
                <a:lnTo>
                  <a:pt x="572668" y="3404730"/>
                </a:lnTo>
                <a:lnTo>
                  <a:pt x="572668" y="3401999"/>
                </a:lnTo>
                <a:close/>
              </a:path>
              <a:path w="572769" h="3432175">
                <a:moveTo>
                  <a:pt x="572668" y="3396526"/>
                </a:moveTo>
                <a:lnTo>
                  <a:pt x="571309" y="3396526"/>
                </a:lnTo>
                <a:lnTo>
                  <a:pt x="571309" y="3399256"/>
                </a:lnTo>
                <a:lnTo>
                  <a:pt x="572668" y="3399256"/>
                </a:lnTo>
                <a:lnTo>
                  <a:pt x="572668" y="3396526"/>
                </a:lnTo>
                <a:close/>
              </a:path>
              <a:path w="572769" h="3432175">
                <a:moveTo>
                  <a:pt x="572668" y="3391052"/>
                </a:moveTo>
                <a:lnTo>
                  <a:pt x="571309" y="3391052"/>
                </a:lnTo>
                <a:lnTo>
                  <a:pt x="571309" y="3393783"/>
                </a:lnTo>
                <a:lnTo>
                  <a:pt x="572668" y="3393783"/>
                </a:lnTo>
                <a:lnTo>
                  <a:pt x="572668" y="3391052"/>
                </a:lnTo>
                <a:close/>
              </a:path>
              <a:path w="572769" h="3432175">
                <a:moveTo>
                  <a:pt x="572668" y="3385578"/>
                </a:moveTo>
                <a:lnTo>
                  <a:pt x="571309" y="3385578"/>
                </a:lnTo>
                <a:lnTo>
                  <a:pt x="571309" y="3388322"/>
                </a:lnTo>
                <a:lnTo>
                  <a:pt x="572668" y="3388322"/>
                </a:lnTo>
                <a:lnTo>
                  <a:pt x="572668" y="3385578"/>
                </a:lnTo>
                <a:close/>
              </a:path>
              <a:path w="572769" h="3432175">
                <a:moveTo>
                  <a:pt x="572668" y="3380105"/>
                </a:moveTo>
                <a:lnTo>
                  <a:pt x="571309" y="3380105"/>
                </a:lnTo>
                <a:lnTo>
                  <a:pt x="571309" y="3382848"/>
                </a:lnTo>
                <a:lnTo>
                  <a:pt x="572668" y="3382848"/>
                </a:lnTo>
                <a:lnTo>
                  <a:pt x="572668" y="3380105"/>
                </a:lnTo>
                <a:close/>
              </a:path>
              <a:path w="572769" h="3432175">
                <a:moveTo>
                  <a:pt x="572668" y="3374631"/>
                </a:moveTo>
                <a:lnTo>
                  <a:pt x="571309" y="3374631"/>
                </a:lnTo>
                <a:lnTo>
                  <a:pt x="571309" y="3377374"/>
                </a:lnTo>
                <a:lnTo>
                  <a:pt x="572668" y="3377374"/>
                </a:lnTo>
                <a:lnTo>
                  <a:pt x="572668" y="3374631"/>
                </a:lnTo>
                <a:close/>
              </a:path>
              <a:path w="572769" h="3432175">
                <a:moveTo>
                  <a:pt x="572668" y="3369170"/>
                </a:moveTo>
                <a:lnTo>
                  <a:pt x="571309" y="3369170"/>
                </a:lnTo>
                <a:lnTo>
                  <a:pt x="571309" y="3371900"/>
                </a:lnTo>
                <a:lnTo>
                  <a:pt x="572668" y="3371900"/>
                </a:lnTo>
                <a:lnTo>
                  <a:pt x="572668" y="3369170"/>
                </a:lnTo>
                <a:close/>
              </a:path>
              <a:path w="572769" h="3432175">
                <a:moveTo>
                  <a:pt x="572668" y="3363696"/>
                </a:moveTo>
                <a:lnTo>
                  <a:pt x="571309" y="3363696"/>
                </a:lnTo>
                <a:lnTo>
                  <a:pt x="571309" y="3366427"/>
                </a:lnTo>
                <a:lnTo>
                  <a:pt x="572668" y="3366427"/>
                </a:lnTo>
                <a:lnTo>
                  <a:pt x="572668" y="3363696"/>
                </a:lnTo>
                <a:close/>
              </a:path>
              <a:path w="572769" h="3432175">
                <a:moveTo>
                  <a:pt x="572668" y="3358223"/>
                </a:moveTo>
                <a:lnTo>
                  <a:pt x="571309" y="3358223"/>
                </a:lnTo>
                <a:lnTo>
                  <a:pt x="571309" y="3360953"/>
                </a:lnTo>
                <a:lnTo>
                  <a:pt x="572668" y="3360953"/>
                </a:lnTo>
                <a:lnTo>
                  <a:pt x="572668" y="3358223"/>
                </a:lnTo>
                <a:close/>
              </a:path>
              <a:path w="572769" h="3432175">
                <a:moveTo>
                  <a:pt x="572668" y="3352749"/>
                </a:moveTo>
                <a:lnTo>
                  <a:pt x="571309" y="3352749"/>
                </a:lnTo>
                <a:lnTo>
                  <a:pt x="571309" y="3355479"/>
                </a:lnTo>
                <a:lnTo>
                  <a:pt x="572668" y="3355479"/>
                </a:lnTo>
                <a:lnTo>
                  <a:pt x="572668" y="3352749"/>
                </a:lnTo>
                <a:close/>
              </a:path>
              <a:path w="572769" h="3432175">
                <a:moveTo>
                  <a:pt x="572668" y="3347275"/>
                </a:moveTo>
                <a:lnTo>
                  <a:pt x="571309" y="3347275"/>
                </a:lnTo>
                <a:lnTo>
                  <a:pt x="571309" y="3350018"/>
                </a:lnTo>
                <a:lnTo>
                  <a:pt x="572668" y="3350018"/>
                </a:lnTo>
                <a:lnTo>
                  <a:pt x="572668" y="3347275"/>
                </a:lnTo>
                <a:close/>
              </a:path>
              <a:path w="572769" h="3432175">
                <a:moveTo>
                  <a:pt x="572668" y="3341801"/>
                </a:moveTo>
                <a:lnTo>
                  <a:pt x="571309" y="3341801"/>
                </a:lnTo>
                <a:lnTo>
                  <a:pt x="571309" y="3344545"/>
                </a:lnTo>
                <a:lnTo>
                  <a:pt x="572668" y="3344545"/>
                </a:lnTo>
                <a:lnTo>
                  <a:pt x="572668" y="3341801"/>
                </a:lnTo>
                <a:close/>
              </a:path>
              <a:path w="572769" h="3432175">
                <a:moveTo>
                  <a:pt x="572668" y="3336328"/>
                </a:moveTo>
                <a:lnTo>
                  <a:pt x="571309" y="3336328"/>
                </a:lnTo>
                <a:lnTo>
                  <a:pt x="571309" y="3339071"/>
                </a:lnTo>
                <a:lnTo>
                  <a:pt x="572668" y="3339071"/>
                </a:lnTo>
                <a:lnTo>
                  <a:pt x="572668" y="3336328"/>
                </a:lnTo>
                <a:close/>
              </a:path>
              <a:path w="572769" h="3432175">
                <a:moveTo>
                  <a:pt x="572668" y="3330867"/>
                </a:moveTo>
                <a:lnTo>
                  <a:pt x="571309" y="3330867"/>
                </a:lnTo>
                <a:lnTo>
                  <a:pt x="571309" y="3333597"/>
                </a:lnTo>
                <a:lnTo>
                  <a:pt x="572668" y="3333597"/>
                </a:lnTo>
                <a:lnTo>
                  <a:pt x="572668" y="3330867"/>
                </a:lnTo>
                <a:close/>
              </a:path>
              <a:path w="572769" h="3432175">
                <a:moveTo>
                  <a:pt x="572668" y="3325393"/>
                </a:moveTo>
                <a:lnTo>
                  <a:pt x="571309" y="3325393"/>
                </a:lnTo>
                <a:lnTo>
                  <a:pt x="571309" y="3328124"/>
                </a:lnTo>
                <a:lnTo>
                  <a:pt x="572668" y="3328124"/>
                </a:lnTo>
                <a:lnTo>
                  <a:pt x="572668" y="3325393"/>
                </a:lnTo>
                <a:close/>
              </a:path>
              <a:path w="572769" h="3432175">
                <a:moveTo>
                  <a:pt x="572668" y="3319919"/>
                </a:moveTo>
                <a:lnTo>
                  <a:pt x="571309" y="3319919"/>
                </a:lnTo>
                <a:lnTo>
                  <a:pt x="571309" y="3322650"/>
                </a:lnTo>
                <a:lnTo>
                  <a:pt x="572668" y="3322650"/>
                </a:lnTo>
                <a:lnTo>
                  <a:pt x="572668" y="3319919"/>
                </a:lnTo>
                <a:close/>
              </a:path>
              <a:path w="572769" h="3432175">
                <a:moveTo>
                  <a:pt x="572668" y="3314446"/>
                </a:moveTo>
                <a:lnTo>
                  <a:pt x="571309" y="3314446"/>
                </a:lnTo>
                <a:lnTo>
                  <a:pt x="571309" y="3317176"/>
                </a:lnTo>
                <a:lnTo>
                  <a:pt x="572668" y="3317176"/>
                </a:lnTo>
                <a:lnTo>
                  <a:pt x="572668" y="3314446"/>
                </a:lnTo>
                <a:close/>
              </a:path>
              <a:path w="572769" h="3432175">
                <a:moveTo>
                  <a:pt x="572668" y="3308972"/>
                </a:moveTo>
                <a:lnTo>
                  <a:pt x="571309" y="3308972"/>
                </a:lnTo>
                <a:lnTo>
                  <a:pt x="571309" y="3311715"/>
                </a:lnTo>
                <a:lnTo>
                  <a:pt x="572668" y="3311715"/>
                </a:lnTo>
                <a:lnTo>
                  <a:pt x="572668" y="3308972"/>
                </a:lnTo>
                <a:close/>
              </a:path>
              <a:path w="572769" h="3432175">
                <a:moveTo>
                  <a:pt x="572668" y="3303498"/>
                </a:moveTo>
                <a:lnTo>
                  <a:pt x="571309" y="3303498"/>
                </a:lnTo>
                <a:lnTo>
                  <a:pt x="571309" y="3306241"/>
                </a:lnTo>
                <a:lnTo>
                  <a:pt x="572668" y="3306241"/>
                </a:lnTo>
                <a:lnTo>
                  <a:pt x="572668" y="3303498"/>
                </a:lnTo>
                <a:close/>
              </a:path>
              <a:path w="572769" h="3432175">
                <a:moveTo>
                  <a:pt x="572668" y="3298025"/>
                </a:moveTo>
                <a:lnTo>
                  <a:pt x="571309" y="3298025"/>
                </a:lnTo>
                <a:lnTo>
                  <a:pt x="571309" y="3300768"/>
                </a:lnTo>
                <a:lnTo>
                  <a:pt x="572668" y="3300768"/>
                </a:lnTo>
                <a:lnTo>
                  <a:pt x="572668" y="3298025"/>
                </a:lnTo>
                <a:close/>
              </a:path>
              <a:path w="572769" h="3432175">
                <a:moveTo>
                  <a:pt x="572668" y="3292564"/>
                </a:moveTo>
                <a:lnTo>
                  <a:pt x="571309" y="3292564"/>
                </a:lnTo>
                <a:lnTo>
                  <a:pt x="571309" y="3295294"/>
                </a:lnTo>
                <a:lnTo>
                  <a:pt x="572668" y="3295294"/>
                </a:lnTo>
                <a:lnTo>
                  <a:pt x="572668" y="3292564"/>
                </a:lnTo>
                <a:close/>
              </a:path>
              <a:path w="572769" h="3432175">
                <a:moveTo>
                  <a:pt x="572668" y="3287090"/>
                </a:moveTo>
                <a:lnTo>
                  <a:pt x="571309" y="3287090"/>
                </a:lnTo>
                <a:lnTo>
                  <a:pt x="571309" y="3289820"/>
                </a:lnTo>
                <a:lnTo>
                  <a:pt x="572668" y="3289820"/>
                </a:lnTo>
                <a:lnTo>
                  <a:pt x="572668" y="3287090"/>
                </a:lnTo>
                <a:close/>
              </a:path>
              <a:path w="572769" h="3432175">
                <a:moveTo>
                  <a:pt x="572668" y="3281616"/>
                </a:moveTo>
                <a:lnTo>
                  <a:pt x="571309" y="3281616"/>
                </a:lnTo>
                <a:lnTo>
                  <a:pt x="571309" y="3284347"/>
                </a:lnTo>
                <a:lnTo>
                  <a:pt x="572668" y="3284347"/>
                </a:lnTo>
                <a:lnTo>
                  <a:pt x="572668" y="3281616"/>
                </a:lnTo>
                <a:close/>
              </a:path>
              <a:path w="572769" h="3432175">
                <a:moveTo>
                  <a:pt x="572668" y="3276142"/>
                </a:moveTo>
                <a:lnTo>
                  <a:pt x="571309" y="3276142"/>
                </a:lnTo>
                <a:lnTo>
                  <a:pt x="571309" y="3278873"/>
                </a:lnTo>
                <a:lnTo>
                  <a:pt x="572668" y="3278873"/>
                </a:lnTo>
                <a:lnTo>
                  <a:pt x="572668" y="3276142"/>
                </a:lnTo>
                <a:close/>
              </a:path>
              <a:path w="572769" h="3432175">
                <a:moveTo>
                  <a:pt x="572668" y="3270669"/>
                </a:moveTo>
                <a:lnTo>
                  <a:pt x="571309" y="3270669"/>
                </a:lnTo>
                <a:lnTo>
                  <a:pt x="571309" y="3273412"/>
                </a:lnTo>
                <a:lnTo>
                  <a:pt x="572668" y="3273412"/>
                </a:lnTo>
                <a:lnTo>
                  <a:pt x="572668" y="3270669"/>
                </a:lnTo>
                <a:close/>
              </a:path>
              <a:path w="572769" h="3432175">
                <a:moveTo>
                  <a:pt x="572668" y="3265195"/>
                </a:moveTo>
                <a:lnTo>
                  <a:pt x="571309" y="3265195"/>
                </a:lnTo>
                <a:lnTo>
                  <a:pt x="571309" y="3267938"/>
                </a:lnTo>
                <a:lnTo>
                  <a:pt x="572668" y="3267938"/>
                </a:lnTo>
                <a:lnTo>
                  <a:pt x="572668" y="3265195"/>
                </a:lnTo>
                <a:close/>
              </a:path>
              <a:path w="572769" h="3432175">
                <a:moveTo>
                  <a:pt x="572668" y="3259721"/>
                </a:moveTo>
                <a:lnTo>
                  <a:pt x="571309" y="3259721"/>
                </a:lnTo>
                <a:lnTo>
                  <a:pt x="571309" y="3262465"/>
                </a:lnTo>
                <a:lnTo>
                  <a:pt x="572668" y="3262465"/>
                </a:lnTo>
                <a:lnTo>
                  <a:pt x="572668" y="3259721"/>
                </a:lnTo>
                <a:close/>
              </a:path>
              <a:path w="572769" h="3432175">
                <a:moveTo>
                  <a:pt x="572668" y="3254260"/>
                </a:moveTo>
                <a:lnTo>
                  <a:pt x="571309" y="3254260"/>
                </a:lnTo>
                <a:lnTo>
                  <a:pt x="571309" y="3256991"/>
                </a:lnTo>
                <a:lnTo>
                  <a:pt x="572668" y="3256991"/>
                </a:lnTo>
                <a:lnTo>
                  <a:pt x="572668" y="3254260"/>
                </a:lnTo>
                <a:close/>
              </a:path>
              <a:path w="572769" h="3432175">
                <a:moveTo>
                  <a:pt x="572668" y="3248787"/>
                </a:moveTo>
                <a:lnTo>
                  <a:pt x="571309" y="3248787"/>
                </a:lnTo>
                <a:lnTo>
                  <a:pt x="571309" y="3251517"/>
                </a:lnTo>
                <a:lnTo>
                  <a:pt x="572668" y="3251517"/>
                </a:lnTo>
                <a:lnTo>
                  <a:pt x="572668" y="3248787"/>
                </a:lnTo>
                <a:close/>
              </a:path>
              <a:path w="572769" h="3432175">
                <a:moveTo>
                  <a:pt x="572668" y="3243313"/>
                </a:moveTo>
                <a:lnTo>
                  <a:pt x="571309" y="3243313"/>
                </a:lnTo>
                <a:lnTo>
                  <a:pt x="571309" y="3246043"/>
                </a:lnTo>
                <a:lnTo>
                  <a:pt x="572668" y="3246043"/>
                </a:lnTo>
                <a:lnTo>
                  <a:pt x="572668" y="3243313"/>
                </a:lnTo>
                <a:close/>
              </a:path>
              <a:path w="572769" h="3432175">
                <a:moveTo>
                  <a:pt x="572668" y="3237839"/>
                </a:moveTo>
                <a:lnTo>
                  <a:pt x="571309" y="3237839"/>
                </a:lnTo>
                <a:lnTo>
                  <a:pt x="571309" y="3240570"/>
                </a:lnTo>
                <a:lnTo>
                  <a:pt x="572668" y="3240570"/>
                </a:lnTo>
                <a:lnTo>
                  <a:pt x="572668" y="3237839"/>
                </a:lnTo>
                <a:close/>
              </a:path>
              <a:path w="572769" h="3432175">
                <a:moveTo>
                  <a:pt x="572668" y="3232366"/>
                </a:moveTo>
                <a:lnTo>
                  <a:pt x="571309" y="3232366"/>
                </a:lnTo>
                <a:lnTo>
                  <a:pt x="571309" y="3235096"/>
                </a:lnTo>
                <a:lnTo>
                  <a:pt x="572668" y="3235096"/>
                </a:lnTo>
                <a:lnTo>
                  <a:pt x="572668" y="3232366"/>
                </a:lnTo>
                <a:close/>
              </a:path>
              <a:path w="572769" h="3432175">
                <a:moveTo>
                  <a:pt x="572668" y="3226892"/>
                </a:moveTo>
                <a:lnTo>
                  <a:pt x="571309" y="3226892"/>
                </a:lnTo>
                <a:lnTo>
                  <a:pt x="571309" y="3229635"/>
                </a:lnTo>
                <a:lnTo>
                  <a:pt x="572668" y="3229635"/>
                </a:lnTo>
                <a:lnTo>
                  <a:pt x="572668" y="3226892"/>
                </a:lnTo>
                <a:close/>
              </a:path>
              <a:path w="572769" h="3432175">
                <a:moveTo>
                  <a:pt x="572668" y="3221418"/>
                </a:moveTo>
                <a:lnTo>
                  <a:pt x="571309" y="3221418"/>
                </a:lnTo>
                <a:lnTo>
                  <a:pt x="571309" y="3224161"/>
                </a:lnTo>
                <a:lnTo>
                  <a:pt x="572668" y="3224161"/>
                </a:lnTo>
                <a:lnTo>
                  <a:pt x="572668" y="3221418"/>
                </a:lnTo>
                <a:close/>
              </a:path>
              <a:path w="572769" h="3432175">
                <a:moveTo>
                  <a:pt x="572668" y="3215944"/>
                </a:moveTo>
                <a:lnTo>
                  <a:pt x="571309" y="3215944"/>
                </a:lnTo>
                <a:lnTo>
                  <a:pt x="571309" y="3218688"/>
                </a:lnTo>
                <a:lnTo>
                  <a:pt x="572668" y="3218688"/>
                </a:lnTo>
                <a:lnTo>
                  <a:pt x="572668" y="3215944"/>
                </a:lnTo>
                <a:close/>
              </a:path>
              <a:path w="572769" h="3432175">
                <a:moveTo>
                  <a:pt x="572668" y="3210483"/>
                </a:moveTo>
                <a:lnTo>
                  <a:pt x="571309" y="3210483"/>
                </a:lnTo>
                <a:lnTo>
                  <a:pt x="571309" y="3213214"/>
                </a:lnTo>
                <a:lnTo>
                  <a:pt x="572668" y="3213214"/>
                </a:lnTo>
                <a:lnTo>
                  <a:pt x="572668" y="321048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15340482" y="4252043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44"/>
                </a:lnTo>
                <a:close/>
              </a:path>
              <a:path w="1905" h="386079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79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79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79">
                <a:moveTo>
                  <a:pt x="1358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58" y="363893"/>
                </a:lnTo>
                <a:lnTo>
                  <a:pt x="1358" y="361149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41"/>
                </a:lnTo>
                <a:close/>
              </a:path>
              <a:path w="1905" h="386079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79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79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79">
                <a:moveTo>
                  <a:pt x="1358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58" y="325589"/>
                </a:lnTo>
                <a:lnTo>
                  <a:pt x="1358" y="322846"/>
                </a:lnTo>
                <a:close/>
              </a:path>
              <a:path w="1905" h="386079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38"/>
                </a:lnTo>
                <a:close/>
              </a:path>
              <a:path w="1905" h="386079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79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79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79">
                <a:moveTo>
                  <a:pt x="1358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58" y="287286"/>
                </a:lnTo>
                <a:lnTo>
                  <a:pt x="1358" y="284543"/>
                </a:lnTo>
                <a:close/>
              </a:path>
              <a:path w="1905" h="386079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35"/>
                </a:lnTo>
                <a:close/>
              </a:path>
              <a:path w="1905" h="386079">
                <a:moveTo>
                  <a:pt x="1358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61"/>
                </a:lnTo>
                <a:close/>
              </a:path>
              <a:path w="1905" h="386079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79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79">
                <a:moveTo>
                  <a:pt x="1358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58" y="248983"/>
                </a:lnTo>
                <a:lnTo>
                  <a:pt x="1358" y="246240"/>
                </a:lnTo>
                <a:close/>
              </a:path>
              <a:path w="1905" h="386079">
                <a:moveTo>
                  <a:pt x="1358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58" y="243509"/>
                </a:lnTo>
                <a:lnTo>
                  <a:pt x="1358" y="240766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31"/>
                </a:lnTo>
                <a:close/>
              </a:path>
              <a:path w="1905" h="386079">
                <a:moveTo>
                  <a:pt x="1358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58"/>
                </a:lnTo>
                <a:close/>
              </a:path>
              <a:path w="1905" h="386079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79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79">
                <a:moveTo>
                  <a:pt x="1358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58" y="210680"/>
                </a:lnTo>
                <a:lnTo>
                  <a:pt x="1358" y="207937"/>
                </a:lnTo>
                <a:close/>
              </a:path>
              <a:path w="1905" h="386079">
                <a:moveTo>
                  <a:pt x="1358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58" y="205206"/>
                </a:lnTo>
                <a:lnTo>
                  <a:pt x="1358" y="202463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28"/>
                </a:lnTo>
                <a:close/>
              </a:path>
              <a:path w="1905" h="386079">
                <a:moveTo>
                  <a:pt x="1358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55"/>
                </a:lnTo>
                <a:close/>
              </a:path>
              <a:path w="1905" h="386079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79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79">
                <a:moveTo>
                  <a:pt x="1358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58" y="172377"/>
                </a:lnTo>
                <a:lnTo>
                  <a:pt x="1358" y="169633"/>
                </a:lnTo>
                <a:close/>
              </a:path>
              <a:path w="1905" h="386079">
                <a:moveTo>
                  <a:pt x="1358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58" y="166903"/>
                </a:lnTo>
                <a:lnTo>
                  <a:pt x="1358" y="164160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25"/>
                </a:lnTo>
                <a:close/>
              </a:path>
              <a:path w="1905" h="386079">
                <a:moveTo>
                  <a:pt x="1358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51"/>
                </a:lnTo>
                <a:close/>
              </a:path>
              <a:path w="1905" h="386079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79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79">
                <a:moveTo>
                  <a:pt x="1358" y="131330"/>
                </a:moveTo>
                <a:lnTo>
                  <a:pt x="0" y="131330"/>
                </a:lnTo>
                <a:lnTo>
                  <a:pt x="0" y="134073"/>
                </a:lnTo>
                <a:lnTo>
                  <a:pt x="1358" y="134073"/>
                </a:lnTo>
                <a:lnTo>
                  <a:pt x="1358" y="131330"/>
                </a:lnTo>
                <a:close/>
              </a:path>
              <a:path w="1905" h="386079">
                <a:moveTo>
                  <a:pt x="1358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58" y="128600"/>
                </a:lnTo>
                <a:lnTo>
                  <a:pt x="1358" y="125857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22"/>
                </a:moveTo>
                <a:lnTo>
                  <a:pt x="0" y="114922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22"/>
                </a:lnTo>
                <a:close/>
              </a:path>
              <a:path w="1905" h="386079">
                <a:moveTo>
                  <a:pt x="1358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48"/>
                </a:lnTo>
                <a:close/>
              </a:path>
              <a:path w="1905" h="386079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79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79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79">
                <a:moveTo>
                  <a:pt x="1358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58" y="90297"/>
                </a:lnTo>
                <a:lnTo>
                  <a:pt x="1358" y="87553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45"/>
                </a:lnTo>
                <a:close/>
              </a:path>
              <a:path w="1905" h="386079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79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79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79">
                <a:moveTo>
                  <a:pt x="1358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58" y="51993"/>
                </a:lnTo>
                <a:lnTo>
                  <a:pt x="1358" y="49250"/>
                </a:lnTo>
                <a:close/>
              </a:path>
              <a:path w="1905" h="386079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42"/>
                </a:lnTo>
                <a:close/>
              </a:path>
              <a:path w="1905" h="386079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79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79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79">
                <a:moveTo>
                  <a:pt x="1358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58" y="13690"/>
                </a:lnTo>
                <a:lnTo>
                  <a:pt x="1358" y="10947"/>
                </a:lnTo>
                <a:close/>
              </a:path>
              <a:path w="1905" h="386079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15340482" y="3869011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79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79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79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79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79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79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79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79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79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79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79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79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79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79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79">
                <a:moveTo>
                  <a:pt x="1358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61"/>
                </a:lnTo>
                <a:close/>
              </a:path>
              <a:path w="1905" h="386079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79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79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79">
                <a:moveTo>
                  <a:pt x="1358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58" y="243509"/>
                </a:lnTo>
                <a:lnTo>
                  <a:pt x="1358" y="240766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79">
                <a:moveTo>
                  <a:pt x="1358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58"/>
                </a:lnTo>
                <a:close/>
              </a:path>
              <a:path w="1905" h="386079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79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79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79">
                <a:moveTo>
                  <a:pt x="1358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58" y="205206"/>
                </a:lnTo>
                <a:lnTo>
                  <a:pt x="1358" y="202463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79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79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79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79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79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79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79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79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79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79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79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79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79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79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79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79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79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79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79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79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79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79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79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79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79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15340482" y="3048223"/>
            <a:ext cx="1905" cy="823594"/>
          </a:xfrm>
          <a:custGeom>
            <a:avLst/>
            <a:gdLst/>
            <a:ahLst/>
            <a:cxnLst/>
            <a:rect l="l" t="t" r="r" b="b"/>
            <a:pathLst>
              <a:path w="1905" h="823595">
                <a:moveTo>
                  <a:pt x="1358" y="820788"/>
                </a:moveTo>
                <a:lnTo>
                  <a:pt x="0" y="820788"/>
                </a:lnTo>
                <a:lnTo>
                  <a:pt x="0" y="823531"/>
                </a:lnTo>
                <a:lnTo>
                  <a:pt x="1358" y="823531"/>
                </a:lnTo>
                <a:lnTo>
                  <a:pt x="1358" y="820788"/>
                </a:lnTo>
                <a:close/>
              </a:path>
              <a:path w="1905" h="823595">
                <a:moveTo>
                  <a:pt x="1358" y="815314"/>
                </a:moveTo>
                <a:lnTo>
                  <a:pt x="0" y="815314"/>
                </a:lnTo>
                <a:lnTo>
                  <a:pt x="0" y="818057"/>
                </a:lnTo>
                <a:lnTo>
                  <a:pt x="1358" y="818057"/>
                </a:lnTo>
                <a:lnTo>
                  <a:pt x="1358" y="815314"/>
                </a:lnTo>
                <a:close/>
              </a:path>
              <a:path w="1905" h="823595">
                <a:moveTo>
                  <a:pt x="1358" y="809853"/>
                </a:moveTo>
                <a:lnTo>
                  <a:pt x="0" y="809853"/>
                </a:lnTo>
                <a:lnTo>
                  <a:pt x="0" y="812584"/>
                </a:lnTo>
                <a:lnTo>
                  <a:pt x="1358" y="812584"/>
                </a:lnTo>
                <a:lnTo>
                  <a:pt x="1358" y="809853"/>
                </a:lnTo>
                <a:close/>
              </a:path>
              <a:path w="1905" h="823595">
                <a:moveTo>
                  <a:pt x="1358" y="804379"/>
                </a:moveTo>
                <a:lnTo>
                  <a:pt x="0" y="804379"/>
                </a:lnTo>
                <a:lnTo>
                  <a:pt x="0" y="807110"/>
                </a:lnTo>
                <a:lnTo>
                  <a:pt x="1358" y="807110"/>
                </a:lnTo>
                <a:lnTo>
                  <a:pt x="1358" y="804379"/>
                </a:lnTo>
                <a:close/>
              </a:path>
              <a:path w="1905" h="823595">
                <a:moveTo>
                  <a:pt x="1358" y="798906"/>
                </a:moveTo>
                <a:lnTo>
                  <a:pt x="0" y="798906"/>
                </a:lnTo>
                <a:lnTo>
                  <a:pt x="0" y="801636"/>
                </a:lnTo>
                <a:lnTo>
                  <a:pt x="1358" y="801636"/>
                </a:lnTo>
                <a:lnTo>
                  <a:pt x="1358" y="798906"/>
                </a:lnTo>
                <a:close/>
              </a:path>
              <a:path w="1905" h="823595">
                <a:moveTo>
                  <a:pt x="1358" y="793432"/>
                </a:moveTo>
                <a:lnTo>
                  <a:pt x="0" y="793432"/>
                </a:lnTo>
                <a:lnTo>
                  <a:pt x="0" y="796163"/>
                </a:lnTo>
                <a:lnTo>
                  <a:pt x="1358" y="796163"/>
                </a:lnTo>
                <a:lnTo>
                  <a:pt x="1358" y="793432"/>
                </a:lnTo>
                <a:close/>
              </a:path>
              <a:path w="1905" h="823595">
                <a:moveTo>
                  <a:pt x="1358" y="787958"/>
                </a:moveTo>
                <a:lnTo>
                  <a:pt x="0" y="787958"/>
                </a:lnTo>
                <a:lnTo>
                  <a:pt x="0" y="790702"/>
                </a:lnTo>
                <a:lnTo>
                  <a:pt x="1358" y="790702"/>
                </a:lnTo>
                <a:lnTo>
                  <a:pt x="1358" y="787958"/>
                </a:lnTo>
                <a:close/>
              </a:path>
              <a:path w="1905" h="823595">
                <a:moveTo>
                  <a:pt x="1358" y="782485"/>
                </a:moveTo>
                <a:lnTo>
                  <a:pt x="0" y="782485"/>
                </a:lnTo>
                <a:lnTo>
                  <a:pt x="0" y="785228"/>
                </a:lnTo>
                <a:lnTo>
                  <a:pt x="1358" y="785228"/>
                </a:lnTo>
                <a:lnTo>
                  <a:pt x="1358" y="782485"/>
                </a:lnTo>
                <a:close/>
              </a:path>
              <a:path w="1905" h="823595">
                <a:moveTo>
                  <a:pt x="1358" y="777011"/>
                </a:moveTo>
                <a:lnTo>
                  <a:pt x="0" y="777011"/>
                </a:lnTo>
                <a:lnTo>
                  <a:pt x="0" y="779754"/>
                </a:lnTo>
                <a:lnTo>
                  <a:pt x="1358" y="779754"/>
                </a:lnTo>
                <a:lnTo>
                  <a:pt x="1358" y="777011"/>
                </a:lnTo>
                <a:close/>
              </a:path>
              <a:path w="1905" h="823595">
                <a:moveTo>
                  <a:pt x="1358" y="771550"/>
                </a:moveTo>
                <a:lnTo>
                  <a:pt x="0" y="771550"/>
                </a:lnTo>
                <a:lnTo>
                  <a:pt x="0" y="774280"/>
                </a:lnTo>
                <a:lnTo>
                  <a:pt x="1358" y="774280"/>
                </a:lnTo>
                <a:lnTo>
                  <a:pt x="1358" y="771550"/>
                </a:lnTo>
                <a:close/>
              </a:path>
              <a:path w="1905" h="823595">
                <a:moveTo>
                  <a:pt x="1358" y="766076"/>
                </a:moveTo>
                <a:lnTo>
                  <a:pt x="0" y="766076"/>
                </a:lnTo>
                <a:lnTo>
                  <a:pt x="0" y="768807"/>
                </a:lnTo>
                <a:lnTo>
                  <a:pt x="1358" y="768807"/>
                </a:lnTo>
                <a:lnTo>
                  <a:pt x="1358" y="766076"/>
                </a:lnTo>
                <a:close/>
              </a:path>
              <a:path w="1905" h="823595">
                <a:moveTo>
                  <a:pt x="1358" y="760603"/>
                </a:moveTo>
                <a:lnTo>
                  <a:pt x="0" y="760603"/>
                </a:lnTo>
                <a:lnTo>
                  <a:pt x="0" y="763333"/>
                </a:lnTo>
                <a:lnTo>
                  <a:pt x="1358" y="763333"/>
                </a:lnTo>
                <a:lnTo>
                  <a:pt x="1358" y="760603"/>
                </a:lnTo>
                <a:close/>
              </a:path>
              <a:path w="1905" h="823595">
                <a:moveTo>
                  <a:pt x="1358" y="755129"/>
                </a:moveTo>
                <a:lnTo>
                  <a:pt x="0" y="755129"/>
                </a:lnTo>
                <a:lnTo>
                  <a:pt x="0" y="757859"/>
                </a:lnTo>
                <a:lnTo>
                  <a:pt x="1358" y="757859"/>
                </a:lnTo>
                <a:lnTo>
                  <a:pt x="1358" y="755129"/>
                </a:lnTo>
                <a:close/>
              </a:path>
              <a:path w="1905" h="823595">
                <a:moveTo>
                  <a:pt x="1358" y="749655"/>
                </a:moveTo>
                <a:lnTo>
                  <a:pt x="0" y="749655"/>
                </a:lnTo>
                <a:lnTo>
                  <a:pt x="0" y="752398"/>
                </a:lnTo>
                <a:lnTo>
                  <a:pt x="1358" y="752398"/>
                </a:lnTo>
                <a:lnTo>
                  <a:pt x="1358" y="749655"/>
                </a:lnTo>
                <a:close/>
              </a:path>
              <a:path w="1905" h="823595">
                <a:moveTo>
                  <a:pt x="1358" y="744181"/>
                </a:moveTo>
                <a:lnTo>
                  <a:pt x="0" y="744181"/>
                </a:lnTo>
                <a:lnTo>
                  <a:pt x="0" y="746925"/>
                </a:lnTo>
                <a:lnTo>
                  <a:pt x="1358" y="746925"/>
                </a:lnTo>
                <a:lnTo>
                  <a:pt x="1358" y="744181"/>
                </a:lnTo>
                <a:close/>
              </a:path>
              <a:path w="1905" h="823595">
                <a:moveTo>
                  <a:pt x="1358" y="738708"/>
                </a:moveTo>
                <a:lnTo>
                  <a:pt x="0" y="738708"/>
                </a:lnTo>
                <a:lnTo>
                  <a:pt x="0" y="741451"/>
                </a:lnTo>
                <a:lnTo>
                  <a:pt x="1358" y="741451"/>
                </a:lnTo>
                <a:lnTo>
                  <a:pt x="1358" y="738708"/>
                </a:lnTo>
                <a:close/>
              </a:path>
              <a:path w="1905" h="823595">
                <a:moveTo>
                  <a:pt x="1358" y="733247"/>
                </a:moveTo>
                <a:lnTo>
                  <a:pt x="0" y="733247"/>
                </a:lnTo>
                <a:lnTo>
                  <a:pt x="0" y="735977"/>
                </a:lnTo>
                <a:lnTo>
                  <a:pt x="1358" y="735977"/>
                </a:lnTo>
                <a:lnTo>
                  <a:pt x="1358" y="733247"/>
                </a:lnTo>
                <a:close/>
              </a:path>
              <a:path w="1905" h="823595">
                <a:moveTo>
                  <a:pt x="1358" y="727773"/>
                </a:moveTo>
                <a:lnTo>
                  <a:pt x="0" y="727773"/>
                </a:lnTo>
                <a:lnTo>
                  <a:pt x="0" y="730504"/>
                </a:lnTo>
                <a:lnTo>
                  <a:pt x="1358" y="730504"/>
                </a:lnTo>
                <a:lnTo>
                  <a:pt x="1358" y="727773"/>
                </a:lnTo>
                <a:close/>
              </a:path>
              <a:path w="1905" h="823595">
                <a:moveTo>
                  <a:pt x="1358" y="722299"/>
                </a:moveTo>
                <a:lnTo>
                  <a:pt x="0" y="722299"/>
                </a:lnTo>
                <a:lnTo>
                  <a:pt x="0" y="725030"/>
                </a:lnTo>
                <a:lnTo>
                  <a:pt x="1358" y="725030"/>
                </a:lnTo>
                <a:lnTo>
                  <a:pt x="1358" y="722299"/>
                </a:lnTo>
                <a:close/>
              </a:path>
              <a:path w="1905" h="823595">
                <a:moveTo>
                  <a:pt x="1358" y="716826"/>
                </a:moveTo>
                <a:lnTo>
                  <a:pt x="0" y="716826"/>
                </a:lnTo>
                <a:lnTo>
                  <a:pt x="0" y="719556"/>
                </a:lnTo>
                <a:lnTo>
                  <a:pt x="1358" y="719556"/>
                </a:lnTo>
                <a:lnTo>
                  <a:pt x="1358" y="716826"/>
                </a:lnTo>
                <a:close/>
              </a:path>
              <a:path w="1905" h="823595">
                <a:moveTo>
                  <a:pt x="1358" y="711352"/>
                </a:moveTo>
                <a:lnTo>
                  <a:pt x="0" y="711352"/>
                </a:lnTo>
                <a:lnTo>
                  <a:pt x="0" y="714082"/>
                </a:lnTo>
                <a:lnTo>
                  <a:pt x="1358" y="714082"/>
                </a:lnTo>
                <a:lnTo>
                  <a:pt x="1358" y="711352"/>
                </a:lnTo>
                <a:close/>
              </a:path>
              <a:path w="1905" h="823595">
                <a:moveTo>
                  <a:pt x="1358" y="705878"/>
                </a:moveTo>
                <a:lnTo>
                  <a:pt x="0" y="705878"/>
                </a:lnTo>
                <a:lnTo>
                  <a:pt x="0" y="708621"/>
                </a:lnTo>
                <a:lnTo>
                  <a:pt x="1358" y="708621"/>
                </a:lnTo>
                <a:lnTo>
                  <a:pt x="1358" y="705878"/>
                </a:lnTo>
                <a:close/>
              </a:path>
              <a:path w="1905" h="823595">
                <a:moveTo>
                  <a:pt x="1358" y="700405"/>
                </a:moveTo>
                <a:lnTo>
                  <a:pt x="0" y="700405"/>
                </a:lnTo>
                <a:lnTo>
                  <a:pt x="0" y="703148"/>
                </a:lnTo>
                <a:lnTo>
                  <a:pt x="1358" y="703148"/>
                </a:lnTo>
                <a:lnTo>
                  <a:pt x="1358" y="700405"/>
                </a:lnTo>
                <a:close/>
              </a:path>
              <a:path w="1905" h="823595">
                <a:moveTo>
                  <a:pt x="1358" y="694931"/>
                </a:moveTo>
                <a:lnTo>
                  <a:pt x="0" y="694931"/>
                </a:lnTo>
                <a:lnTo>
                  <a:pt x="0" y="697674"/>
                </a:lnTo>
                <a:lnTo>
                  <a:pt x="1358" y="697674"/>
                </a:lnTo>
                <a:lnTo>
                  <a:pt x="1358" y="694931"/>
                </a:lnTo>
                <a:close/>
              </a:path>
              <a:path w="1905" h="823595">
                <a:moveTo>
                  <a:pt x="1358" y="689470"/>
                </a:moveTo>
                <a:lnTo>
                  <a:pt x="0" y="689470"/>
                </a:lnTo>
                <a:lnTo>
                  <a:pt x="0" y="692200"/>
                </a:lnTo>
                <a:lnTo>
                  <a:pt x="1358" y="692200"/>
                </a:lnTo>
                <a:lnTo>
                  <a:pt x="1358" y="689470"/>
                </a:lnTo>
                <a:close/>
              </a:path>
              <a:path w="1905" h="823595">
                <a:moveTo>
                  <a:pt x="1358" y="683996"/>
                </a:moveTo>
                <a:lnTo>
                  <a:pt x="0" y="683996"/>
                </a:lnTo>
                <a:lnTo>
                  <a:pt x="0" y="686727"/>
                </a:lnTo>
                <a:lnTo>
                  <a:pt x="1358" y="686727"/>
                </a:lnTo>
                <a:lnTo>
                  <a:pt x="1358" y="683996"/>
                </a:lnTo>
                <a:close/>
              </a:path>
              <a:path w="1905" h="823595">
                <a:moveTo>
                  <a:pt x="1358" y="678522"/>
                </a:moveTo>
                <a:lnTo>
                  <a:pt x="0" y="678522"/>
                </a:lnTo>
                <a:lnTo>
                  <a:pt x="0" y="681253"/>
                </a:lnTo>
                <a:lnTo>
                  <a:pt x="1358" y="681253"/>
                </a:lnTo>
                <a:lnTo>
                  <a:pt x="1358" y="678522"/>
                </a:lnTo>
                <a:close/>
              </a:path>
              <a:path w="1905" h="823595">
                <a:moveTo>
                  <a:pt x="1358" y="673049"/>
                </a:moveTo>
                <a:lnTo>
                  <a:pt x="0" y="673049"/>
                </a:lnTo>
                <a:lnTo>
                  <a:pt x="0" y="675779"/>
                </a:lnTo>
                <a:lnTo>
                  <a:pt x="1358" y="675779"/>
                </a:lnTo>
                <a:lnTo>
                  <a:pt x="1358" y="673049"/>
                </a:lnTo>
                <a:close/>
              </a:path>
              <a:path w="1905" h="823595">
                <a:moveTo>
                  <a:pt x="1358" y="667575"/>
                </a:moveTo>
                <a:lnTo>
                  <a:pt x="0" y="667575"/>
                </a:lnTo>
                <a:lnTo>
                  <a:pt x="0" y="670318"/>
                </a:lnTo>
                <a:lnTo>
                  <a:pt x="1358" y="670318"/>
                </a:lnTo>
                <a:lnTo>
                  <a:pt x="1358" y="667575"/>
                </a:lnTo>
                <a:close/>
              </a:path>
              <a:path w="1905" h="823595">
                <a:moveTo>
                  <a:pt x="1358" y="662101"/>
                </a:moveTo>
                <a:lnTo>
                  <a:pt x="0" y="662101"/>
                </a:lnTo>
                <a:lnTo>
                  <a:pt x="0" y="664845"/>
                </a:lnTo>
                <a:lnTo>
                  <a:pt x="1358" y="664845"/>
                </a:lnTo>
                <a:lnTo>
                  <a:pt x="1358" y="662101"/>
                </a:lnTo>
                <a:close/>
              </a:path>
              <a:path w="1905" h="823595">
                <a:moveTo>
                  <a:pt x="1358" y="656628"/>
                </a:moveTo>
                <a:lnTo>
                  <a:pt x="0" y="656628"/>
                </a:lnTo>
                <a:lnTo>
                  <a:pt x="0" y="659371"/>
                </a:lnTo>
                <a:lnTo>
                  <a:pt x="1358" y="659371"/>
                </a:lnTo>
                <a:lnTo>
                  <a:pt x="1358" y="656628"/>
                </a:lnTo>
                <a:close/>
              </a:path>
              <a:path w="1905" h="823595">
                <a:moveTo>
                  <a:pt x="1358" y="651167"/>
                </a:moveTo>
                <a:lnTo>
                  <a:pt x="0" y="651167"/>
                </a:lnTo>
                <a:lnTo>
                  <a:pt x="0" y="653897"/>
                </a:lnTo>
                <a:lnTo>
                  <a:pt x="1358" y="653897"/>
                </a:lnTo>
                <a:lnTo>
                  <a:pt x="1358" y="651167"/>
                </a:lnTo>
                <a:close/>
              </a:path>
              <a:path w="1905" h="823595">
                <a:moveTo>
                  <a:pt x="1358" y="645693"/>
                </a:moveTo>
                <a:lnTo>
                  <a:pt x="0" y="645693"/>
                </a:lnTo>
                <a:lnTo>
                  <a:pt x="0" y="648423"/>
                </a:lnTo>
                <a:lnTo>
                  <a:pt x="1358" y="648423"/>
                </a:lnTo>
                <a:lnTo>
                  <a:pt x="1358" y="645693"/>
                </a:lnTo>
                <a:close/>
              </a:path>
              <a:path w="1905" h="823595">
                <a:moveTo>
                  <a:pt x="1358" y="640219"/>
                </a:moveTo>
                <a:lnTo>
                  <a:pt x="0" y="640219"/>
                </a:lnTo>
                <a:lnTo>
                  <a:pt x="0" y="642950"/>
                </a:lnTo>
                <a:lnTo>
                  <a:pt x="1358" y="642950"/>
                </a:lnTo>
                <a:lnTo>
                  <a:pt x="1358" y="640219"/>
                </a:lnTo>
                <a:close/>
              </a:path>
              <a:path w="1905" h="823595">
                <a:moveTo>
                  <a:pt x="1358" y="634746"/>
                </a:moveTo>
                <a:lnTo>
                  <a:pt x="0" y="634746"/>
                </a:lnTo>
                <a:lnTo>
                  <a:pt x="0" y="637476"/>
                </a:lnTo>
                <a:lnTo>
                  <a:pt x="1358" y="637476"/>
                </a:lnTo>
                <a:lnTo>
                  <a:pt x="1358" y="634746"/>
                </a:lnTo>
                <a:close/>
              </a:path>
              <a:path w="1905" h="823595">
                <a:moveTo>
                  <a:pt x="1358" y="629272"/>
                </a:moveTo>
                <a:lnTo>
                  <a:pt x="0" y="629272"/>
                </a:lnTo>
                <a:lnTo>
                  <a:pt x="0" y="632015"/>
                </a:lnTo>
                <a:lnTo>
                  <a:pt x="1358" y="632015"/>
                </a:lnTo>
                <a:lnTo>
                  <a:pt x="1358" y="629272"/>
                </a:lnTo>
                <a:close/>
              </a:path>
              <a:path w="1905" h="823595">
                <a:moveTo>
                  <a:pt x="1358" y="623798"/>
                </a:moveTo>
                <a:lnTo>
                  <a:pt x="0" y="623798"/>
                </a:lnTo>
                <a:lnTo>
                  <a:pt x="0" y="626541"/>
                </a:lnTo>
                <a:lnTo>
                  <a:pt x="1358" y="626541"/>
                </a:lnTo>
                <a:lnTo>
                  <a:pt x="1358" y="623798"/>
                </a:lnTo>
                <a:close/>
              </a:path>
              <a:path w="1905" h="823595">
                <a:moveTo>
                  <a:pt x="1358" y="618324"/>
                </a:moveTo>
                <a:lnTo>
                  <a:pt x="0" y="618324"/>
                </a:lnTo>
                <a:lnTo>
                  <a:pt x="0" y="621068"/>
                </a:lnTo>
                <a:lnTo>
                  <a:pt x="1358" y="621068"/>
                </a:lnTo>
                <a:lnTo>
                  <a:pt x="1358" y="618324"/>
                </a:lnTo>
                <a:close/>
              </a:path>
              <a:path w="1905" h="823595">
                <a:moveTo>
                  <a:pt x="1358" y="612863"/>
                </a:moveTo>
                <a:lnTo>
                  <a:pt x="0" y="612863"/>
                </a:lnTo>
                <a:lnTo>
                  <a:pt x="0" y="615594"/>
                </a:lnTo>
                <a:lnTo>
                  <a:pt x="1358" y="615594"/>
                </a:lnTo>
                <a:lnTo>
                  <a:pt x="1358" y="612863"/>
                </a:lnTo>
                <a:close/>
              </a:path>
              <a:path w="1905" h="823595">
                <a:moveTo>
                  <a:pt x="1358" y="607390"/>
                </a:moveTo>
                <a:lnTo>
                  <a:pt x="0" y="607390"/>
                </a:lnTo>
                <a:lnTo>
                  <a:pt x="0" y="610120"/>
                </a:lnTo>
                <a:lnTo>
                  <a:pt x="1358" y="610120"/>
                </a:lnTo>
                <a:lnTo>
                  <a:pt x="1358" y="607390"/>
                </a:lnTo>
                <a:close/>
              </a:path>
              <a:path w="1905" h="823595">
                <a:moveTo>
                  <a:pt x="1358" y="601916"/>
                </a:moveTo>
                <a:lnTo>
                  <a:pt x="0" y="601916"/>
                </a:lnTo>
                <a:lnTo>
                  <a:pt x="0" y="604647"/>
                </a:lnTo>
                <a:lnTo>
                  <a:pt x="1358" y="604647"/>
                </a:lnTo>
                <a:lnTo>
                  <a:pt x="1358" y="601916"/>
                </a:lnTo>
                <a:close/>
              </a:path>
              <a:path w="1905" h="823595">
                <a:moveTo>
                  <a:pt x="1358" y="596442"/>
                </a:moveTo>
                <a:lnTo>
                  <a:pt x="0" y="596442"/>
                </a:lnTo>
                <a:lnTo>
                  <a:pt x="0" y="599173"/>
                </a:lnTo>
                <a:lnTo>
                  <a:pt x="1358" y="599173"/>
                </a:lnTo>
                <a:lnTo>
                  <a:pt x="1358" y="596442"/>
                </a:lnTo>
                <a:close/>
              </a:path>
              <a:path w="1905" h="823595">
                <a:moveTo>
                  <a:pt x="1358" y="590969"/>
                </a:moveTo>
                <a:lnTo>
                  <a:pt x="0" y="590969"/>
                </a:lnTo>
                <a:lnTo>
                  <a:pt x="0" y="593712"/>
                </a:lnTo>
                <a:lnTo>
                  <a:pt x="1358" y="593712"/>
                </a:lnTo>
                <a:lnTo>
                  <a:pt x="1358" y="590969"/>
                </a:lnTo>
                <a:close/>
              </a:path>
              <a:path w="1905" h="823595">
                <a:moveTo>
                  <a:pt x="1358" y="585495"/>
                </a:moveTo>
                <a:lnTo>
                  <a:pt x="0" y="585495"/>
                </a:lnTo>
                <a:lnTo>
                  <a:pt x="0" y="588238"/>
                </a:lnTo>
                <a:lnTo>
                  <a:pt x="1358" y="588238"/>
                </a:lnTo>
                <a:lnTo>
                  <a:pt x="1358" y="585495"/>
                </a:lnTo>
                <a:close/>
              </a:path>
              <a:path w="1905" h="823595">
                <a:moveTo>
                  <a:pt x="1358" y="580021"/>
                </a:moveTo>
                <a:lnTo>
                  <a:pt x="0" y="580021"/>
                </a:lnTo>
                <a:lnTo>
                  <a:pt x="0" y="582764"/>
                </a:lnTo>
                <a:lnTo>
                  <a:pt x="1358" y="582764"/>
                </a:lnTo>
                <a:lnTo>
                  <a:pt x="1358" y="580021"/>
                </a:lnTo>
                <a:close/>
              </a:path>
              <a:path w="1905" h="823595">
                <a:moveTo>
                  <a:pt x="1358" y="574560"/>
                </a:moveTo>
                <a:lnTo>
                  <a:pt x="0" y="574560"/>
                </a:lnTo>
                <a:lnTo>
                  <a:pt x="0" y="577291"/>
                </a:lnTo>
                <a:lnTo>
                  <a:pt x="1358" y="577291"/>
                </a:lnTo>
                <a:lnTo>
                  <a:pt x="1358" y="574560"/>
                </a:lnTo>
                <a:close/>
              </a:path>
              <a:path w="1905" h="823595">
                <a:moveTo>
                  <a:pt x="1358" y="569087"/>
                </a:moveTo>
                <a:lnTo>
                  <a:pt x="0" y="569087"/>
                </a:lnTo>
                <a:lnTo>
                  <a:pt x="0" y="571817"/>
                </a:lnTo>
                <a:lnTo>
                  <a:pt x="1358" y="571817"/>
                </a:lnTo>
                <a:lnTo>
                  <a:pt x="1358" y="569087"/>
                </a:lnTo>
                <a:close/>
              </a:path>
              <a:path w="1905" h="823595">
                <a:moveTo>
                  <a:pt x="1358" y="563613"/>
                </a:moveTo>
                <a:lnTo>
                  <a:pt x="0" y="563613"/>
                </a:lnTo>
                <a:lnTo>
                  <a:pt x="0" y="566343"/>
                </a:lnTo>
                <a:lnTo>
                  <a:pt x="1358" y="566343"/>
                </a:lnTo>
                <a:lnTo>
                  <a:pt x="1358" y="563613"/>
                </a:lnTo>
                <a:close/>
              </a:path>
              <a:path w="1905" h="823595">
                <a:moveTo>
                  <a:pt x="1358" y="558139"/>
                </a:moveTo>
                <a:lnTo>
                  <a:pt x="0" y="558139"/>
                </a:lnTo>
                <a:lnTo>
                  <a:pt x="0" y="560870"/>
                </a:lnTo>
                <a:lnTo>
                  <a:pt x="1358" y="560870"/>
                </a:lnTo>
                <a:lnTo>
                  <a:pt x="1358" y="558139"/>
                </a:lnTo>
                <a:close/>
              </a:path>
              <a:path w="1905" h="823595">
                <a:moveTo>
                  <a:pt x="1358" y="552665"/>
                </a:moveTo>
                <a:lnTo>
                  <a:pt x="0" y="552665"/>
                </a:lnTo>
                <a:lnTo>
                  <a:pt x="0" y="555409"/>
                </a:lnTo>
                <a:lnTo>
                  <a:pt x="1358" y="555409"/>
                </a:lnTo>
                <a:lnTo>
                  <a:pt x="1358" y="552665"/>
                </a:lnTo>
                <a:close/>
              </a:path>
              <a:path w="1905" h="823595">
                <a:moveTo>
                  <a:pt x="1358" y="547192"/>
                </a:moveTo>
                <a:lnTo>
                  <a:pt x="0" y="547192"/>
                </a:lnTo>
                <a:lnTo>
                  <a:pt x="0" y="549935"/>
                </a:lnTo>
                <a:lnTo>
                  <a:pt x="1358" y="549935"/>
                </a:lnTo>
                <a:lnTo>
                  <a:pt x="1358" y="547192"/>
                </a:lnTo>
                <a:close/>
              </a:path>
              <a:path w="1905" h="823595">
                <a:moveTo>
                  <a:pt x="1358" y="541718"/>
                </a:moveTo>
                <a:lnTo>
                  <a:pt x="0" y="541718"/>
                </a:lnTo>
                <a:lnTo>
                  <a:pt x="0" y="544461"/>
                </a:lnTo>
                <a:lnTo>
                  <a:pt x="1358" y="544461"/>
                </a:lnTo>
                <a:lnTo>
                  <a:pt x="1358" y="541718"/>
                </a:lnTo>
                <a:close/>
              </a:path>
              <a:path w="1905" h="823595">
                <a:moveTo>
                  <a:pt x="1358" y="536257"/>
                </a:moveTo>
                <a:lnTo>
                  <a:pt x="0" y="536257"/>
                </a:lnTo>
                <a:lnTo>
                  <a:pt x="0" y="538988"/>
                </a:lnTo>
                <a:lnTo>
                  <a:pt x="1358" y="538988"/>
                </a:lnTo>
                <a:lnTo>
                  <a:pt x="1358" y="536257"/>
                </a:lnTo>
                <a:close/>
              </a:path>
              <a:path w="1905" h="823595">
                <a:moveTo>
                  <a:pt x="1358" y="530783"/>
                </a:moveTo>
                <a:lnTo>
                  <a:pt x="0" y="530783"/>
                </a:lnTo>
                <a:lnTo>
                  <a:pt x="0" y="533514"/>
                </a:lnTo>
                <a:lnTo>
                  <a:pt x="1358" y="533514"/>
                </a:lnTo>
                <a:lnTo>
                  <a:pt x="1358" y="530783"/>
                </a:lnTo>
                <a:close/>
              </a:path>
              <a:path w="1905" h="823595">
                <a:moveTo>
                  <a:pt x="1358" y="525310"/>
                </a:moveTo>
                <a:lnTo>
                  <a:pt x="0" y="525310"/>
                </a:lnTo>
                <a:lnTo>
                  <a:pt x="0" y="528040"/>
                </a:lnTo>
                <a:lnTo>
                  <a:pt x="1358" y="528040"/>
                </a:lnTo>
                <a:lnTo>
                  <a:pt x="1358" y="525310"/>
                </a:lnTo>
                <a:close/>
              </a:path>
              <a:path w="1905" h="823595">
                <a:moveTo>
                  <a:pt x="1358" y="519836"/>
                </a:moveTo>
                <a:lnTo>
                  <a:pt x="0" y="519836"/>
                </a:lnTo>
                <a:lnTo>
                  <a:pt x="0" y="522566"/>
                </a:lnTo>
                <a:lnTo>
                  <a:pt x="1358" y="522566"/>
                </a:lnTo>
                <a:lnTo>
                  <a:pt x="1358" y="519836"/>
                </a:lnTo>
                <a:close/>
              </a:path>
              <a:path w="1905" h="823595">
                <a:moveTo>
                  <a:pt x="1358" y="514362"/>
                </a:moveTo>
                <a:lnTo>
                  <a:pt x="0" y="514362"/>
                </a:lnTo>
                <a:lnTo>
                  <a:pt x="0" y="517105"/>
                </a:lnTo>
                <a:lnTo>
                  <a:pt x="1358" y="517105"/>
                </a:lnTo>
                <a:lnTo>
                  <a:pt x="1358" y="514362"/>
                </a:lnTo>
                <a:close/>
              </a:path>
              <a:path w="1905" h="823595">
                <a:moveTo>
                  <a:pt x="1358" y="508889"/>
                </a:moveTo>
                <a:lnTo>
                  <a:pt x="0" y="508889"/>
                </a:lnTo>
                <a:lnTo>
                  <a:pt x="0" y="511632"/>
                </a:lnTo>
                <a:lnTo>
                  <a:pt x="1358" y="511632"/>
                </a:lnTo>
                <a:lnTo>
                  <a:pt x="1358" y="508889"/>
                </a:lnTo>
                <a:close/>
              </a:path>
              <a:path w="1905" h="823595">
                <a:moveTo>
                  <a:pt x="1358" y="503415"/>
                </a:moveTo>
                <a:lnTo>
                  <a:pt x="0" y="503415"/>
                </a:lnTo>
                <a:lnTo>
                  <a:pt x="0" y="506158"/>
                </a:lnTo>
                <a:lnTo>
                  <a:pt x="1358" y="506158"/>
                </a:lnTo>
                <a:lnTo>
                  <a:pt x="1358" y="503415"/>
                </a:lnTo>
                <a:close/>
              </a:path>
              <a:path w="1905" h="823595">
                <a:moveTo>
                  <a:pt x="1358" y="497954"/>
                </a:moveTo>
                <a:lnTo>
                  <a:pt x="0" y="497954"/>
                </a:lnTo>
                <a:lnTo>
                  <a:pt x="0" y="500684"/>
                </a:lnTo>
                <a:lnTo>
                  <a:pt x="1358" y="500684"/>
                </a:lnTo>
                <a:lnTo>
                  <a:pt x="1358" y="497954"/>
                </a:lnTo>
                <a:close/>
              </a:path>
              <a:path w="1905" h="823595">
                <a:moveTo>
                  <a:pt x="1358" y="492480"/>
                </a:moveTo>
                <a:lnTo>
                  <a:pt x="0" y="492480"/>
                </a:lnTo>
                <a:lnTo>
                  <a:pt x="0" y="495211"/>
                </a:lnTo>
                <a:lnTo>
                  <a:pt x="1358" y="495211"/>
                </a:lnTo>
                <a:lnTo>
                  <a:pt x="1358" y="492480"/>
                </a:lnTo>
                <a:close/>
              </a:path>
              <a:path w="1905" h="823595">
                <a:moveTo>
                  <a:pt x="1358" y="487006"/>
                </a:moveTo>
                <a:lnTo>
                  <a:pt x="0" y="487006"/>
                </a:lnTo>
                <a:lnTo>
                  <a:pt x="0" y="489737"/>
                </a:lnTo>
                <a:lnTo>
                  <a:pt x="1358" y="489737"/>
                </a:lnTo>
                <a:lnTo>
                  <a:pt x="1358" y="487006"/>
                </a:lnTo>
                <a:close/>
              </a:path>
              <a:path w="1905" h="823595">
                <a:moveTo>
                  <a:pt x="1358" y="481533"/>
                </a:moveTo>
                <a:lnTo>
                  <a:pt x="0" y="481533"/>
                </a:lnTo>
                <a:lnTo>
                  <a:pt x="0" y="484263"/>
                </a:lnTo>
                <a:lnTo>
                  <a:pt x="1358" y="484263"/>
                </a:lnTo>
                <a:lnTo>
                  <a:pt x="1358" y="481533"/>
                </a:lnTo>
                <a:close/>
              </a:path>
              <a:path w="1905" h="823595">
                <a:moveTo>
                  <a:pt x="1358" y="476059"/>
                </a:moveTo>
                <a:lnTo>
                  <a:pt x="0" y="476059"/>
                </a:lnTo>
                <a:lnTo>
                  <a:pt x="0" y="478802"/>
                </a:lnTo>
                <a:lnTo>
                  <a:pt x="1358" y="478802"/>
                </a:lnTo>
                <a:lnTo>
                  <a:pt x="1358" y="476059"/>
                </a:lnTo>
                <a:close/>
              </a:path>
              <a:path w="1905" h="823595">
                <a:moveTo>
                  <a:pt x="1358" y="470585"/>
                </a:moveTo>
                <a:lnTo>
                  <a:pt x="0" y="470585"/>
                </a:lnTo>
                <a:lnTo>
                  <a:pt x="0" y="473329"/>
                </a:lnTo>
                <a:lnTo>
                  <a:pt x="1358" y="473329"/>
                </a:lnTo>
                <a:lnTo>
                  <a:pt x="1358" y="470585"/>
                </a:lnTo>
                <a:close/>
              </a:path>
              <a:path w="1905" h="823595">
                <a:moveTo>
                  <a:pt x="1358" y="467575"/>
                </a:moveTo>
                <a:lnTo>
                  <a:pt x="0" y="467575"/>
                </a:lnTo>
                <a:lnTo>
                  <a:pt x="0" y="467855"/>
                </a:lnTo>
                <a:lnTo>
                  <a:pt x="1358" y="467855"/>
                </a:lnTo>
                <a:lnTo>
                  <a:pt x="1358" y="467575"/>
                </a:lnTo>
                <a:close/>
              </a:path>
              <a:path w="1905" h="823595">
                <a:moveTo>
                  <a:pt x="1358" y="21894"/>
                </a:moveTo>
                <a:lnTo>
                  <a:pt x="0" y="21894"/>
                </a:lnTo>
                <a:lnTo>
                  <a:pt x="0" y="23495"/>
                </a:lnTo>
                <a:lnTo>
                  <a:pt x="1358" y="23495"/>
                </a:lnTo>
                <a:lnTo>
                  <a:pt x="1358" y="21894"/>
                </a:lnTo>
                <a:close/>
              </a:path>
              <a:path w="1905" h="823595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823595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823595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823595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15340482" y="2665191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15340482" y="228215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15340482" y="189912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58" y="380288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80">
                <a:moveTo>
                  <a:pt x="1358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37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58" y="341985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80">
                <a:moveTo>
                  <a:pt x="1358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34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58" y="303682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80">
                <a:moveTo>
                  <a:pt x="1358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30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80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80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80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80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80">
                <a:moveTo>
                  <a:pt x="1358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44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58" y="106692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80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80">
                <a:moveTo>
                  <a:pt x="1358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41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58" y="68389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80">
                <a:moveTo>
                  <a:pt x="1358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37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58" y="30086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80">
                <a:moveTo>
                  <a:pt x="1358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34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15340482" y="151609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58" y="380288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15"/>
                </a:lnTo>
                <a:lnTo>
                  <a:pt x="1358" y="374815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80">
                <a:moveTo>
                  <a:pt x="1358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37"/>
                </a:lnTo>
                <a:close/>
              </a:path>
              <a:path w="1905" h="386080">
                <a:moveTo>
                  <a:pt x="1358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63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58" y="341985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58" y="336511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80">
                <a:moveTo>
                  <a:pt x="1358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34"/>
                </a:lnTo>
                <a:close/>
              </a:path>
              <a:path w="1905" h="386080">
                <a:moveTo>
                  <a:pt x="1358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60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58" y="303682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58" y="298208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80">
                <a:moveTo>
                  <a:pt x="1358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30"/>
                </a:lnTo>
                <a:close/>
              </a:path>
              <a:path w="1905" h="386080">
                <a:moveTo>
                  <a:pt x="1358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57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58" y="259905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80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80">
                <a:moveTo>
                  <a:pt x="1358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53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58" y="221602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80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80">
                <a:moveTo>
                  <a:pt x="1358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50"/>
                </a:lnTo>
                <a:close/>
              </a:path>
              <a:path w="1905" h="386080">
                <a:moveTo>
                  <a:pt x="1358" y="196977"/>
                </a:moveTo>
                <a:lnTo>
                  <a:pt x="0" y="196977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77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58" y="183299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094"/>
                </a:moveTo>
                <a:lnTo>
                  <a:pt x="0" y="175094"/>
                </a:lnTo>
                <a:lnTo>
                  <a:pt x="0" y="177825"/>
                </a:lnTo>
                <a:lnTo>
                  <a:pt x="1358" y="177825"/>
                </a:lnTo>
                <a:lnTo>
                  <a:pt x="1358" y="175094"/>
                </a:lnTo>
                <a:close/>
              </a:path>
              <a:path w="1905" h="386080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80">
                <a:moveTo>
                  <a:pt x="1358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47"/>
                </a:lnTo>
                <a:close/>
              </a:path>
              <a:path w="1905" h="386080">
                <a:moveTo>
                  <a:pt x="1358" y="158673"/>
                </a:moveTo>
                <a:lnTo>
                  <a:pt x="0" y="158673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73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58" y="144995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791"/>
                </a:moveTo>
                <a:lnTo>
                  <a:pt x="0" y="136791"/>
                </a:lnTo>
                <a:lnTo>
                  <a:pt x="0" y="139522"/>
                </a:lnTo>
                <a:lnTo>
                  <a:pt x="1358" y="139522"/>
                </a:lnTo>
                <a:lnTo>
                  <a:pt x="1358" y="136791"/>
                </a:lnTo>
                <a:close/>
              </a:path>
              <a:path w="1905" h="386080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80">
                <a:moveTo>
                  <a:pt x="1358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44"/>
                </a:lnTo>
                <a:close/>
              </a:path>
              <a:path w="1905" h="386080">
                <a:moveTo>
                  <a:pt x="1358" y="120370"/>
                </a:moveTo>
                <a:lnTo>
                  <a:pt x="0" y="120370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70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58" y="106692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488"/>
                </a:moveTo>
                <a:lnTo>
                  <a:pt x="0" y="98488"/>
                </a:lnTo>
                <a:lnTo>
                  <a:pt x="0" y="101219"/>
                </a:lnTo>
                <a:lnTo>
                  <a:pt x="1358" y="101219"/>
                </a:lnTo>
                <a:lnTo>
                  <a:pt x="1358" y="98488"/>
                </a:lnTo>
                <a:close/>
              </a:path>
              <a:path w="1905" h="386080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80">
                <a:moveTo>
                  <a:pt x="1358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41"/>
                </a:lnTo>
                <a:close/>
              </a:path>
              <a:path w="1905" h="386080">
                <a:moveTo>
                  <a:pt x="1358" y="82067"/>
                </a:moveTo>
                <a:lnTo>
                  <a:pt x="0" y="82067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67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58" y="68389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58" y="62915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80">
                <a:moveTo>
                  <a:pt x="1358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37"/>
                </a:lnTo>
                <a:close/>
              </a:path>
              <a:path w="1905" h="386080">
                <a:moveTo>
                  <a:pt x="1358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64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58" y="30086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58" y="24612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80">
                <a:moveTo>
                  <a:pt x="1358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34"/>
                </a:lnTo>
                <a:close/>
              </a:path>
              <a:path w="1905" h="386080">
                <a:moveTo>
                  <a:pt x="1358" y="5461"/>
                </a:moveTo>
                <a:lnTo>
                  <a:pt x="0" y="5461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61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15340482" y="1424604"/>
            <a:ext cx="1905" cy="3432175"/>
          </a:xfrm>
          <a:custGeom>
            <a:avLst/>
            <a:gdLst/>
            <a:ahLst/>
            <a:cxnLst/>
            <a:rect l="l" t="t" r="r" b="b"/>
            <a:pathLst>
              <a:path w="1905" h="3432175">
                <a:moveTo>
                  <a:pt x="1358" y="3429355"/>
                </a:moveTo>
                <a:lnTo>
                  <a:pt x="0" y="3429355"/>
                </a:lnTo>
                <a:lnTo>
                  <a:pt x="0" y="3432086"/>
                </a:lnTo>
                <a:lnTo>
                  <a:pt x="1358" y="3432086"/>
                </a:lnTo>
                <a:lnTo>
                  <a:pt x="1358" y="3429355"/>
                </a:lnTo>
                <a:close/>
              </a:path>
              <a:path w="1905" h="3432175">
                <a:moveTo>
                  <a:pt x="1358" y="3423882"/>
                </a:moveTo>
                <a:lnTo>
                  <a:pt x="0" y="3423882"/>
                </a:lnTo>
                <a:lnTo>
                  <a:pt x="0" y="3426625"/>
                </a:lnTo>
                <a:lnTo>
                  <a:pt x="1358" y="3426625"/>
                </a:lnTo>
                <a:lnTo>
                  <a:pt x="1358" y="3423882"/>
                </a:lnTo>
                <a:close/>
              </a:path>
              <a:path w="1905" h="3432175">
                <a:moveTo>
                  <a:pt x="1358" y="3418408"/>
                </a:moveTo>
                <a:lnTo>
                  <a:pt x="0" y="3418408"/>
                </a:lnTo>
                <a:lnTo>
                  <a:pt x="0" y="3421151"/>
                </a:lnTo>
                <a:lnTo>
                  <a:pt x="1358" y="3421151"/>
                </a:lnTo>
                <a:lnTo>
                  <a:pt x="1358" y="3418408"/>
                </a:lnTo>
                <a:close/>
              </a:path>
              <a:path w="1905" h="3432175">
                <a:moveTo>
                  <a:pt x="1358" y="3412934"/>
                </a:moveTo>
                <a:lnTo>
                  <a:pt x="0" y="3412934"/>
                </a:lnTo>
                <a:lnTo>
                  <a:pt x="0" y="3415677"/>
                </a:lnTo>
                <a:lnTo>
                  <a:pt x="1358" y="3415677"/>
                </a:lnTo>
                <a:lnTo>
                  <a:pt x="1358" y="3412934"/>
                </a:lnTo>
                <a:close/>
              </a:path>
              <a:path w="1905" h="3432175">
                <a:moveTo>
                  <a:pt x="1358" y="3407473"/>
                </a:moveTo>
                <a:lnTo>
                  <a:pt x="0" y="3407473"/>
                </a:lnTo>
                <a:lnTo>
                  <a:pt x="0" y="3410204"/>
                </a:lnTo>
                <a:lnTo>
                  <a:pt x="1358" y="3410204"/>
                </a:lnTo>
                <a:lnTo>
                  <a:pt x="1358" y="3407473"/>
                </a:lnTo>
                <a:close/>
              </a:path>
              <a:path w="1905" h="3432175">
                <a:moveTo>
                  <a:pt x="1358" y="3401999"/>
                </a:moveTo>
                <a:lnTo>
                  <a:pt x="0" y="3401999"/>
                </a:lnTo>
                <a:lnTo>
                  <a:pt x="0" y="3404730"/>
                </a:lnTo>
                <a:lnTo>
                  <a:pt x="1358" y="3404730"/>
                </a:lnTo>
                <a:lnTo>
                  <a:pt x="1358" y="3401999"/>
                </a:lnTo>
                <a:close/>
              </a:path>
              <a:path w="1905" h="3432175">
                <a:moveTo>
                  <a:pt x="1358" y="3396526"/>
                </a:moveTo>
                <a:lnTo>
                  <a:pt x="0" y="3396526"/>
                </a:lnTo>
                <a:lnTo>
                  <a:pt x="0" y="3399256"/>
                </a:lnTo>
                <a:lnTo>
                  <a:pt x="1358" y="3399256"/>
                </a:lnTo>
                <a:lnTo>
                  <a:pt x="1358" y="3396526"/>
                </a:lnTo>
                <a:close/>
              </a:path>
              <a:path w="1905" h="3432175">
                <a:moveTo>
                  <a:pt x="1358" y="3391052"/>
                </a:moveTo>
                <a:lnTo>
                  <a:pt x="0" y="3391052"/>
                </a:lnTo>
                <a:lnTo>
                  <a:pt x="0" y="3393783"/>
                </a:lnTo>
                <a:lnTo>
                  <a:pt x="1358" y="3393783"/>
                </a:lnTo>
                <a:lnTo>
                  <a:pt x="1358" y="3391052"/>
                </a:lnTo>
                <a:close/>
              </a:path>
              <a:path w="1905" h="3432175">
                <a:moveTo>
                  <a:pt x="1358" y="3385578"/>
                </a:moveTo>
                <a:lnTo>
                  <a:pt x="0" y="3385578"/>
                </a:lnTo>
                <a:lnTo>
                  <a:pt x="0" y="3388322"/>
                </a:lnTo>
                <a:lnTo>
                  <a:pt x="1358" y="3388322"/>
                </a:lnTo>
                <a:lnTo>
                  <a:pt x="1358" y="3385578"/>
                </a:lnTo>
                <a:close/>
              </a:path>
              <a:path w="1905" h="3432175">
                <a:moveTo>
                  <a:pt x="1358" y="3380105"/>
                </a:moveTo>
                <a:lnTo>
                  <a:pt x="0" y="3380105"/>
                </a:lnTo>
                <a:lnTo>
                  <a:pt x="0" y="3382848"/>
                </a:lnTo>
                <a:lnTo>
                  <a:pt x="1358" y="3382848"/>
                </a:lnTo>
                <a:lnTo>
                  <a:pt x="1358" y="3380105"/>
                </a:lnTo>
                <a:close/>
              </a:path>
              <a:path w="1905" h="3432175">
                <a:moveTo>
                  <a:pt x="1358" y="3374631"/>
                </a:moveTo>
                <a:lnTo>
                  <a:pt x="0" y="3374631"/>
                </a:lnTo>
                <a:lnTo>
                  <a:pt x="0" y="3377374"/>
                </a:lnTo>
                <a:lnTo>
                  <a:pt x="1358" y="3377374"/>
                </a:lnTo>
                <a:lnTo>
                  <a:pt x="1358" y="3374631"/>
                </a:lnTo>
                <a:close/>
              </a:path>
              <a:path w="1905" h="3432175">
                <a:moveTo>
                  <a:pt x="1358" y="3369170"/>
                </a:moveTo>
                <a:lnTo>
                  <a:pt x="0" y="3369170"/>
                </a:lnTo>
                <a:lnTo>
                  <a:pt x="0" y="3371900"/>
                </a:lnTo>
                <a:lnTo>
                  <a:pt x="1358" y="3371900"/>
                </a:lnTo>
                <a:lnTo>
                  <a:pt x="1358" y="3369170"/>
                </a:lnTo>
                <a:close/>
              </a:path>
              <a:path w="1905" h="3432175">
                <a:moveTo>
                  <a:pt x="1358" y="3363696"/>
                </a:moveTo>
                <a:lnTo>
                  <a:pt x="0" y="3363696"/>
                </a:lnTo>
                <a:lnTo>
                  <a:pt x="0" y="3366427"/>
                </a:lnTo>
                <a:lnTo>
                  <a:pt x="1358" y="3366427"/>
                </a:lnTo>
                <a:lnTo>
                  <a:pt x="1358" y="3363696"/>
                </a:lnTo>
                <a:close/>
              </a:path>
              <a:path w="1905" h="3432175">
                <a:moveTo>
                  <a:pt x="1358" y="3358223"/>
                </a:moveTo>
                <a:lnTo>
                  <a:pt x="0" y="3358223"/>
                </a:lnTo>
                <a:lnTo>
                  <a:pt x="0" y="3360953"/>
                </a:lnTo>
                <a:lnTo>
                  <a:pt x="1358" y="3360953"/>
                </a:lnTo>
                <a:lnTo>
                  <a:pt x="1358" y="3358223"/>
                </a:lnTo>
                <a:close/>
              </a:path>
              <a:path w="1905" h="3432175">
                <a:moveTo>
                  <a:pt x="1358" y="3352749"/>
                </a:moveTo>
                <a:lnTo>
                  <a:pt x="0" y="3352749"/>
                </a:lnTo>
                <a:lnTo>
                  <a:pt x="0" y="3355479"/>
                </a:lnTo>
                <a:lnTo>
                  <a:pt x="1358" y="3355479"/>
                </a:lnTo>
                <a:lnTo>
                  <a:pt x="1358" y="3352749"/>
                </a:lnTo>
                <a:close/>
              </a:path>
              <a:path w="1905" h="3432175">
                <a:moveTo>
                  <a:pt x="1358" y="3347275"/>
                </a:moveTo>
                <a:lnTo>
                  <a:pt x="0" y="3347275"/>
                </a:lnTo>
                <a:lnTo>
                  <a:pt x="0" y="3350018"/>
                </a:lnTo>
                <a:lnTo>
                  <a:pt x="1358" y="3350018"/>
                </a:lnTo>
                <a:lnTo>
                  <a:pt x="1358" y="3347275"/>
                </a:lnTo>
                <a:close/>
              </a:path>
              <a:path w="1905" h="3432175">
                <a:moveTo>
                  <a:pt x="1358" y="3341801"/>
                </a:moveTo>
                <a:lnTo>
                  <a:pt x="0" y="3341801"/>
                </a:lnTo>
                <a:lnTo>
                  <a:pt x="0" y="3344545"/>
                </a:lnTo>
                <a:lnTo>
                  <a:pt x="1358" y="3344545"/>
                </a:lnTo>
                <a:lnTo>
                  <a:pt x="1358" y="3341801"/>
                </a:lnTo>
                <a:close/>
              </a:path>
              <a:path w="1905" h="3432175">
                <a:moveTo>
                  <a:pt x="1358" y="3336328"/>
                </a:moveTo>
                <a:lnTo>
                  <a:pt x="0" y="3336328"/>
                </a:lnTo>
                <a:lnTo>
                  <a:pt x="0" y="3339071"/>
                </a:lnTo>
                <a:lnTo>
                  <a:pt x="1358" y="3339071"/>
                </a:lnTo>
                <a:lnTo>
                  <a:pt x="1358" y="3336328"/>
                </a:lnTo>
                <a:close/>
              </a:path>
              <a:path w="1905" h="3432175">
                <a:moveTo>
                  <a:pt x="1358" y="3330867"/>
                </a:moveTo>
                <a:lnTo>
                  <a:pt x="0" y="3330867"/>
                </a:lnTo>
                <a:lnTo>
                  <a:pt x="0" y="3333597"/>
                </a:lnTo>
                <a:lnTo>
                  <a:pt x="1358" y="3333597"/>
                </a:lnTo>
                <a:lnTo>
                  <a:pt x="1358" y="3330867"/>
                </a:lnTo>
                <a:close/>
              </a:path>
              <a:path w="1905" h="3432175">
                <a:moveTo>
                  <a:pt x="1358" y="3325393"/>
                </a:moveTo>
                <a:lnTo>
                  <a:pt x="0" y="3325393"/>
                </a:lnTo>
                <a:lnTo>
                  <a:pt x="0" y="3328124"/>
                </a:lnTo>
                <a:lnTo>
                  <a:pt x="1358" y="3328124"/>
                </a:lnTo>
                <a:lnTo>
                  <a:pt x="1358" y="3325393"/>
                </a:lnTo>
                <a:close/>
              </a:path>
              <a:path w="1905" h="3432175">
                <a:moveTo>
                  <a:pt x="1358" y="3319919"/>
                </a:moveTo>
                <a:lnTo>
                  <a:pt x="0" y="3319919"/>
                </a:lnTo>
                <a:lnTo>
                  <a:pt x="0" y="3322650"/>
                </a:lnTo>
                <a:lnTo>
                  <a:pt x="1358" y="3322650"/>
                </a:lnTo>
                <a:lnTo>
                  <a:pt x="1358" y="3319919"/>
                </a:lnTo>
                <a:close/>
              </a:path>
              <a:path w="1905" h="3432175">
                <a:moveTo>
                  <a:pt x="1358" y="3314446"/>
                </a:moveTo>
                <a:lnTo>
                  <a:pt x="0" y="3314446"/>
                </a:lnTo>
                <a:lnTo>
                  <a:pt x="0" y="3317176"/>
                </a:lnTo>
                <a:lnTo>
                  <a:pt x="1358" y="3317176"/>
                </a:lnTo>
                <a:lnTo>
                  <a:pt x="1358" y="3314446"/>
                </a:lnTo>
                <a:close/>
              </a:path>
              <a:path w="1905" h="3432175">
                <a:moveTo>
                  <a:pt x="1358" y="3308972"/>
                </a:moveTo>
                <a:lnTo>
                  <a:pt x="0" y="3308972"/>
                </a:lnTo>
                <a:lnTo>
                  <a:pt x="0" y="3311715"/>
                </a:lnTo>
                <a:lnTo>
                  <a:pt x="1358" y="3311715"/>
                </a:lnTo>
                <a:lnTo>
                  <a:pt x="1358" y="3308972"/>
                </a:lnTo>
                <a:close/>
              </a:path>
              <a:path w="1905" h="3432175">
                <a:moveTo>
                  <a:pt x="1358" y="3303498"/>
                </a:moveTo>
                <a:lnTo>
                  <a:pt x="0" y="3303498"/>
                </a:lnTo>
                <a:lnTo>
                  <a:pt x="0" y="3306241"/>
                </a:lnTo>
                <a:lnTo>
                  <a:pt x="1358" y="3306241"/>
                </a:lnTo>
                <a:lnTo>
                  <a:pt x="1358" y="3303498"/>
                </a:lnTo>
                <a:close/>
              </a:path>
              <a:path w="1905" h="3432175">
                <a:moveTo>
                  <a:pt x="1358" y="3298025"/>
                </a:moveTo>
                <a:lnTo>
                  <a:pt x="0" y="3298025"/>
                </a:lnTo>
                <a:lnTo>
                  <a:pt x="0" y="3300768"/>
                </a:lnTo>
                <a:lnTo>
                  <a:pt x="1358" y="3300768"/>
                </a:lnTo>
                <a:lnTo>
                  <a:pt x="1358" y="3298025"/>
                </a:lnTo>
                <a:close/>
              </a:path>
              <a:path w="1905" h="3432175">
                <a:moveTo>
                  <a:pt x="1358" y="3292564"/>
                </a:moveTo>
                <a:lnTo>
                  <a:pt x="0" y="3292564"/>
                </a:lnTo>
                <a:lnTo>
                  <a:pt x="0" y="3295294"/>
                </a:lnTo>
                <a:lnTo>
                  <a:pt x="1358" y="3295294"/>
                </a:lnTo>
                <a:lnTo>
                  <a:pt x="1358" y="3292564"/>
                </a:lnTo>
                <a:close/>
              </a:path>
              <a:path w="1905" h="3432175">
                <a:moveTo>
                  <a:pt x="1358" y="3287090"/>
                </a:moveTo>
                <a:lnTo>
                  <a:pt x="0" y="3287090"/>
                </a:lnTo>
                <a:lnTo>
                  <a:pt x="0" y="3289820"/>
                </a:lnTo>
                <a:lnTo>
                  <a:pt x="1358" y="3289820"/>
                </a:lnTo>
                <a:lnTo>
                  <a:pt x="1358" y="3287090"/>
                </a:lnTo>
                <a:close/>
              </a:path>
              <a:path w="1905" h="3432175">
                <a:moveTo>
                  <a:pt x="1358" y="3281616"/>
                </a:moveTo>
                <a:lnTo>
                  <a:pt x="0" y="3281616"/>
                </a:lnTo>
                <a:lnTo>
                  <a:pt x="0" y="3284347"/>
                </a:lnTo>
                <a:lnTo>
                  <a:pt x="1358" y="3284347"/>
                </a:lnTo>
                <a:lnTo>
                  <a:pt x="1358" y="3281616"/>
                </a:lnTo>
                <a:close/>
              </a:path>
              <a:path w="1905" h="3432175">
                <a:moveTo>
                  <a:pt x="1358" y="3276142"/>
                </a:moveTo>
                <a:lnTo>
                  <a:pt x="0" y="3276142"/>
                </a:lnTo>
                <a:lnTo>
                  <a:pt x="0" y="3278873"/>
                </a:lnTo>
                <a:lnTo>
                  <a:pt x="1358" y="3278873"/>
                </a:lnTo>
                <a:lnTo>
                  <a:pt x="1358" y="3276142"/>
                </a:lnTo>
                <a:close/>
              </a:path>
              <a:path w="1905" h="3432175">
                <a:moveTo>
                  <a:pt x="1358" y="3270669"/>
                </a:moveTo>
                <a:lnTo>
                  <a:pt x="0" y="3270669"/>
                </a:lnTo>
                <a:lnTo>
                  <a:pt x="0" y="3273412"/>
                </a:lnTo>
                <a:lnTo>
                  <a:pt x="1358" y="3273412"/>
                </a:lnTo>
                <a:lnTo>
                  <a:pt x="1358" y="3270669"/>
                </a:lnTo>
                <a:close/>
              </a:path>
              <a:path w="1905" h="3432175">
                <a:moveTo>
                  <a:pt x="1358" y="3265195"/>
                </a:moveTo>
                <a:lnTo>
                  <a:pt x="0" y="3265195"/>
                </a:lnTo>
                <a:lnTo>
                  <a:pt x="0" y="3267938"/>
                </a:lnTo>
                <a:lnTo>
                  <a:pt x="1358" y="3267938"/>
                </a:lnTo>
                <a:lnTo>
                  <a:pt x="1358" y="3265195"/>
                </a:lnTo>
                <a:close/>
              </a:path>
              <a:path w="1905" h="3432175">
                <a:moveTo>
                  <a:pt x="1358" y="3259721"/>
                </a:moveTo>
                <a:lnTo>
                  <a:pt x="0" y="3259721"/>
                </a:lnTo>
                <a:lnTo>
                  <a:pt x="0" y="3262465"/>
                </a:lnTo>
                <a:lnTo>
                  <a:pt x="1358" y="3262465"/>
                </a:lnTo>
                <a:lnTo>
                  <a:pt x="1358" y="3259721"/>
                </a:lnTo>
                <a:close/>
              </a:path>
              <a:path w="1905" h="3432175">
                <a:moveTo>
                  <a:pt x="1358" y="3254260"/>
                </a:moveTo>
                <a:lnTo>
                  <a:pt x="0" y="3254260"/>
                </a:lnTo>
                <a:lnTo>
                  <a:pt x="0" y="3256991"/>
                </a:lnTo>
                <a:lnTo>
                  <a:pt x="1358" y="3256991"/>
                </a:lnTo>
                <a:lnTo>
                  <a:pt x="1358" y="3254260"/>
                </a:lnTo>
                <a:close/>
              </a:path>
              <a:path w="1905" h="3432175">
                <a:moveTo>
                  <a:pt x="1358" y="3248787"/>
                </a:moveTo>
                <a:lnTo>
                  <a:pt x="0" y="3248787"/>
                </a:lnTo>
                <a:lnTo>
                  <a:pt x="0" y="3251517"/>
                </a:lnTo>
                <a:lnTo>
                  <a:pt x="1358" y="3251517"/>
                </a:lnTo>
                <a:lnTo>
                  <a:pt x="1358" y="3248787"/>
                </a:lnTo>
                <a:close/>
              </a:path>
              <a:path w="1905" h="3432175">
                <a:moveTo>
                  <a:pt x="1358" y="3243313"/>
                </a:moveTo>
                <a:lnTo>
                  <a:pt x="0" y="3243313"/>
                </a:lnTo>
                <a:lnTo>
                  <a:pt x="0" y="3246043"/>
                </a:lnTo>
                <a:lnTo>
                  <a:pt x="1358" y="3246043"/>
                </a:lnTo>
                <a:lnTo>
                  <a:pt x="1358" y="3243313"/>
                </a:lnTo>
                <a:close/>
              </a:path>
              <a:path w="1905" h="3432175">
                <a:moveTo>
                  <a:pt x="1358" y="3237839"/>
                </a:moveTo>
                <a:lnTo>
                  <a:pt x="0" y="3237839"/>
                </a:lnTo>
                <a:lnTo>
                  <a:pt x="0" y="3240570"/>
                </a:lnTo>
                <a:lnTo>
                  <a:pt x="1358" y="3240570"/>
                </a:lnTo>
                <a:lnTo>
                  <a:pt x="1358" y="3237839"/>
                </a:lnTo>
                <a:close/>
              </a:path>
              <a:path w="1905" h="3432175">
                <a:moveTo>
                  <a:pt x="1358" y="3232366"/>
                </a:moveTo>
                <a:lnTo>
                  <a:pt x="0" y="3232366"/>
                </a:lnTo>
                <a:lnTo>
                  <a:pt x="0" y="3235096"/>
                </a:lnTo>
                <a:lnTo>
                  <a:pt x="1358" y="3235096"/>
                </a:lnTo>
                <a:lnTo>
                  <a:pt x="1358" y="3232366"/>
                </a:lnTo>
                <a:close/>
              </a:path>
              <a:path w="1905" h="3432175">
                <a:moveTo>
                  <a:pt x="1358" y="3226892"/>
                </a:moveTo>
                <a:lnTo>
                  <a:pt x="0" y="3226892"/>
                </a:lnTo>
                <a:lnTo>
                  <a:pt x="0" y="3229635"/>
                </a:lnTo>
                <a:lnTo>
                  <a:pt x="1358" y="3229635"/>
                </a:lnTo>
                <a:lnTo>
                  <a:pt x="1358" y="3226892"/>
                </a:lnTo>
                <a:close/>
              </a:path>
              <a:path w="1905" h="3432175">
                <a:moveTo>
                  <a:pt x="1358" y="3221418"/>
                </a:moveTo>
                <a:lnTo>
                  <a:pt x="0" y="3221418"/>
                </a:lnTo>
                <a:lnTo>
                  <a:pt x="0" y="3224161"/>
                </a:lnTo>
                <a:lnTo>
                  <a:pt x="1358" y="3224161"/>
                </a:lnTo>
                <a:lnTo>
                  <a:pt x="1358" y="3221418"/>
                </a:lnTo>
                <a:close/>
              </a:path>
              <a:path w="1905" h="3432175">
                <a:moveTo>
                  <a:pt x="1358" y="3215944"/>
                </a:moveTo>
                <a:lnTo>
                  <a:pt x="0" y="3215944"/>
                </a:lnTo>
                <a:lnTo>
                  <a:pt x="0" y="3218688"/>
                </a:lnTo>
                <a:lnTo>
                  <a:pt x="1358" y="3218688"/>
                </a:lnTo>
                <a:lnTo>
                  <a:pt x="1358" y="3215944"/>
                </a:lnTo>
                <a:close/>
              </a:path>
              <a:path w="1905" h="3432175">
                <a:moveTo>
                  <a:pt x="1358" y="3210483"/>
                </a:moveTo>
                <a:lnTo>
                  <a:pt x="0" y="3210483"/>
                </a:lnTo>
                <a:lnTo>
                  <a:pt x="0" y="3213214"/>
                </a:lnTo>
                <a:lnTo>
                  <a:pt x="1358" y="3213214"/>
                </a:lnTo>
                <a:lnTo>
                  <a:pt x="1358" y="3210483"/>
                </a:lnTo>
                <a:close/>
              </a:path>
              <a:path w="1905" h="3432175">
                <a:moveTo>
                  <a:pt x="1358" y="3205010"/>
                </a:moveTo>
                <a:lnTo>
                  <a:pt x="0" y="3205010"/>
                </a:lnTo>
                <a:lnTo>
                  <a:pt x="0" y="3207740"/>
                </a:lnTo>
                <a:lnTo>
                  <a:pt x="1358" y="3207740"/>
                </a:lnTo>
                <a:lnTo>
                  <a:pt x="1358" y="3205010"/>
                </a:lnTo>
                <a:close/>
              </a:path>
              <a:path w="1905" h="3432175">
                <a:moveTo>
                  <a:pt x="1358" y="3199536"/>
                </a:moveTo>
                <a:lnTo>
                  <a:pt x="0" y="3199536"/>
                </a:lnTo>
                <a:lnTo>
                  <a:pt x="0" y="3202267"/>
                </a:lnTo>
                <a:lnTo>
                  <a:pt x="1358" y="3202267"/>
                </a:lnTo>
                <a:lnTo>
                  <a:pt x="1358" y="3199536"/>
                </a:lnTo>
                <a:close/>
              </a:path>
              <a:path w="1905" h="3432175">
                <a:moveTo>
                  <a:pt x="1358" y="3194062"/>
                </a:moveTo>
                <a:lnTo>
                  <a:pt x="0" y="3194062"/>
                </a:lnTo>
                <a:lnTo>
                  <a:pt x="0" y="3196793"/>
                </a:lnTo>
                <a:lnTo>
                  <a:pt x="1358" y="3196793"/>
                </a:lnTo>
                <a:lnTo>
                  <a:pt x="1358" y="3194062"/>
                </a:lnTo>
                <a:close/>
              </a:path>
              <a:path w="1905" h="3432175">
                <a:moveTo>
                  <a:pt x="1358" y="3188589"/>
                </a:moveTo>
                <a:lnTo>
                  <a:pt x="0" y="3188589"/>
                </a:lnTo>
                <a:lnTo>
                  <a:pt x="0" y="3191332"/>
                </a:lnTo>
                <a:lnTo>
                  <a:pt x="1358" y="3191332"/>
                </a:lnTo>
                <a:lnTo>
                  <a:pt x="1358" y="3188589"/>
                </a:lnTo>
                <a:close/>
              </a:path>
              <a:path w="1905" h="3432175">
                <a:moveTo>
                  <a:pt x="1358" y="3183115"/>
                </a:moveTo>
                <a:lnTo>
                  <a:pt x="0" y="3183115"/>
                </a:lnTo>
                <a:lnTo>
                  <a:pt x="0" y="3185858"/>
                </a:lnTo>
                <a:lnTo>
                  <a:pt x="1358" y="3185858"/>
                </a:lnTo>
                <a:lnTo>
                  <a:pt x="1358" y="3183115"/>
                </a:lnTo>
                <a:close/>
              </a:path>
              <a:path w="1905" h="3432175">
                <a:moveTo>
                  <a:pt x="1358" y="3177641"/>
                </a:moveTo>
                <a:lnTo>
                  <a:pt x="0" y="3177641"/>
                </a:lnTo>
                <a:lnTo>
                  <a:pt x="0" y="3180384"/>
                </a:lnTo>
                <a:lnTo>
                  <a:pt x="1358" y="3180384"/>
                </a:lnTo>
                <a:lnTo>
                  <a:pt x="1358" y="3177641"/>
                </a:lnTo>
                <a:close/>
              </a:path>
              <a:path w="1905" h="3432175">
                <a:moveTo>
                  <a:pt x="1358" y="3172180"/>
                </a:moveTo>
                <a:lnTo>
                  <a:pt x="0" y="3172180"/>
                </a:lnTo>
                <a:lnTo>
                  <a:pt x="0" y="3174911"/>
                </a:lnTo>
                <a:lnTo>
                  <a:pt x="1358" y="3174911"/>
                </a:lnTo>
                <a:lnTo>
                  <a:pt x="1358" y="3172180"/>
                </a:lnTo>
                <a:close/>
              </a:path>
              <a:path w="1905" h="3432175">
                <a:moveTo>
                  <a:pt x="1358" y="3166707"/>
                </a:moveTo>
                <a:lnTo>
                  <a:pt x="0" y="3166707"/>
                </a:lnTo>
                <a:lnTo>
                  <a:pt x="0" y="3169437"/>
                </a:lnTo>
                <a:lnTo>
                  <a:pt x="1358" y="3169437"/>
                </a:lnTo>
                <a:lnTo>
                  <a:pt x="1358" y="3166707"/>
                </a:lnTo>
                <a:close/>
              </a:path>
              <a:path w="1905" h="3432175">
                <a:moveTo>
                  <a:pt x="1358" y="3161233"/>
                </a:moveTo>
                <a:lnTo>
                  <a:pt x="0" y="3161233"/>
                </a:lnTo>
                <a:lnTo>
                  <a:pt x="0" y="3163963"/>
                </a:lnTo>
                <a:lnTo>
                  <a:pt x="1358" y="3163963"/>
                </a:lnTo>
                <a:lnTo>
                  <a:pt x="1358" y="3161233"/>
                </a:lnTo>
                <a:close/>
              </a:path>
              <a:path w="1905" h="3432175">
                <a:moveTo>
                  <a:pt x="1358" y="3155759"/>
                </a:moveTo>
                <a:lnTo>
                  <a:pt x="0" y="3155759"/>
                </a:lnTo>
                <a:lnTo>
                  <a:pt x="0" y="3158490"/>
                </a:lnTo>
                <a:lnTo>
                  <a:pt x="1358" y="3158490"/>
                </a:lnTo>
                <a:lnTo>
                  <a:pt x="1358" y="3155759"/>
                </a:lnTo>
                <a:close/>
              </a:path>
              <a:path w="1905" h="3432175">
                <a:moveTo>
                  <a:pt x="1358" y="3150285"/>
                </a:moveTo>
                <a:lnTo>
                  <a:pt x="0" y="3150285"/>
                </a:lnTo>
                <a:lnTo>
                  <a:pt x="0" y="3153029"/>
                </a:lnTo>
                <a:lnTo>
                  <a:pt x="1358" y="3153029"/>
                </a:lnTo>
                <a:lnTo>
                  <a:pt x="1358" y="3150285"/>
                </a:lnTo>
                <a:close/>
              </a:path>
              <a:path w="1905" h="3432175">
                <a:moveTo>
                  <a:pt x="1358" y="3144812"/>
                </a:moveTo>
                <a:lnTo>
                  <a:pt x="0" y="3144812"/>
                </a:lnTo>
                <a:lnTo>
                  <a:pt x="0" y="3147555"/>
                </a:lnTo>
                <a:lnTo>
                  <a:pt x="1358" y="3147555"/>
                </a:lnTo>
                <a:lnTo>
                  <a:pt x="1358" y="3144812"/>
                </a:lnTo>
                <a:close/>
              </a:path>
              <a:path w="1905" h="3432175">
                <a:moveTo>
                  <a:pt x="1358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58" y="94221"/>
                </a:lnTo>
                <a:lnTo>
                  <a:pt x="1358" y="91490"/>
                </a:lnTo>
                <a:close/>
              </a:path>
              <a:path w="1905" h="3432175">
                <a:moveTo>
                  <a:pt x="1358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58" y="88747"/>
                </a:lnTo>
                <a:lnTo>
                  <a:pt x="1358" y="86017"/>
                </a:lnTo>
                <a:close/>
              </a:path>
              <a:path w="1905" h="3432175">
                <a:moveTo>
                  <a:pt x="1358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58" y="83273"/>
                </a:lnTo>
                <a:lnTo>
                  <a:pt x="1358" y="80543"/>
                </a:lnTo>
                <a:close/>
              </a:path>
              <a:path w="1905" h="3432175">
                <a:moveTo>
                  <a:pt x="1358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58" y="77800"/>
                </a:lnTo>
                <a:lnTo>
                  <a:pt x="1358" y="75069"/>
                </a:lnTo>
                <a:close/>
              </a:path>
              <a:path w="1905" h="3432175">
                <a:moveTo>
                  <a:pt x="1358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58" y="72339"/>
                </a:lnTo>
                <a:lnTo>
                  <a:pt x="1358" y="69596"/>
                </a:lnTo>
                <a:close/>
              </a:path>
              <a:path w="1905" h="3432175">
                <a:moveTo>
                  <a:pt x="1358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58" y="66865"/>
                </a:lnTo>
                <a:lnTo>
                  <a:pt x="1358" y="64122"/>
                </a:lnTo>
                <a:close/>
              </a:path>
              <a:path w="1905" h="3432175">
                <a:moveTo>
                  <a:pt x="1358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58" y="61391"/>
                </a:lnTo>
                <a:lnTo>
                  <a:pt x="1358" y="58648"/>
                </a:lnTo>
                <a:close/>
              </a:path>
              <a:path w="1905" h="3432175">
                <a:moveTo>
                  <a:pt x="1358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58" y="55918"/>
                </a:lnTo>
                <a:lnTo>
                  <a:pt x="1358" y="53187"/>
                </a:lnTo>
                <a:close/>
              </a:path>
              <a:path w="1905" h="3432175">
                <a:moveTo>
                  <a:pt x="1358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58" y="50444"/>
                </a:lnTo>
                <a:lnTo>
                  <a:pt x="1358" y="47713"/>
                </a:lnTo>
                <a:close/>
              </a:path>
              <a:path w="1905" h="3432175">
                <a:moveTo>
                  <a:pt x="1358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58" y="44970"/>
                </a:lnTo>
                <a:lnTo>
                  <a:pt x="1358" y="42240"/>
                </a:lnTo>
                <a:close/>
              </a:path>
              <a:path w="1905" h="3432175">
                <a:moveTo>
                  <a:pt x="1358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58" y="39497"/>
                </a:lnTo>
                <a:lnTo>
                  <a:pt x="1358" y="36766"/>
                </a:lnTo>
                <a:close/>
              </a:path>
              <a:path w="1905" h="3432175">
                <a:moveTo>
                  <a:pt x="1358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58" y="34036"/>
                </a:lnTo>
                <a:lnTo>
                  <a:pt x="1358" y="31292"/>
                </a:lnTo>
                <a:close/>
              </a:path>
              <a:path w="1905" h="3432175">
                <a:moveTo>
                  <a:pt x="1358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58" y="28562"/>
                </a:lnTo>
                <a:lnTo>
                  <a:pt x="1358" y="25819"/>
                </a:lnTo>
                <a:close/>
              </a:path>
              <a:path w="1905" h="3432175">
                <a:moveTo>
                  <a:pt x="1358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58" y="23088"/>
                </a:lnTo>
                <a:lnTo>
                  <a:pt x="1358" y="20345"/>
                </a:lnTo>
                <a:close/>
              </a:path>
              <a:path w="1905" h="3432175">
                <a:moveTo>
                  <a:pt x="1358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58" y="17614"/>
                </a:lnTo>
                <a:lnTo>
                  <a:pt x="1358" y="14884"/>
                </a:lnTo>
                <a:close/>
              </a:path>
              <a:path w="1905" h="3432175">
                <a:moveTo>
                  <a:pt x="1358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58" y="12141"/>
                </a:lnTo>
                <a:lnTo>
                  <a:pt x="1358" y="9410"/>
                </a:lnTo>
                <a:close/>
              </a:path>
              <a:path w="1905" h="3432175">
                <a:moveTo>
                  <a:pt x="1358" y="3937"/>
                </a:moveTo>
                <a:lnTo>
                  <a:pt x="0" y="3937"/>
                </a:lnTo>
                <a:lnTo>
                  <a:pt x="0" y="6667"/>
                </a:lnTo>
                <a:lnTo>
                  <a:pt x="1358" y="6667"/>
                </a:lnTo>
                <a:lnTo>
                  <a:pt x="1358" y="3937"/>
                </a:lnTo>
                <a:close/>
              </a:path>
              <a:path w="1905" h="3432175">
                <a:moveTo>
                  <a:pt x="1358" y="0"/>
                </a:moveTo>
                <a:lnTo>
                  <a:pt x="0" y="0"/>
                </a:lnTo>
                <a:lnTo>
                  <a:pt x="0" y="1193"/>
                </a:lnTo>
                <a:lnTo>
                  <a:pt x="1358" y="119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15340482" y="4186384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79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79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79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79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79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79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79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79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79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79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79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79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79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79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79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79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79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79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79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79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79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79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79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79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79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79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79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79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79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79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79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79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79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79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79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79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79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79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79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79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79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79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79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79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79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79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79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79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79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15340482" y="3803352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79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79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79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79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79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79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79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79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79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79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79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79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79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79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79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79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79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79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79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79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79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79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79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79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79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79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79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79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79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79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79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79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79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79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79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79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79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79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79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79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79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79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79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79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79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79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79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79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79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79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79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79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79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79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79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79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79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79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79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79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79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79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79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79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79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79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79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79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79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79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15340482" y="2982564"/>
            <a:ext cx="1905" cy="823594"/>
          </a:xfrm>
          <a:custGeom>
            <a:avLst/>
            <a:gdLst/>
            <a:ahLst/>
            <a:cxnLst/>
            <a:rect l="l" t="t" r="r" b="b"/>
            <a:pathLst>
              <a:path w="1905" h="823595">
                <a:moveTo>
                  <a:pt x="1358" y="820788"/>
                </a:moveTo>
                <a:lnTo>
                  <a:pt x="0" y="820788"/>
                </a:lnTo>
                <a:lnTo>
                  <a:pt x="0" y="823518"/>
                </a:lnTo>
                <a:lnTo>
                  <a:pt x="1358" y="823518"/>
                </a:lnTo>
                <a:lnTo>
                  <a:pt x="1358" y="820788"/>
                </a:lnTo>
                <a:close/>
              </a:path>
              <a:path w="1905" h="823595">
                <a:moveTo>
                  <a:pt x="1358" y="815314"/>
                </a:moveTo>
                <a:lnTo>
                  <a:pt x="0" y="815314"/>
                </a:lnTo>
                <a:lnTo>
                  <a:pt x="0" y="818057"/>
                </a:lnTo>
                <a:lnTo>
                  <a:pt x="1358" y="818057"/>
                </a:lnTo>
                <a:lnTo>
                  <a:pt x="1358" y="815314"/>
                </a:lnTo>
                <a:close/>
              </a:path>
              <a:path w="1905" h="823595">
                <a:moveTo>
                  <a:pt x="1358" y="809840"/>
                </a:moveTo>
                <a:lnTo>
                  <a:pt x="0" y="809840"/>
                </a:lnTo>
                <a:lnTo>
                  <a:pt x="0" y="812584"/>
                </a:lnTo>
                <a:lnTo>
                  <a:pt x="1358" y="812584"/>
                </a:lnTo>
                <a:lnTo>
                  <a:pt x="1358" y="809840"/>
                </a:lnTo>
                <a:close/>
              </a:path>
              <a:path w="1905" h="823595">
                <a:moveTo>
                  <a:pt x="1358" y="804367"/>
                </a:moveTo>
                <a:lnTo>
                  <a:pt x="0" y="804367"/>
                </a:lnTo>
                <a:lnTo>
                  <a:pt x="0" y="807110"/>
                </a:lnTo>
                <a:lnTo>
                  <a:pt x="1358" y="807110"/>
                </a:lnTo>
                <a:lnTo>
                  <a:pt x="1358" y="804367"/>
                </a:lnTo>
                <a:close/>
              </a:path>
              <a:path w="1905" h="823595">
                <a:moveTo>
                  <a:pt x="1358" y="798906"/>
                </a:moveTo>
                <a:lnTo>
                  <a:pt x="0" y="798906"/>
                </a:lnTo>
                <a:lnTo>
                  <a:pt x="0" y="801636"/>
                </a:lnTo>
                <a:lnTo>
                  <a:pt x="1358" y="801636"/>
                </a:lnTo>
                <a:lnTo>
                  <a:pt x="1358" y="798906"/>
                </a:lnTo>
                <a:close/>
              </a:path>
              <a:path w="1905" h="823595">
                <a:moveTo>
                  <a:pt x="1358" y="793432"/>
                </a:moveTo>
                <a:lnTo>
                  <a:pt x="0" y="793432"/>
                </a:lnTo>
                <a:lnTo>
                  <a:pt x="0" y="796163"/>
                </a:lnTo>
                <a:lnTo>
                  <a:pt x="1358" y="796163"/>
                </a:lnTo>
                <a:lnTo>
                  <a:pt x="1358" y="793432"/>
                </a:lnTo>
                <a:close/>
              </a:path>
              <a:path w="1905" h="823595">
                <a:moveTo>
                  <a:pt x="1358" y="787958"/>
                </a:moveTo>
                <a:lnTo>
                  <a:pt x="0" y="787958"/>
                </a:lnTo>
                <a:lnTo>
                  <a:pt x="0" y="790689"/>
                </a:lnTo>
                <a:lnTo>
                  <a:pt x="1358" y="790689"/>
                </a:lnTo>
                <a:lnTo>
                  <a:pt x="1358" y="787958"/>
                </a:lnTo>
                <a:close/>
              </a:path>
              <a:path w="1905" h="823595">
                <a:moveTo>
                  <a:pt x="1358" y="782485"/>
                </a:moveTo>
                <a:lnTo>
                  <a:pt x="0" y="782485"/>
                </a:lnTo>
                <a:lnTo>
                  <a:pt x="0" y="785215"/>
                </a:lnTo>
                <a:lnTo>
                  <a:pt x="1358" y="785215"/>
                </a:lnTo>
                <a:lnTo>
                  <a:pt x="1358" y="782485"/>
                </a:lnTo>
                <a:close/>
              </a:path>
              <a:path w="1905" h="823595">
                <a:moveTo>
                  <a:pt x="1358" y="777011"/>
                </a:moveTo>
                <a:lnTo>
                  <a:pt x="0" y="777011"/>
                </a:lnTo>
                <a:lnTo>
                  <a:pt x="0" y="779741"/>
                </a:lnTo>
                <a:lnTo>
                  <a:pt x="1358" y="779741"/>
                </a:lnTo>
                <a:lnTo>
                  <a:pt x="1358" y="777011"/>
                </a:lnTo>
                <a:close/>
              </a:path>
              <a:path w="1905" h="823595">
                <a:moveTo>
                  <a:pt x="1358" y="771537"/>
                </a:moveTo>
                <a:lnTo>
                  <a:pt x="0" y="771537"/>
                </a:lnTo>
                <a:lnTo>
                  <a:pt x="0" y="774280"/>
                </a:lnTo>
                <a:lnTo>
                  <a:pt x="1358" y="774280"/>
                </a:lnTo>
                <a:lnTo>
                  <a:pt x="1358" y="771537"/>
                </a:lnTo>
                <a:close/>
              </a:path>
              <a:path w="1905" h="823595">
                <a:moveTo>
                  <a:pt x="1358" y="766064"/>
                </a:moveTo>
                <a:lnTo>
                  <a:pt x="0" y="766064"/>
                </a:lnTo>
                <a:lnTo>
                  <a:pt x="0" y="768807"/>
                </a:lnTo>
                <a:lnTo>
                  <a:pt x="1358" y="768807"/>
                </a:lnTo>
                <a:lnTo>
                  <a:pt x="1358" y="766064"/>
                </a:lnTo>
                <a:close/>
              </a:path>
              <a:path w="1905" h="823595">
                <a:moveTo>
                  <a:pt x="1358" y="760590"/>
                </a:moveTo>
                <a:lnTo>
                  <a:pt x="0" y="760590"/>
                </a:lnTo>
                <a:lnTo>
                  <a:pt x="0" y="763333"/>
                </a:lnTo>
                <a:lnTo>
                  <a:pt x="1358" y="763333"/>
                </a:lnTo>
                <a:lnTo>
                  <a:pt x="1358" y="760590"/>
                </a:lnTo>
                <a:close/>
              </a:path>
              <a:path w="1905" h="823595">
                <a:moveTo>
                  <a:pt x="1358" y="755129"/>
                </a:moveTo>
                <a:lnTo>
                  <a:pt x="0" y="755129"/>
                </a:lnTo>
                <a:lnTo>
                  <a:pt x="0" y="757859"/>
                </a:lnTo>
                <a:lnTo>
                  <a:pt x="1358" y="757859"/>
                </a:lnTo>
                <a:lnTo>
                  <a:pt x="1358" y="755129"/>
                </a:lnTo>
                <a:close/>
              </a:path>
              <a:path w="1905" h="823595">
                <a:moveTo>
                  <a:pt x="1358" y="749655"/>
                </a:moveTo>
                <a:lnTo>
                  <a:pt x="0" y="749655"/>
                </a:lnTo>
                <a:lnTo>
                  <a:pt x="0" y="752386"/>
                </a:lnTo>
                <a:lnTo>
                  <a:pt x="1358" y="752386"/>
                </a:lnTo>
                <a:lnTo>
                  <a:pt x="1358" y="749655"/>
                </a:lnTo>
                <a:close/>
              </a:path>
              <a:path w="1905" h="823595">
                <a:moveTo>
                  <a:pt x="1358" y="744181"/>
                </a:moveTo>
                <a:lnTo>
                  <a:pt x="0" y="744181"/>
                </a:lnTo>
                <a:lnTo>
                  <a:pt x="0" y="746912"/>
                </a:lnTo>
                <a:lnTo>
                  <a:pt x="1358" y="746912"/>
                </a:lnTo>
                <a:lnTo>
                  <a:pt x="1358" y="744181"/>
                </a:lnTo>
                <a:close/>
              </a:path>
              <a:path w="1905" h="823595">
                <a:moveTo>
                  <a:pt x="1358" y="738708"/>
                </a:moveTo>
                <a:lnTo>
                  <a:pt x="0" y="738708"/>
                </a:lnTo>
                <a:lnTo>
                  <a:pt x="0" y="741438"/>
                </a:lnTo>
                <a:lnTo>
                  <a:pt x="1358" y="741438"/>
                </a:lnTo>
                <a:lnTo>
                  <a:pt x="1358" y="738708"/>
                </a:lnTo>
                <a:close/>
              </a:path>
              <a:path w="1905" h="823595">
                <a:moveTo>
                  <a:pt x="1358" y="733234"/>
                </a:moveTo>
                <a:lnTo>
                  <a:pt x="0" y="733234"/>
                </a:lnTo>
                <a:lnTo>
                  <a:pt x="0" y="735977"/>
                </a:lnTo>
                <a:lnTo>
                  <a:pt x="1358" y="735977"/>
                </a:lnTo>
                <a:lnTo>
                  <a:pt x="1358" y="733234"/>
                </a:lnTo>
                <a:close/>
              </a:path>
              <a:path w="1905" h="823595">
                <a:moveTo>
                  <a:pt x="1358" y="727760"/>
                </a:moveTo>
                <a:lnTo>
                  <a:pt x="0" y="727760"/>
                </a:lnTo>
                <a:lnTo>
                  <a:pt x="0" y="730504"/>
                </a:lnTo>
                <a:lnTo>
                  <a:pt x="1358" y="730504"/>
                </a:lnTo>
                <a:lnTo>
                  <a:pt x="1358" y="727760"/>
                </a:lnTo>
                <a:close/>
              </a:path>
              <a:path w="1905" h="823595">
                <a:moveTo>
                  <a:pt x="1358" y="722287"/>
                </a:moveTo>
                <a:lnTo>
                  <a:pt x="0" y="722287"/>
                </a:lnTo>
                <a:lnTo>
                  <a:pt x="0" y="725030"/>
                </a:lnTo>
                <a:lnTo>
                  <a:pt x="1358" y="725030"/>
                </a:lnTo>
                <a:lnTo>
                  <a:pt x="1358" y="722287"/>
                </a:lnTo>
                <a:close/>
              </a:path>
              <a:path w="1905" h="823595">
                <a:moveTo>
                  <a:pt x="1358" y="716826"/>
                </a:moveTo>
                <a:lnTo>
                  <a:pt x="0" y="716826"/>
                </a:lnTo>
                <a:lnTo>
                  <a:pt x="0" y="719556"/>
                </a:lnTo>
                <a:lnTo>
                  <a:pt x="1358" y="719556"/>
                </a:lnTo>
                <a:lnTo>
                  <a:pt x="1358" y="716826"/>
                </a:lnTo>
                <a:close/>
              </a:path>
              <a:path w="1905" h="823595">
                <a:moveTo>
                  <a:pt x="1358" y="711352"/>
                </a:moveTo>
                <a:lnTo>
                  <a:pt x="0" y="711352"/>
                </a:lnTo>
                <a:lnTo>
                  <a:pt x="0" y="714082"/>
                </a:lnTo>
                <a:lnTo>
                  <a:pt x="1358" y="714082"/>
                </a:lnTo>
                <a:lnTo>
                  <a:pt x="1358" y="711352"/>
                </a:lnTo>
                <a:close/>
              </a:path>
              <a:path w="1905" h="823595">
                <a:moveTo>
                  <a:pt x="1358" y="705878"/>
                </a:moveTo>
                <a:lnTo>
                  <a:pt x="0" y="705878"/>
                </a:lnTo>
                <a:lnTo>
                  <a:pt x="0" y="708609"/>
                </a:lnTo>
                <a:lnTo>
                  <a:pt x="1358" y="708609"/>
                </a:lnTo>
                <a:lnTo>
                  <a:pt x="1358" y="705878"/>
                </a:lnTo>
                <a:close/>
              </a:path>
              <a:path w="1905" h="823595">
                <a:moveTo>
                  <a:pt x="1358" y="700405"/>
                </a:moveTo>
                <a:lnTo>
                  <a:pt x="0" y="700405"/>
                </a:lnTo>
                <a:lnTo>
                  <a:pt x="0" y="703135"/>
                </a:lnTo>
                <a:lnTo>
                  <a:pt x="1358" y="703135"/>
                </a:lnTo>
                <a:lnTo>
                  <a:pt x="1358" y="700405"/>
                </a:lnTo>
                <a:close/>
              </a:path>
              <a:path w="1905" h="823595">
                <a:moveTo>
                  <a:pt x="1358" y="694931"/>
                </a:moveTo>
                <a:lnTo>
                  <a:pt x="0" y="694931"/>
                </a:lnTo>
                <a:lnTo>
                  <a:pt x="0" y="697674"/>
                </a:lnTo>
                <a:lnTo>
                  <a:pt x="1358" y="697674"/>
                </a:lnTo>
                <a:lnTo>
                  <a:pt x="1358" y="694931"/>
                </a:lnTo>
                <a:close/>
              </a:path>
              <a:path w="1905" h="823595">
                <a:moveTo>
                  <a:pt x="1358" y="689457"/>
                </a:moveTo>
                <a:lnTo>
                  <a:pt x="0" y="689457"/>
                </a:lnTo>
                <a:lnTo>
                  <a:pt x="0" y="692200"/>
                </a:lnTo>
                <a:lnTo>
                  <a:pt x="1358" y="692200"/>
                </a:lnTo>
                <a:lnTo>
                  <a:pt x="1358" y="689457"/>
                </a:lnTo>
                <a:close/>
              </a:path>
              <a:path w="1905" h="823595">
                <a:moveTo>
                  <a:pt x="1358" y="683983"/>
                </a:moveTo>
                <a:lnTo>
                  <a:pt x="0" y="683983"/>
                </a:lnTo>
                <a:lnTo>
                  <a:pt x="0" y="686727"/>
                </a:lnTo>
                <a:lnTo>
                  <a:pt x="1358" y="686727"/>
                </a:lnTo>
                <a:lnTo>
                  <a:pt x="1358" y="683983"/>
                </a:lnTo>
                <a:close/>
              </a:path>
              <a:path w="1905" h="823595">
                <a:moveTo>
                  <a:pt x="1358" y="678522"/>
                </a:moveTo>
                <a:lnTo>
                  <a:pt x="0" y="678522"/>
                </a:lnTo>
                <a:lnTo>
                  <a:pt x="0" y="681253"/>
                </a:lnTo>
                <a:lnTo>
                  <a:pt x="1358" y="681253"/>
                </a:lnTo>
                <a:lnTo>
                  <a:pt x="1358" y="678522"/>
                </a:lnTo>
                <a:close/>
              </a:path>
              <a:path w="1905" h="823595">
                <a:moveTo>
                  <a:pt x="1358" y="673049"/>
                </a:moveTo>
                <a:lnTo>
                  <a:pt x="0" y="673049"/>
                </a:lnTo>
                <a:lnTo>
                  <a:pt x="0" y="675779"/>
                </a:lnTo>
                <a:lnTo>
                  <a:pt x="1358" y="675779"/>
                </a:lnTo>
                <a:lnTo>
                  <a:pt x="1358" y="673049"/>
                </a:lnTo>
                <a:close/>
              </a:path>
              <a:path w="1905" h="823595">
                <a:moveTo>
                  <a:pt x="1358" y="667575"/>
                </a:moveTo>
                <a:lnTo>
                  <a:pt x="0" y="667575"/>
                </a:lnTo>
                <a:lnTo>
                  <a:pt x="0" y="670306"/>
                </a:lnTo>
                <a:lnTo>
                  <a:pt x="1358" y="670306"/>
                </a:lnTo>
                <a:lnTo>
                  <a:pt x="1358" y="667575"/>
                </a:lnTo>
                <a:close/>
              </a:path>
              <a:path w="1905" h="823595">
                <a:moveTo>
                  <a:pt x="1358" y="662101"/>
                </a:moveTo>
                <a:lnTo>
                  <a:pt x="0" y="662101"/>
                </a:lnTo>
                <a:lnTo>
                  <a:pt x="0" y="664832"/>
                </a:lnTo>
                <a:lnTo>
                  <a:pt x="1358" y="664832"/>
                </a:lnTo>
                <a:lnTo>
                  <a:pt x="1358" y="662101"/>
                </a:lnTo>
                <a:close/>
              </a:path>
              <a:path w="1905" h="823595">
                <a:moveTo>
                  <a:pt x="1358" y="656628"/>
                </a:moveTo>
                <a:lnTo>
                  <a:pt x="0" y="656628"/>
                </a:lnTo>
                <a:lnTo>
                  <a:pt x="0" y="659371"/>
                </a:lnTo>
                <a:lnTo>
                  <a:pt x="1358" y="659371"/>
                </a:lnTo>
                <a:lnTo>
                  <a:pt x="1358" y="656628"/>
                </a:lnTo>
                <a:close/>
              </a:path>
              <a:path w="1905" h="823595">
                <a:moveTo>
                  <a:pt x="1358" y="651154"/>
                </a:moveTo>
                <a:lnTo>
                  <a:pt x="0" y="651154"/>
                </a:lnTo>
                <a:lnTo>
                  <a:pt x="0" y="653897"/>
                </a:lnTo>
                <a:lnTo>
                  <a:pt x="1358" y="653897"/>
                </a:lnTo>
                <a:lnTo>
                  <a:pt x="1358" y="651154"/>
                </a:lnTo>
                <a:close/>
              </a:path>
              <a:path w="1905" h="823595">
                <a:moveTo>
                  <a:pt x="1358" y="645680"/>
                </a:moveTo>
                <a:lnTo>
                  <a:pt x="0" y="645680"/>
                </a:lnTo>
                <a:lnTo>
                  <a:pt x="0" y="648423"/>
                </a:lnTo>
                <a:lnTo>
                  <a:pt x="1358" y="648423"/>
                </a:lnTo>
                <a:lnTo>
                  <a:pt x="1358" y="645680"/>
                </a:lnTo>
                <a:close/>
              </a:path>
              <a:path w="1905" h="823595">
                <a:moveTo>
                  <a:pt x="1358" y="640219"/>
                </a:moveTo>
                <a:lnTo>
                  <a:pt x="0" y="640219"/>
                </a:lnTo>
                <a:lnTo>
                  <a:pt x="0" y="642950"/>
                </a:lnTo>
                <a:lnTo>
                  <a:pt x="1358" y="642950"/>
                </a:lnTo>
                <a:lnTo>
                  <a:pt x="1358" y="640219"/>
                </a:lnTo>
                <a:close/>
              </a:path>
              <a:path w="1905" h="823595">
                <a:moveTo>
                  <a:pt x="1358" y="634746"/>
                </a:moveTo>
                <a:lnTo>
                  <a:pt x="0" y="634746"/>
                </a:lnTo>
                <a:lnTo>
                  <a:pt x="0" y="637476"/>
                </a:lnTo>
                <a:lnTo>
                  <a:pt x="1358" y="637476"/>
                </a:lnTo>
                <a:lnTo>
                  <a:pt x="1358" y="634746"/>
                </a:lnTo>
                <a:close/>
              </a:path>
              <a:path w="1905" h="823595">
                <a:moveTo>
                  <a:pt x="1358" y="629272"/>
                </a:moveTo>
                <a:lnTo>
                  <a:pt x="0" y="629272"/>
                </a:lnTo>
                <a:lnTo>
                  <a:pt x="0" y="632002"/>
                </a:lnTo>
                <a:lnTo>
                  <a:pt x="1358" y="632002"/>
                </a:lnTo>
                <a:lnTo>
                  <a:pt x="1358" y="629272"/>
                </a:lnTo>
                <a:close/>
              </a:path>
              <a:path w="1905" h="823595">
                <a:moveTo>
                  <a:pt x="1358" y="623798"/>
                </a:moveTo>
                <a:lnTo>
                  <a:pt x="0" y="623798"/>
                </a:lnTo>
                <a:lnTo>
                  <a:pt x="0" y="626529"/>
                </a:lnTo>
                <a:lnTo>
                  <a:pt x="1358" y="626529"/>
                </a:lnTo>
                <a:lnTo>
                  <a:pt x="1358" y="623798"/>
                </a:lnTo>
                <a:close/>
              </a:path>
              <a:path w="1905" h="823595">
                <a:moveTo>
                  <a:pt x="1358" y="618324"/>
                </a:moveTo>
                <a:lnTo>
                  <a:pt x="0" y="618324"/>
                </a:lnTo>
                <a:lnTo>
                  <a:pt x="0" y="621068"/>
                </a:lnTo>
                <a:lnTo>
                  <a:pt x="1358" y="621068"/>
                </a:lnTo>
                <a:lnTo>
                  <a:pt x="1358" y="618324"/>
                </a:lnTo>
                <a:close/>
              </a:path>
              <a:path w="1905" h="823595">
                <a:moveTo>
                  <a:pt x="1358" y="612851"/>
                </a:moveTo>
                <a:lnTo>
                  <a:pt x="0" y="612851"/>
                </a:lnTo>
                <a:lnTo>
                  <a:pt x="0" y="615594"/>
                </a:lnTo>
                <a:lnTo>
                  <a:pt x="1358" y="615594"/>
                </a:lnTo>
                <a:lnTo>
                  <a:pt x="1358" y="612851"/>
                </a:lnTo>
                <a:close/>
              </a:path>
              <a:path w="1905" h="823595">
                <a:moveTo>
                  <a:pt x="1358" y="607377"/>
                </a:moveTo>
                <a:lnTo>
                  <a:pt x="0" y="607377"/>
                </a:lnTo>
                <a:lnTo>
                  <a:pt x="0" y="610120"/>
                </a:lnTo>
                <a:lnTo>
                  <a:pt x="1358" y="610120"/>
                </a:lnTo>
                <a:lnTo>
                  <a:pt x="1358" y="607377"/>
                </a:lnTo>
                <a:close/>
              </a:path>
              <a:path w="1905" h="823595">
                <a:moveTo>
                  <a:pt x="1358" y="601916"/>
                </a:moveTo>
                <a:lnTo>
                  <a:pt x="0" y="601916"/>
                </a:lnTo>
                <a:lnTo>
                  <a:pt x="0" y="604647"/>
                </a:lnTo>
                <a:lnTo>
                  <a:pt x="1358" y="604647"/>
                </a:lnTo>
                <a:lnTo>
                  <a:pt x="1358" y="601916"/>
                </a:lnTo>
                <a:close/>
              </a:path>
              <a:path w="1905" h="823595">
                <a:moveTo>
                  <a:pt x="1358" y="596442"/>
                </a:moveTo>
                <a:lnTo>
                  <a:pt x="0" y="596442"/>
                </a:lnTo>
                <a:lnTo>
                  <a:pt x="0" y="599173"/>
                </a:lnTo>
                <a:lnTo>
                  <a:pt x="1358" y="599173"/>
                </a:lnTo>
                <a:lnTo>
                  <a:pt x="1358" y="596442"/>
                </a:lnTo>
                <a:close/>
              </a:path>
              <a:path w="1905" h="823595">
                <a:moveTo>
                  <a:pt x="1358" y="590969"/>
                </a:moveTo>
                <a:lnTo>
                  <a:pt x="0" y="590969"/>
                </a:lnTo>
                <a:lnTo>
                  <a:pt x="0" y="593699"/>
                </a:lnTo>
                <a:lnTo>
                  <a:pt x="1358" y="593699"/>
                </a:lnTo>
                <a:lnTo>
                  <a:pt x="1358" y="590969"/>
                </a:lnTo>
                <a:close/>
              </a:path>
              <a:path w="1905" h="823595">
                <a:moveTo>
                  <a:pt x="1358" y="585495"/>
                </a:moveTo>
                <a:lnTo>
                  <a:pt x="0" y="585495"/>
                </a:lnTo>
                <a:lnTo>
                  <a:pt x="0" y="588225"/>
                </a:lnTo>
                <a:lnTo>
                  <a:pt x="1358" y="588225"/>
                </a:lnTo>
                <a:lnTo>
                  <a:pt x="1358" y="585495"/>
                </a:lnTo>
                <a:close/>
              </a:path>
              <a:path w="1905" h="823595">
                <a:moveTo>
                  <a:pt x="1358" y="580021"/>
                </a:moveTo>
                <a:lnTo>
                  <a:pt x="0" y="580021"/>
                </a:lnTo>
                <a:lnTo>
                  <a:pt x="0" y="582764"/>
                </a:lnTo>
                <a:lnTo>
                  <a:pt x="1358" y="582764"/>
                </a:lnTo>
                <a:lnTo>
                  <a:pt x="1358" y="580021"/>
                </a:lnTo>
                <a:close/>
              </a:path>
              <a:path w="1905" h="823595">
                <a:moveTo>
                  <a:pt x="1358" y="574548"/>
                </a:moveTo>
                <a:lnTo>
                  <a:pt x="0" y="574548"/>
                </a:lnTo>
                <a:lnTo>
                  <a:pt x="0" y="577291"/>
                </a:lnTo>
                <a:lnTo>
                  <a:pt x="1358" y="577291"/>
                </a:lnTo>
                <a:lnTo>
                  <a:pt x="1358" y="574548"/>
                </a:lnTo>
                <a:close/>
              </a:path>
              <a:path w="1905" h="823595">
                <a:moveTo>
                  <a:pt x="1358" y="569074"/>
                </a:moveTo>
                <a:lnTo>
                  <a:pt x="0" y="569074"/>
                </a:lnTo>
                <a:lnTo>
                  <a:pt x="0" y="571817"/>
                </a:lnTo>
                <a:lnTo>
                  <a:pt x="1358" y="571817"/>
                </a:lnTo>
                <a:lnTo>
                  <a:pt x="1358" y="569074"/>
                </a:lnTo>
                <a:close/>
              </a:path>
              <a:path w="1905" h="823595">
                <a:moveTo>
                  <a:pt x="1358" y="563613"/>
                </a:moveTo>
                <a:lnTo>
                  <a:pt x="0" y="563613"/>
                </a:lnTo>
                <a:lnTo>
                  <a:pt x="0" y="566343"/>
                </a:lnTo>
                <a:lnTo>
                  <a:pt x="1358" y="566343"/>
                </a:lnTo>
                <a:lnTo>
                  <a:pt x="1358" y="563613"/>
                </a:lnTo>
                <a:close/>
              </a:path>
              <a:path w="1905" h="823595">
                <a:moveTo>
                  <a:pt x="1358" y="558139"/>
                </a:moveTo>
                <a:lnTo>
                  <a:pt x="0" y="558139"/>
                </a:lnTo>
                <a:lnTo>
                  <a:pt x="0" y="560870"/>
                </a:lnTo>
                <a:lnTo>
                  <a:pt x="1358" y="560870"/>
                </a:lnTo>
                <a:lnTo>
                  <a:pt x="1358" y="558139"/>
                </a:lnTo>
                <a:close/>
              </a:path>
              <a:path w="1905" h="823595">
                <a:moveTo>
                  <a:pt x="1358" y="552665"/>
                </a:moveTo>
                <a:lnTo>
                  <a:pt x="0" y="552665"/>
                </a:lnTo>
                <a:lnTo>
                  <a:pt x="0" y="555396"/>
                </a:lnTo>
                <a:lnTo>
                  <a:pt x="1358" y="555396"/>
                </a:lnTo>
                <a:lnTo>
                  <a:pt x="1358" y="552665"/>
                </a:lnTo>
                <a:close/>
              </a:path>
              <a:path w="1905" h="823595">
                <a:moveTo>
                  <a:pt x="1358" y="547192"/>
                </a:moveTo>
                <a:lnTo>
                  <a:pt x="0" y="547192"/>
                </a:lnTo>
                <a:lnTo>
                  <a:pt x="0" y="549922"/>
                </a:lnTo>
                <a:lnTo>
                  <a:pt x="1358" y="549922"/>
                </a:lnTo>
                <a:lnTo>
                  <a:pt x="1358" y="547192"/>
                </a:lnTo>
                <a:close/>
              </a:path>
              <a:path w="1905" h="823595">
                <a:moveTo>
                  <a:pt x="1358" y="541718"/>
                </a:moveTo>
                <a:lnTo>
                  <a:pt x="0" y="541718"/>
                </a:lnTo>
                <a:lnTo>
                  <a:pt x="0" y="544461"/>
                </a:lnTo>
                <a:lnTo>
                  <a:pt x="1358" y="544461"/>
                </a:lnTo>
                <a:lnTo>
                  <a:pt x="1358" y="541718"/>
                </a:lnTo>
                <a:close/>
              </a:path>
              <a:path w="1905" h="823595">
                <a:moveTo>
                  <a:pt x="1358" y="536244"/>
                </a:moveTo>
                <a:lnTo>
                  <a:pt x="0" y="536244"/>
                </a:lnTo>
                <a:lnTo>
                  <a:pt x="0" y="538988"/>
                </a:lnTo>
                <a:lnTo>
                  <a:pt x="1358" y="538988"/>
                </a:lnTo>
                <a:lnTo>
                  <a:pt x="1358" y="536244"/>
                </a:lnTo>
                <a:close/>
              </a:path>
              <a:path w="1905" h="823595">
                <a:moveTo>
                  <a:pt x="1358" y="533234"/>
                </a:moveTo>
                <a:lnTo>
                  <a:pt x="0" y="533234"/>
                </a:lnTo>
                <a:lnTo>
                  <a:pt x="0" y="533514"/>
                </a:lnTo>
                <a:lnTo>
                  <a:pt x="1358" y="533514"/>
                </a:lnTo>
                <a:lnTo>
                  <a:pt x="1358" y="533234"/>
                </a:lnTo>
                <a:close/>
              </a:path>
              <a:path w="1905" h="823595">
                <a:moveTo>
                  <a:pt x="1358" y="87553"/>
                </a:moveTo>
                <a:lnTo>
                  <a:pt x="0" y="87553"/>
                </a:lnTo>
                <a:lnTo>
                  <a:pt x="0" y="89154"/>
                </a:lnTo>
                <a:lnTo>
                  <a:pt x="1358" y="89154"/>
                </a:lnTo>
                <a:lnTo>
                  <a:pt x="1358" y="87553"/>
                </a:lnTo>
                <a:close/>
              </a:path>
              <a:path w="1905" h="823595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823595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823595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823595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823595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823595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823595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823595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823595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823595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823595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823595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823595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823595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823595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823595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15340482" y="2599532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80">
                <a:moveTo>
                  <a:pt x="1358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30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80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80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80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80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80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15340482" y="2216500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58" y="385762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58" y="380288"/>
                </a:lnTo>
                <a:lnTo>
                  <a:pt x="1358" y="377558"/>
                </a:lnTo>
                <a:close/>
              </a:path>
              <a:path w="1905" h="386080">
                <a:moveTo>
                  <a:pt x="1358" y="372084"/>
                </a:moveTo>
                <a:lnTo>
                  <a:pt x="0" y="372084"/>
                </a:lnTo>
                <a:lnTo>
                  <a:pt x="0" y="374815"/>
                </a:lnTo>
                <a:lnTo>
                  <a:pt x="1358" y="374815"/>
                </a:lnTo>
                <a:lnTo>
                  <a:pt x="1358" y="372084"/>
                </a:lnTo>
                <a:close/>
              </a:path>
              <a:path w="1905" h="386080">
                <a:moveTo>
                  <a:pt x="1358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10"/>
                </a:lnTo>
                <a:close/>
              </a:path>
              <a:path w="1905" h="386080">
                <a:moveTo>
                  <a:pt x="1358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37"/>
                </a:lnTo>
                <a:close/>
              </a:path>
              <a:path w="1905" h="386080">
                <a:moveTo>
                  <a:pt x="1358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58" y="358406"/>
                </a:lnTo>
                <a:lnTo>
                  <a:pt x="1358" y="355663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58" y="352933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58" y="347459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58" y="341985"/>
                </a:lnTo>
                <a:lnTo>
                  <a:pt x="1358" y="339255"/>
                </a:lnTo>
                <a:close/>
              </a:path>
              <a:path w="1905" h="386080">
                <a:moveTo>
                  <a:pt x="1358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58" y="336511"/>
                </a:lnTo>
                <a:lnTo>
                  <a:pt x="1358" y="333781"/>
                </a:lnTo>
                <a:close/>
              </a:path>
              <a:path w="1905" h="386080">
                <a:moveTo>
                  <a:pt x="1358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07"/>
                </a:lnTo>
                <a:close/>
              </a:path>
              <a:path w="1905" h="386080">
                <a:moveTo>
                  <a:pt x="1358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34"/>
                </a:lnTo>
                <a:close/>
              </a:path>
              <a:path w="1905" h="386080">
                <a:moveTo>
                  <a:pt x="1358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58" y="320103"/>
                </a:lnTo>
                <a:lnTo>
                  <a:pt x="1358" y="317360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58" y="314629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58" y="309156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58" y="303682"/>
                </a:lnTo>
                <a:lnTo>
                  <a:pt x="1358" y="300951"/>
                </a:lnTo>
                <a:close/>
              </a:path>
              <a:path w="1905" h="386080">
                <a:moveTo>
                  <a:pt x="1358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58" y="298208"/>
                </a:lnTo>
                <a:lnTo>
                  <a:pt x="1358" y="295478"/>
                </a:lnTo>
                <a:close/>
              </a:path>
              <a:path w="1905" h="386080">
                <a:moveTo>
                  <a:pt x="1358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04"/>
                </a:lnTo>
                <a:close/>
              </a:path>
              <a:path w="1905" h="386080">
                <a:moveTo>
                  <a:pt x="1358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30"/>
                </a:lnTo>
                <a:close/>
              </a:path>
              <a:path w="1905" h="386080">
                <a:moveTo>
                  <a:pt x="1358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58" y="281800"/>
                </a:lnTo>
                <a:lnTo>
                  <a:pt x="1358" y="279057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58" y="276326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58" y="270852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58" y="265379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58" y="259905"/>
                </a:lnTo>
                <a:lnTo>
                  <a:pt x="1358" y="257175"/>
                </a:lnTo>
                <a:close/>
              </a:path>
              <a:path w="1905" h="386080">
                <a:moveTo>
                  <a:pt x="1358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01"/>
                </a:lnTo>
                <a:close/>
              </a:path>
              <a:path w="1905" h="386080">
                <a:moveTo>
                  <a:pt x="1358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27"/>
                </a:lnTo>
                <a:close/>
              </a:path>
              <a:path w="1905" h="386080">
                <a:moveTo>
                  <a:pt x="1358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53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58" y="238023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58" y="232549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58" y="227076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58" y="221602"/>
                </a:lnTo>
                <a:lnTo>
                  <a:pt x="1358" y="218871"/>
                </a:lnTo>
                <a:close/>
              </a:path>
              <a:path w="1905" h="386080">
                <a:moveTo>
                  <a:pt x="1358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398"/>
                </a:lnTo>
                <a:close/>
              </a:path>
              <a:path w="1905" h="386080">
                <a:moveTo>
                  <a:pt x="1358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24"/>
                </a:lnTo>
                <a:close/>
              </a:path>
              <a:path w="1905" h="386080">
                <a:moveTo>
                  <a:pt x="1358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50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58" y="199720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58" y="194246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58" y="188772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58" y="183299"/>
                </a:lnTo>
                <a:lnTo>
                  <a:pt x="1358" y="180568"/>
                </a:lnTo>
                <a:close/>
              </a:path>
              <a:path w="1905" h="386080">
                <a:moveTo>
                  <a:pt x="1358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094"/>
                </a:lnTo>
                <a:close/>
              </a:path>
              <a:path w="1905" h="386080">
                <a:moveTo>
                  <a:pt x="1358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21"/>
                </a:lnTo>
                <a:close/>
              </a:path>
              <a:path w="1905" h="386080">
                <a:moveTo>
                  <a:pt x="1358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47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58" y="161417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58" y="155943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58" y="150469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58" y="144995"/>
                </a:lnTo>
                <a:lnTo>
                  <a:pt x="1358" y="142265"/>
                </a:lnTo>
                <a:close/>
              </a:path>
              <a:path w="1905" h="386080">
                <a:moveTo>
                  <a:pt x="1358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791"/>
                </a:lnTo>
                <a:close/>
              </a:path>
              <a:path w="1905" h="386080">
                <a:moveTo>
                  <a:pt x="1358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18"/>
                </a:lnTo>
                <a:close/>
              </a:path>
              <a:path w="1905" h="386080">
                <a:moveTo>
                  <a:pt x="1358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44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58" y="123113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58" y="117640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58" y="112166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58" y="106692"/>
                </a:lnTo>
                <a:lnTo>
                  <a:pt x="1358" y="103962"/>
                </a:lnTo>
                <a:close/>
              </a:path>
              <a:path w="1905" h="386080">
                <a:moveTo>
                  <a:pt x="1358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488"/>
                </a:lnTo>
                <a:close/>
              </a:path>
              <a:path w="1905" h="386080">
                <a:moveTo>
                  <a:pt x="1358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14"/>
                </a:lnTo>
                <a:close/>
              </a:path>
              <a:path w="1905" h="386080">
                <a:moveTo>
                  <a:pt x="1358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41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58" y="84810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58" y="79336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58" y="73863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58" y="68389"/>
                </a:lnTo>
                <a:lnTo>
                  <a:pt x="1358" y="65659"/>
                </a:lnTo>
                <a:close/>
              </a:path>
              <a:path w="1905" h="386080">
                <a:moveTo>
                  <a:pt x="1358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58" y="62915"/>
                </a:lnTo>
                <a:lnTo>
                  <a:pt x="1358" y="60185"/>
                </a:lnTo>
                <a:close/>
              </a:path>
              <a:path w="1905" h="386080">
                <a:moveTo>
                  <a:pt x="1358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11"/>
                </a:lnTo>
                <a:close/>
              </a:path>
              <a:path w="1905" h="386080">
                <a:moveTo>
                  <a:pt x="1358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37"/>
                </a:lnTo>
                <a:close/>
              </a:path>
              <a:path w="1905" h="386080">
                <a:moveTo>
                  <a:pt x="1358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58" y="46507"/>
                </a:lnTo>
                <a:lnTo>
                  <a:pt x="1358" y="43764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58" y="41033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58" y="35560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58" y="30086"/>
                </a:lnTo>
                <a:lnTo>
                  <a:pt x="1358" y="27355"/>
                </a:lnTo>
                <a:close/>
              </a:path>
              <a:path w="1905" h="386080">
                <a:moveTo>
                  <a:pt x="1358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58" y="24612"/>
                </a:lnTo>
                <a:lnTo>
                  <a:pt x="1358" y="21882"/>
                </a:lnTo>
                <a:close/>
              </a:path>
              <a:path w="1905" h="386080">
                <a:moveTo>
                  <a:pt x="1358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08"/>
                </a:lnTo>
                <a:close/>
              </a:path>
              <a:path w="1905" h="386080">
                <a:moveTo>
                  <a:pt x="1358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34"/>
                </a:lnTo>
                <a:close/>
              </a:path>
              <a:path w="1905" h="386080">
                <a:moveTo>
                  <a:pt x="1358" y="5461"/>
                </a:moveTo>
                <a:lnTo>
                  <a:pt x="0" y="5461"/>
                </a:lnTo>
                <a:lnTo>
                  <a:pt x="0" y="8204"/>
                </a:lnTo>
                <a:lnTo>
                  <a:pt x="1358" y="8204"/>
                </a:lnTo>
                <a:lnTo>
                  <a:pt x="1358" y="5461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30"/>
                </a:lnTo>
                <a:lnTo>
                  <a:pt x="1358" y="2730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15340482" y="183345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44"/>
                </a:lnTo>
                <a:close/>
              </a:path>
              <a:path w="1905" h="386080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58" y="363893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41"/>
                </a:lnTo>
                <a:close/>
              </a:path>
              <a:path w="1905" h="386080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58" y="325589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38"/>
                </a:lnTo>
                <a:close/>
              </a:path>
              <a:path w="1905" h="386080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80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58" y="287286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35"/>
                </a:lnTo>
                <a:close/>
              </a:path>
              <a:path w="1905" h="386080">
                <a:moveTo>
                  <a:pt x="1358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61"/>
                </a:lnTo>
                <a:close/>
              </a:path>
              <a:path w="1905" h="386080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58" y="248983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58" y="243509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31"/>
                </a:lnTo>
                <a:close/>
              </a:path>
              <a:path w="1905" h="386080">
                <a:moveTo>
                  <a:pt x="1358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58"/>
                </a:lnTo>
                <a:close/>
              </a:path>
              <a:path w="1905" h="386080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58" y="210680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58" y="205206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55"/>
                </a:lnTo>
                <a:close/>
              </a:path>
              <a:path w="1905" h="386080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58" y="166903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51"/>
                </a:lnTo>
                <a:close/>
              </a:path>
              <a:path w="1905" h="386080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58" y="128600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48"/>
                </a:lnTo>
                <a:close/>
              </a:path>
              <a:path w="1905" h="386080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58" y="90297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45"/>
                </a:lnTo>
                <a:close/>
              </a:path>
              <a:path w="1905" h="386080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80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58" y="51993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42"/>
                </a:lnTo>
                <a:close/>
              </a:path>
              <a:path w="1905" h="386080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80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58" y="13690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15340482" y="1450423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58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58" y="385775"/>
                </a:lnTo>
                <a:lnTo>
                  <a:pt x="1358" y="383032"/>
                </a:lnTo>
                <a:close/>
              </a:path>
              <a:path w="1905" h="386080">
                <a:moveTo>
                  <a:pt x="1358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58" y="380301"/>
                </a:lnTo>
                <a:lnTo>
                  <a:pt x="1358" y="377571"/>
                </a:lnTo>
                <a:close/>
              </a:path>
              <a:path w="1905" h="386080">
                <a:moveTo>
                  <a:pt x="1358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58" y="374827"/>
                </a:lnTo>
                <a:lnTo>
                  <a:pt x="1358" y="372097"/>
                </a:lnTo>
                <a:close/>
              </a:path>
              <a:path w="1905" h="386080">
                <a:moveTo>
                  <a:pt x="1358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58" y="369354"/>
                </a:lnTo>
                <a:lnTo>
                  <a:pt x="1358" y="366623"/>
                </a:lnTo>
                <a:close/>
              </a:path>
              <a:path w="1905" h="386080">
                <a:moveTo>
                  <a:pt x="1358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58" y="363880"/>
                </a:lnTo>
                <a:lnTo>
                  <a:pt x="1358" y="361149"/>
                </a:lnTo>
                <a:close/>
              </a:path>
              <a:path w="1905" h="386080">
                <a:moveTo>
                  <a:pt x="1358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58" y="358419"/>
                </a:lnTo>
                <a:lnTo>
                  <a:pt x="1358" y="355676"/>
                </a:lnTo>
                <a:close/>
              </a:path>
              <a:path w="1905" h="386080">
                <a:moveTo>
                  <a:pt x="1358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58" y="352945"/>
                </a:lnTo>
                <a:lnTo>
                  <a:pt x="1358" y="350202"/>
                </a:lnTo>
                <a:close/>
              </a:path>
              <a:path w="1905" h="386080">
                <a:moveTo>
                  <a:pt x="1358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58" y="347472"/>
                </a:lnTo>
                <a:lnTo>
                  <a:pt x="1358" y="344728"/>
                </a:lnTo>
                <a:close/>
              </a:path>
              <a:path w="1905" h="386080">
                <a:moveTo>
                  <a:pt x="1358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58" y="341998"/>
                </a:lnTo>
                <a:lnTo>
                  <a:pt x="1358" y="339267"/>
                </a:lnTo>
                <a:close/>
              </a:path>
              <a:path w="1905" h="386080">
                <a:moveTo>
                  <a:pt x="1358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58" y="336524"/>
                </a:lnTo>
                <a:lnTo>
                  <a:pt x="1358" y="333794"/>
                </a:lnTo>
                <a:close/>
              </a:path>
              <a:path w="1905" h="386080">
                <a:moveTo>
                  <a:pt x="1358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58" y="331050"/>
                </a:lnTo>
                <a:lnTo>
                  <a:pt x="1358" y="328320"/>
                </a:lnTo>
                <a:close/>
              </a:path>
              <a:path w="1905" h="386080">
                <a:moveTo>
                  <a:pt x="1358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58" y="325577"/>
                </a:lnTo>
                <a:lnTo>
                  <a:pt x="1358" y="322846"/>
                </a:lnTo>
                <a:close/>
              </a:path>
              <a:path w="1905" h="386080">
                <a:moveTo>
                  <a:pt x="1358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58" y="320116"/>
                </a:lnTo>
                <a:lnTo>
                  <a:pt x="1358" y="317373"/>
                </a:lnTo>
                <a:close/>
              </a:path>
              <a:path w="1905" h="386080">
                <a:moveTo>
                  <a:pt x="1358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58" y="314642"/>
                </a:lnTo>
                <a:lnTo>
                  <a:pt x="1358" y="311899"/>
                </a:lnTo>
                <a:close/>
              </a:path>
              <a:path w="1905" h="386080">
                <a:moveTo>
                  <a:pt x="1358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58" y="309168"/>
                </a:lnTo>
                <a:lnTo>
                  <a:pt x="1358" y="306425"/>
                </a:lnTo>
                <a:close/>
              </a:path>
              <a:path w="1905" h="386080">
                <a:moveTo>
                  <a:pt x="1358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58" y="303695"/>
                </a:lnTo>
                <a:lnTo>
                  <a:pt x="1358" y="300964"/>
                </a:lnTo>
                <a:close/>
              </a:path>
              <a:path w="1905" h="386080">
                <a:moveTo>
                  <a:pt x="1358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58" y="298221"/>
                </a:lnTo>
                <a:lnTo>
                  <a:pt x="1358" y="295490"/>
                </a:lnTo>
                <a:close/>
              </a:path>
              <a:path w="1905" h="386080">
                <a:moveTo>
                  <a:pt x="1358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58" y="292747"/>
                </a:lnTo>
                <a:lnTo>
                  <a:pt x="1358" y="290017"/>
                </a:lnTo>
                <a:close/>
              </a:path>
              <a:path w="1905" h="386080">
                <a:moveTo>
                  <a:pt x="1358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58" y="287274"/>
                </a:lnTo>
                <a:lnTo>
                  <a:pt x="1358" y="284543"/>
                </a:lnTo>
                <a:close/>
              </a:path>
              <a:path w="1905" h="386080">
                <a:moveTo>
                  <a:pt x="1358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58" y="281813"/>
                </a:lnTo>
                <a:lnTo>
                  <a:pt x="1358" y="279069"/>
                </a:lnTo>
                <a:close/>
              </a:path>
              <a:path w="1905" h="386080">
                <a:moveTo>
                  <a:pt x="1358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58" y="276339"/>
                </a:lnTo>
                <a:lnTo>
                  <a:pt x="1358" y="273596"/>
                </a:lnTo>
                <a:close/>
              </a:path>
              <a:path w="1905" h="386080">
                <a:moveTo>
                  <a:pt x="1358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58" y="270865"/>
                </a:lnTo>
                <a:lnTo>
                  <a:pt x="1358" y="268122"/>
                </a:lnTo>
                <a:close/>
              </a:path>
              <a:path w="1905" h="386080">
                <a:moveTo>
                  <a:pt x="1358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58" y="265391"/>
                </a:lnTo>
                <a:lnTo>
                  <a:pt x="1358" y="262648"/>
                </a:lnTo>
                <a:close/>
              </a:path>
              <a:path w="1905" h="386080">
                <a:moveTo>
                  <a:pt x="1358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58" y="259918"/>
                </a:lnTo>
                <a:lnTo>
                  <a:pt x="1358" y="257187"/>
                </a:lnTo>
                <a:close/>
              </a:path>
              <a:path w="1905" h="386080">
                <a:moveTo>
                  <a:pt x="1358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58" y="254444"/>
                </a:lnTo>
                <a:lnTo>
                  <a:pt x="1358" y="251714"/>
                </a:lnTo>
                <a:close/>
              </a:path>
              <a:path w="1905" h="386080">
                <a:moveTo>
                  <a:pt x="1358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58" y="248970"/>
                </a:lnTo>
                <a:lnTo>
                  <a:pt x="1358" y="246240"/>
                </a:lnTo>
                <a:close/>
              </a:path>
              <a:path w="1905" h="386080">
                <a:moveTo>
                  <a:pt x="1358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58" y="243497"/>
                </a:lnTo>
                <a:lnTo>
                  <a:pt x="1358" y="240766"/>
                </a:lnTo>
                <a:close/>
              </a:path>
              <a:path w="1905" h="386080">
                <a:moveTo>
                  <a:pt x="1358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58" y="238036"/>
                </a:lnTo>
                <a:lnTo>
                  <a:pt x="1358" y="235292"/>
                </a:lnTo>
                <a:close/>
              </a:path>
              <a:path w="1905" h="386080">
                <a:moveTo>
                  <a:pt x="1358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58" y="232562"/>
                </a:lnTo>
                <a:lnTo>
                  <a:pt x="1358" y="229819"/>
                </a:lnTo>
                <a:close/>
              </a:path>
              <a:path w="1905" h="386080">
                <a:moveTo>
                  <a:pt x="1358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58" y="227088"/>
                </a:lnTo>
                <a:lnTo>
                  <a:pt x="1358" y="224345"/>
                </a:lnTo>
                <a:close/>
              </a:path>
              <a:path w="1905" h="386080">
                <a:moveTo>
                  <a:pt x="1358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58" y="221615"/>
                </a:lnTo>
                <a:lnTo>
                  <a:pt x="1358" y="218884"/>
                </a:lnTo>
                <a:close/>
              </a:path>
              <a:path w="1905" h="386080">
                <a:moveTo>
                  <a:pt x="1358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58" y="216141"/>
                </a:lnTo>
                <a:lnTo>
                  <a:pt x="1358" y="213410"/>
                </a:lnTo>
                <a:close/>
              </a:path>
              <a:path w="1905" h="386080">
                <a:moveTo>
                  <a:pt x="1358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58" y="210667"/>
                </a:lnTo>
                <a:lnTo>
                  <a:pt x="1358" y="207937"/>
                </a:lnTo>
                <a:close/>
              </a:path>
              <a:path w="1905" h="386080">
                <a:moveTo>
                  <a:pt x="1358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58" y="205193"/>
                </a:lnTo>
                <a:lnTo>
                  <a:pt x="1358" y="202463"/>
                </a:lnTo>
                <a:close/>
              </a:path>
              <a:path w="1905" h="386080">
                <a:moveTo>
                  <a:pt x="1358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58" y="199732"/>
                </a:lnTo>
                <a:lnTo>
                  <a:pt x="1358" y="196989"/>
                </a:lnTo>
                <a:close/>
              </a:path>
              <a:path w="1905" h="386080">
                <a:moveTo>
                  <a:pt x="1358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58" y="194259"/>
                </a:lnTo>
                <a:lnTo>
                  <a:pt x="1358" y="191516"/>
                </a:lnTo>
                <a:close/>
              </a:path>
              <a:path w="1905" h="386080">
                <a:moveTo>
                  <a:pt x="1358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58" y="188785"/>
                </a:lnTo>
                <a:lnTo>
                  <a:pt x="1358" y="186042"/>
                </a:lnTo>
                <a:close/>
              </a:path>
              <a:path w="1905" h="386080">
                <a:moveTo>
                  <a:pt x="1358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58" y="183311"/>
                </a:lnTo>
                <a:lnTo>
                  <a:pt x="1358" y="180581"/>
                </a:lnTo>
                <a:close/>
              </a:path>
              <a:path w="1905" h="386080">
                <a:moveTo>
                  <a:pt x="1358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58" y="177838"/>
                </a:lnTo>
                <a:lnTo>
                  <a:pt x="1358" y="175107"/>
                </a:lnTo>
                <a:close/>
              </a:path>
              <a:path w="1905" h="386080">
                <a:moveTo>
                  <a:pt x="1358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58" y="172364"/>
                </a:lnTo>
                <a:lnTo>
                  <a:pt x="1358" y="169633"/>
                </a:lnTo>
                <a:close/>
              </a:path>
              <a:path w="1905" h="386080">
                <a:moveTo>
                  <a:pt x="1358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58" y="166890"/>
                </a:lnTo>
                <a:lnTo>
                  <a:pt x="1358" y="164160"/>
                </a:lnTo>
                <a:close/>
              </a:path>
              <a:path w="1905" h="386080">
                <a:moveTo>
                  <a:pt x="1358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58" y="161429"/>
                </a:lnTo>
                <a:lnTo>
                  <a:pt x="1358" y="158686"/>
                </a:lnTo>
                <a:close/>
              </a:path>
              <a:path w="1905" h="386080">
                <a:moveTo>
                  <a:pt x="1358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58" y="155956"/>
                </a:lnTo>
                <a:lnTo>
                  <a:pt x="1358" y="153212"/>
                </a:lnTo>
                <a:close/>
              </a:path>
              <a:path w="1905" h="386080">
                <a:moveTo>
                  <a:pt x="1358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58" y="150482"/>
                </a:lnTo>
                <a:lnTo>
                  <a:pt x="1358" y="147739"/>
                </a:lnTo>
                <a:close/>
              </a:path>
              <a:path w="1905" h="386080">
                <a:moveTo>
                  <a:pt x="1358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58" y="145008"/>
                </a:lnTo>
                <a:lnTo>
                  <a:pt x="1358" y="142278"/>
                </a:lnTo>
                <a:close/>
              </a:path>
              <a:path w="1905" h="386080">
                <a:moveTo>
                  <a:pt x="1358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58" y="139534"/>
                </a:lnTo>
                <a:lnTo>
                  <a:pt x="1358" y="136804"/>
                </a:lnTo>
                <a:close/>
              </a:path>
              <a:path w="1905" h="386080">
                <a:moveTo>
                  <a:pt x="1358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58" y="134061"/>
                </a:lnTo>
                <a:lnTo>
                  <a:pt x="1358" y="131330"/>
                </a:lnTo>
                <a:close/>
              </a:path>
              <a:path w="1905" h="386080">
                <a:moveTo>
                  <a:pt x="1358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58" y="128587"/>
                </a:lnTo>
                <a:lnTo>
                  <a:pt x="1358" y="125857"/>
                </a:lnTo>
                <a:close/>
              </a:path>
              <a:path w="1905" h="386080">
                <a:moveTo>
                  <a:pt x="1358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58" y="123126"/>
                </a:lnTo>
                <a:lnTo>
                  <a:pt x="1358" y="120383"/>
                </a:lnTo>
                <a:close/>
              </a:path>
              <a:path w="1905" h="386080">
                <a:moveTo>
                  <a:pt x="1358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58" y="117652"/>
                </a:lnTo>
                <a:lnTo>
                  <a:pt x="1358" y="114909"/>
                </a:lnTo>
                <a:close/>
              </a:path>
              <a:path w="1905" h="386080">
                <a:moveTo>
                  <a:pt x="1358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58" y="112179"/>
                </a:lnTo>
                <a:lnTo>
                  <a:pt x="1358" y="109435"/>
                </a:lnTo>
                <a:close/>
              </a:path>
              <a:path w="1905" h="386080">
                <a:moveTo>
                  <a:pt x="1358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58" y="106705"/>
                </a:lnTo>
                <a:lnTo>
                  <a:pt x="1358" y="103974"/>
                </a:lnTo>
                <a:close/>
              </a:path>
              <a:path w="1905" h="386080">
                <a:moveTo>
                  <a:pt x="1358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58" y="101231"/>
                </a:lnTo>
                <a:lnTo>
                  <a:pt x="1358" y="98501"/>
                </a:lnTo>
                <a:close/>
              </a:path>
              <a:path w="1905" h="386080">
                <a:moveTo>
                  <a:pt x="1358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58" y="95758"/>
                </a:lnTo>
                <a:lnTo>
                  <a:pt x="1358" y="93027"/>
                </a:lnTo>
                <a:close/>
              </a:path>
              <a:path w="1905" h="386080">
                <a:moveTo>
                  <a:pt x="1358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58" y="90284"/>
                </a:lnTo>
                <a:lnTo>
                  <a:pt x="1358" y="87553"/>
                </a:lnTo>
                <a:close/>
              </a:path>
              <a:path w="1905" h="386080">
                <a:moveTo>
                  <a:pt x="1358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58" y="84823"/>
                </a:lnTo>
                <a:lnTo>
                  <a:pt x="1358" y="82080"/>
                </a:lnTo>
                <a:close/>
              </a:path>
              <a:path w="1905" h="386080">
                <a:moveTo>
                  <a:pt x="1358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58" y="79349"/>
                </a:lnTo>
                <a:lnTo>
                  <a:pt x="1358" y="76606"/>
                </a:lnTo>
                <a:close/>
              </a:path>
              <a:path w="1905" h="386080">
                <a:moveTo>
                  <a:pt x="1358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58" y="73875"/>
                </a:lnTo>
                <a:lnTo>
                  <a:pt x="1358" y="71132"/>
                </a:lnTo>
                <a:close/>
              </a:path>
              <a:path w="1905" h="386080">
                <a:moveTo>
                  <a:pt x="1358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58" y="68402"/>
                </a:lnTo>
                <a:lnTo>
                  <a:pt x="1358" y="65671"/>
                </a:lnTo>
                <a:close/>
              </a:path>
              <a:path w="1905" h="386080">
                <a:moveTo>
                  <a:pt x="1358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58" y="62928"/>
                </a:lnTo>
                <a:lnTo>
                  <a:pt x="1358" y="60198"/>
                </a:lnTo>
                <a:close/>
              </a:path>
              <a:path w="1905" h="386080">
                <a:moveTo>
                  <a:pt x="1358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58" y="57454"/>
                </a:lnTo>
                <a:lnTo>
                  <a:pt x="1358" y="54724"/>
                </a:lnTo>
                <a:close/>
              </a:path>
              <a:path w="1905" h="386080">
                <a:moveTo>
                  <a:pt x="1358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58" y="51981"/>
                </a:lnTo>
                <a:lnTo>
                  <a:pt x="1358" y="49250"/>
                </a:lnTo>
                <a:close/>
              </a:path>
              <a:path w="1905" h="386080">
                <a:moveTo>
                  <a:pt x="1358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58" y="46520"/>
                </a:lnTo>
                <a:lnTo>
                  <a:pt x="1358" y="43776"/>
                </a:lnTo>
                <a:close/>
              </a:path>
              <a:path w="1905" h="386080">
                <a:moveTo>
                  <a:pt x="1358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58" y="41046"/>
                </a:lnTo>
                <a:lnTo>
                  <a:pt x="1358" y="38303"/>
                </a:lnTo>
                <a:close/>
              </a:path>
              <a:path w="1905" h="386080">
                <a:moveTo>
                  <a:pt x="1358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58" y="35572"/>
                </a:lnTo>
                <a:lnTo>
                  <a:pt x="1358" y="32829"/>
                </a:lnTo>
                <a:close/>
              </a:path>
              <a:path w="1905" h="386080">
                <a:moveTo>
                  <a:pt x="1358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58" y="30099"/>
                </a:lnTo>
                <a:lnTo>
                  <a:pt x="1358" y="27368"/>
                </a:lnTo>
                <a:close/>
              </a:path>
              <a:path w="1905" h="386080">
                <a:moveTo>
                  <a:pt x="1358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58" y="24625"/>
                </a:lnTo>
                <a:lnTo>
                  <a:pt x="1358" y="21894"/>
                </a:lnTo>
                <a:close/>
              </a:path>
              <a:path w="1905" h="386080">
                <a:moveTo>
                  <a:pt x="1358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58" y="19151"/>
                </a:lnTo>
                <a:lnTo>
                  <a:pt x="1358" y="16421"/>
                </a:lnTo>
                <a:close/>
              </a:path>
              <a:path w="1905" h="386080">
                <a:moveTo>
                  <a:pt x="1358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58" y="13677"/>
                </a:lnTo>
                <a:lnTo>
                  <a:pt x="1358" y="10947"/>
                </a:lnTo>
                <a:close/>
              </a:path>
              <a:path w="1905" h="386080">
                <a:moveTo>
                  <a:pt x="1358" y="5473"/>
                </a:moveTo>
                <a:lnTo>
                  <a:pt x="0" y="5473"/>
                </a:lnTo>
                <a:lnTo>
                  <a:pt x="0" y="8216"/>
                </a:lnTo>
                <a:lnTo>
                  <a:pt x="1358" y="8216"/>
                </a:lnTo>
                <a:lnTo>
                  <a:pt x="1358" y="5473"/>
                </a:lnTo>
                <a:close/>
              </a:path>
              <a:path w="1905" h="386080">
                <a:moveTo>
                  <a:pt x="1358" y="0"/>
                </a:moveTo>
                <a:lnTo>
                  <a:pt x="0" y="0"/>
                </a:lnTo>
                <a:lnTo>
                  <a:pt x="0" y="2743"/>
                </a:lnTo>
                <a:lnTo>
                  <a:pt x="1358" y="2743"/>
                </a:lnTo>
                <a:lnTo>
                  <a:pt x="135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15340482" y="1424604"/>
            <a:ext cx="568325" cy="3432175"/>
          </a:xfrm>
          <a:custGeom>
            <a:avLst/>
            <a:gdLst/>
            <a:ahLst/>
            <a:cxnLst/>
            <a:rect l="l" t="t" r="r" b="b"/>
            <a:pathLst>
              <a:path w="568325" h="3432175">
                <a:moveTo>
                  <a:pt x="1358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58" y="28562"/>
                </a:lnTo>
                <a:lnTo>
                  <a:pt x="1358" y="25819"/>
                </a:lnTo>
                <a:close/>
              </a:path>
              <a:path w="568325" h="3432175">
                <a:moveTo>
                  <a:pt x="1358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58" y="23088"/>
                </a:lnTo>
                <a:lnTo>
                  <a:pt x="1358" y="20345"/>
                </a:lnTo>
                <a:close/>
              </a:path>
              <a:path w="568325" h="3432175">
                <a:moveTo>
                  <a:pt x="1358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58" y="17614"/>
                </a:lnTo>
                <a:lnTo>
                  <a:pt x="1358" y="14884"/>
                </a:lnTo>
                <a:close/>
              </a:path>
              <a:path w="568325" h="3432175">
                <a:moveTo>
                  <a:pt x="1358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58" y="12141"/>
                </a:lnTo>
                <a:lnTo>
                  <a:pt x="1358" y="9410"/>
                </a:lnTo>
                <a:close/>
              </a:path>
              <a:path w="568325" h="3432175">
                <a:moveTo>
                  <a:pt x="1358" y="3937"/>
                </a:moveTo>
                <a:lnTo>
                  <a:pt x="0" y="3937"/>
                </a:lnTo>
                <a:lnTo>
                  <a:pt x="0" y="6667"/>
                </a:lnTo>
                <a:lnTo>
                  <a:pt x="1358" y="6667"/>
                </a:lnTo>
                <a:lnTo>
                  <a:pt x="1358" y="3937"/>
                </a:lnTo>
                <a:close/>
              </a:path>
              <a:path w="568325" h="3432175">
                <a:moveTo>
                  <a:pt x="1358" y="0"/>
                </a:moveTo>
                <a:lnTo>
                  <a:pt x="0" y="0"/>
                </a:lnTo>
                <a:lnTo>
                  <a:pt x="0" y="1193"/>
                </a:lnTo>
                <a:lnTo>
                  <a:pt x="1358" y="1193"/>
                </a:lnTo>
                <a:lnTo>
                  <a:pt x="1358" y="0"/>
                </a:lnTo>
                <a:close/>
              </a:path>
              <a:path w="568325" h="3432175">
                <a:moveTo>
                  <a:pt x="567804" y="3429355"/>
                </a:moveTo>
                <a:lnTo>
                  <a:pt x="566432" y="3429355"/>
                </a:lnTo>
                <a:lnTo>
                  <a:pt x="566432" y="3432086"/>
                </a:lnTo>
                <a:lnTo>
                  <a:pt x="567804" y="3432086"/>
                </a:lnTo>
                <a:lnTo>
                  <a:pt x="567804" y="3429355"/>
                </a:lnTo>
                <a:close/>
              </a:path>
              <a:path w="568325" h="3432175">
                <a:moveTo>
                  <a:pt x="567804" y="3423882"/>
                </a:moveTo>
                <a:lnTo>
                  <a:pt x="566432" y="3423882"/>
                </a:lnTo>
                <a:lnTo>
                  <a:pt x="566432" y="3426625"/>
                </a:lnTo>
                <a:lnTo>
                  <a:pt x="567804" y="3426625"/>
                </a:lnTo>
                <a:lnTo>
                  <a:pt x="567804" y="3423882"/>
                </a:lnTo>
                <a:close/>
              </a:path>
              <a:path w="568325" h="3432175">
                <a:moveTo>
                  <a:pt x="567804" y="3418408"/>
                </a:moveTo>
                <a:lnTo>
                  <a:pt x="566432" y="3418408"/>
                </a:lnTo>
                <a:lnTo>
                  <a:pt x="566432" y="3421151"/>
                </a:lnTo>
                <a:lnTo>
                  <a:pt x="567804" y="3421151"/>
                </a:lnTo>
                <a:lnTo>
                  <a:pt x="567804" y="3418408"/>
                </a:lnTo>
                <a:close/>
              </a:path>
              <a:path w="568325" h="3432175">
                <a:moveTo>
                  <a:pt x="567804" y="3412934"/>
                </a:moveTo>
                <a:lnTo>
                  <a:pt x="566432" y="3412934"/>
                </a:lnTo>
                <a:lnTo>
                  <a:pt x="566432" y="3415677"/>
                </a:lnTo>
                <a:lnTo>
                  <a:pt x="567804" y="3415677"/>
                </a:lnTo>
                <a:lnTo>
                  <a:pt x="567804" y="3412934"/>
                </a:lnTo>
                <a:close/>
              </a:path>
              <a:path w="568325" h="3432175">
                <a:moveTo>
                  <a:pt x="567804" y="3407473"/>
                </a:moveTo>
                <a:lnTo>
                  <a:pt x="566432" y="3407473"/>
                </a:lnTo>
                <a:lnTo>
                  <a:pt x="566432" y="3410204"/>
                </a:lnTo>
                <a:lnTo>
                  <a:pt x="567804" y="3410204"/>
                </a:lnTo>
                <a:lnTo>
                  <a:pt x="567804" y="3407473"/>
                </a:lnTo>
                <a:close/>
              </a:path>
              <a:path w="568325" h="3432175">
                <a:moveTo>
                  <a:pt x="567804" y="3401999"/>
                </a:moveTo>
                <a:lnTo>
                  <a:pt x="566432" y="3401999"/>
                </a:lnTo>
                <a:lnTo>
                  <a:pt x="566432" y="3404730"/>
                </a:lnTo>
                <a:lnTo>
                  <a:pt x="567804" y="3404730"/>
                </a:lnTo>
                <a:lnTo>
                  <a:pt x="567804" y="3401999"/>
                </a:lnTo>
                <a:close/>
              </a:path>
              <a:path w="568325" h="3432175">
                <a:moveTo>
                  <a:pt x="567804" y="3396526"/>
                </a:moveTo>
                <a:lnTo>
                  <a:pt x="566432" y="3396526"/>
                </a:lnTo>
                <a:lnTo>
                  <a:pt x="566432" y="3399256"/>
                </a:lnTo>
                <a:lnTo>
                  <a:pt x="567804" y="3399256"/>
                </a:lnTo>
                <a:lnTo>
                  <a:pt x="567804" y="3396526"/>
                </a:lnTo>
                <a:close/>
              </a:path>
              <a:path w="568325" h="3432175">
                <a:moveTo>
                  <a:pt x="567804" y="3391052"/>
                </a:moveTo>
                <a:lnTo>
                  <a:pt x="566432" y="3391052"/>
                </a:lnTo>
                <a:lnTo>
                  <a:pt x="566432" y="3393783"/>
                </a:lnTo>
                <a:lnTo>
                  <a:pt x="567804" y="3393783"/>
                </a:lnTo>
                <a:lnTo>
                  <a:pt x="567804" y="3391052"/>
                </a:lnTo>
                <a:close/>
              </a:path>
              <a:path w="568325" h="3432175">
                <a:moveTo>
                  <a:pt x="567804" y="3385578"/>
                </a:moveTo>
                <a:lnTo>
                  <a:pt x="566432" y="3385578"/>
                </a:lnTo>
                <a:lnTo>
                  <a:pt x="566432" y="3388322"/>
                </a:lnTo>
                <a:lnTo>
                  <a:pt x="567804" y="3388322"/>
                </a:lnTo>
                <a:lnTo>
                  <a:pt x="567804" y="3385578"/>
                </a:lnTo>
                <a:close/>
              </a:path>
              <a:path w="568325" h="3432175">
                <a:moveTo>
                  <a:pt x="567804" y="3380105"/>
                </a:moveTo>
                <a:lnTo>
                  <a:pt x="566432" y="3380105"/>
                </a:lnTo>
                <a:lnTo>
                  <a:pt x="566432" y="3382848"/>
                </a:lnTo>
                <a:lnTo>
                  <a:pt x="567804" y="3382848"/>
                </a:lnTo>
                <a:lnTo>
                  <a:pt x="567804" y="3380105"/>
                </a:lnTo>
                <a:close/>
              </a:path>
              <a:path w="568325" h="3432175">
                <a:moveTo>
                  <a:pt x="567804" y="3374631"/>
                </a:moveTo>
                <a:lnTo>
                  <a:pt x="566432" y="3374631"/>
                </a:lnTo>
                <a:lnTo>
                  <a:pt x="566432" y="3377374"/>
                </a:lnTo>
                <a:lnTo>
                  <a:pt x="567804" y="3377374"/>
                </a:lnTo>
                <a:lnTo>
                  <a:pt x="567804" y="3374631"/>
                </a:lnTo>
                <a:close/>
              </a:path>
              <a:path w="568325" h="3432175">
                <a:moveTo>
                  <a:pt x="567804" y="3369170"/>
                </a:moveTo>
                <a:lnTo>
                  <a:pt x="566432" y="3369170"/>
                </a:lnTo>
                <a:lnTo>
                  <a:pt x="566432" y="3371900"/>
                </a:lnTo>
                <a:lnTo>
                  <a:pt x="567804" y="3371900"/>
                </a:lnTo>
                <a:lnTo>
                  <a:pt x="567804" y="3369170"/>
                </a:lnTo>
                <a:close/>
              </a:path>
              <a:path w="568325" h="3432175">
                <a:moveTo>
                  <a:pt x="567804" y="3363696"/>
                </a:moveTo>
                <a:lnTo>
                  <a:pt x="566432" y="3363696"/>
                </a:lnTo>
                <a:lnTo>
                  <a:pt x="566432" y="3366427"/>
                </a:lnTo>
                <a:lnTo>
                  <a:pt x="567804" y="3366427"/>
                </a:lnTo>
                <a:lnTo>
                  <a:pt x="567804" y="3363696"/>
                </a:lnTo>
                <a:close/>
              </a:path>
              <a:path w="568325" h="3432175">
                <a:moveTo>
                  <a:pt x="567804" y="3358223"/>
                </a:moveTo>
                <a:lnTo>
                  <a:pt x="566432" y="3358223"/>
                </a:lnTo>
                <a:lnTo>
                  <a:pt x="566432" y="3360953"/>
                </a:lnTo>
                <a:lnTo>
                  <a:pt x="567804" y="3360953"/>
                </a:lnTo>
                <a:lnTo>
                  <a:pt x="567804" y="3358223"/>
                </a:lnTo>
                <a:close/>
              </a:path>
              <a:path w="568325" h="3432175">
                <a:moveTo>
                  <a:pt x="567804" y="3352749"/>
                </a:moveTo>
                <a:lnTo>
                  <a:pt x="566432" y="3352749"/>
                </a:lnTo>
                <a:lnTo>
                  <a:pt x="566432" y="3355479"/>
                </a:lnTo>
                <a:lnTo>
                  <a:pt x="567804" y="3355479"/>
                </a:lnTo>
                <a:lnTo>
                  <a:pt x="567804" y="3352749"/>
                </a:lnTo>
                <a:close/>
              </a:path>
              <a:path w="568325" h="3432175">
                <a:moveTo>
                  <a:pt x="567804" y="3347275"/>
                </a:moveTo>
                <a:lnTo>
                  <a:pt x="566432" y="3347275"/>
                </a:lnTo>
                <a:lnTo>
                  <a:pt x="566432" y="3350018"/>
                </a:lnTo>
                <a:lnTo>
                  <a:pt x="567804" y="3350018"/>
                </a:lnTo>
                <a:lnTo>
                  <a:pt x="567804" y="3347275"/>
                </a:lnTo>
                <a:close/>
              </a:path>
              <a:path w="568325" h="3432175">
                <a:moveTo>
                  <a:pt x="567804" y="3341801"/>
                </a:moveTo>
                <a:lnTo>
                  <a:pt x="566432" y="3341801"/>
                </a:lnTo>
                <a:lnTo>
                  <a:pt x="566432" y="3344545"/>
                </a:lnTo>
                <a:lnTo>
                  <a:pt x="567804" y="3344545"/>
                </a:lnTo>
                <a:lnTo>
                  <a:pt x="567804" y="3341801"/>
                </a:lnTo>
                <a:close/>
              </a:path>
              <a:path w="568325" h="3432175">
                <a:moveTo>
                  <a:pt x="567804" y="3336328"/>
                </a:moveTo>
                <a:lnTo>
                  <a:pt x="566432" y="3336328"/>
                </a:lnTo>
                <a:lnTo>
                  <a:pt x="566432" y="3339071"/>
                </a:lnTo>
                <a:lnTo>
                  <a:pt x="567804" y="3339071"/>
                </a:lnTo>
                <a:lnTo>
                  <a:pt x="567804" y="3336328"/>
                </a:lnTo>
                <a:close/>
              </a:path>
              <a:path w="568325" h="3432175">
                <a:moveTo>
                  <a:pt x="567804" y="3330867"/>
                </a:moveTo>
                <a:lnTo>
                  <a:pt x="566432" y="3330867"/>
                </a:lnTo>
                <a:lnTo>
                  <a:pt x="566432" y="3333597"/>
                </a:lnTo>
                <a:lnTo>
                  <a:pt x="567804" y="3333597"/>
                </a:lnTo>
                <a:lnTo>
                  <a:pt x="567804" y="3330867"/>
                </a:lnTo>
                <a:close/>
              </a:path>
              <a:path w="568325" h="3432175">
                <a:moveTo>
                  <a:pt x="567804" y="3325393"/>
                </a:moveTo>
                <a:lnTo>
                  <a:pt x="566432" y="3325393"/>
                </a:lnTo>
                <a:lnTo>
                  <a:pt x="566432" y="3328124"/>
                </a:lnTo>
                <a:lnTo>
                  <a:pt x="567804" y="3328124"/>
                </a:lnTo>
                <a:lnTo>
                  <a:pt x="567804" y="3325393"/>
                </a:lnTo>
                <a:close/>
              </a:path>
              <a:path w="568325" h="3432175">
                <a:moveTo>
                  <a:pt x="567804" y="3319919"/>
                </a:moveTo>
                <a:lnTo>
                  <a:pt x="566432" y="3319919"/>
                </a:lnTo>
                <a:lnTo>
                  <a:pt x="566432" y="3322650"/>
                </a:lnTo>
                <a:lnTo>
                  <a:pt x="567804" y="3322650"/>
                </a:lnTo>
                <a:lnTo>
                  <a:pt x="567804" y="3319919"/>
                </a:lnTo>
                <a:close/>
              </a:path>
              <a:path w="568325" h="3432175">
                <a:moveTo>
                  <a:pt x="567804" y="3314446"/>
                </a:moveTo>
                <a:lnTo>
                  <a:pt x="566432" y="3314446"/>
                </a:lnTo>
                <a:lnTo>
                  <a:pt x="566432" y="3317176"/>
                </a:lnTo>
                <a:lnTo>
                  <a:pt x="567804" y="3317176"/>
                </a:lnTo>
                <a:lnTo>
                  <a:pt x="567804" y="3314446"/>
                </a:lnTo>
                <a:close/>
              </a:path>
              <a:path w="568325" h="3432175">
                <a:moveTo>
                  <a:pt x="567804" y="3308972"/>
                </a:moveTo>
                <a:lnTo>
                  <a:pt x="566432" y="3308972"/>
                </a:lnTo>
                <a:lnTo>
                  <a:pt x="566432" y="3311715"/>
                </a:lnTo>
                <a:lnTo>
                  <a:pt x="567804" y="3311715"/>
                </a:lnTo>
                <a:lnTo>
                  <a:pt x="567804" y="3308972"/>
                </a:lnTo>
                <a:close/>
              </a:path>
              <a:path w="568325" h="3432175">
                <a:moveTo>
                  <a:pt x="567804" y="3303498"/>
                </a:moveTo>
                <a:lnTo>
                  <a:pt x="566432" y="3303498"/>
                </a:lnTo>
                <a:lnTo>
                  <a:pt x="566432" y="3306241"/>
                </a:lnTo>
                <a:lnTo>
                  <a:pt x="567804" y="3306241"/>
                </a:lnTo>
                <a:lnTo>
                  <a:pt x="567804" y="3303498"/>
                </a:lnTo>
                <a:close/>
              </a:path>
              <a:path w="568325" h="3432175">
                <a:moveTo>
                  <a:pt x="567804" y="3298025"/>
                </a:moveTo>
                <a:lnTo>
                  <a:pt x="566432" y="3298025"/>
                </a:lnTo>
                <a:lnTo>
                  <a:pt x="566432" y="3300768"/>
                </a:lnTo>
                <a:lnTo>
                  <a:pt x="567804" y="3300768"/>
                </a:lnTo>
                <a:lnTo>
                  <a:pt x="567804" y="3298025"/>
                </a:lnTo>
                <a:close/>
              </a:path>
              <a:path w="568325" h="3432175">
                <a:moveTo>
                  <a:pt x="567804" y="3292564"/>
                </a:moveTo>
                <a:lnTo>
                  <a:pt x="566432" y="3292564"/>
                </a:lnTo>
                <a:lnTo>
                  <a:pt x="566432" y="3295294"/>
                </a:lnTo>
                <a:lnTo>
                  <a:pt x="567804" y="3295294"/>
                </a:lnTo>
                <a:lnTo>
                  <a:pt x="567804" y="3292564"/>
                </a:lnTo>
                <a:close/>
              </a:path>
              <a:path w="568325" h="3432175">
                <a:moveTo>
                  <a:pt x="567804" y="3287090"/>
                </a:moveTo>
                <a:lnTo>
                  <a:pt x="566432" y="3287090"/>
                </a:lnTo>
                <a:lnTo>
                  <a:pt x="566432" y="3289820"/>
                </a:lnTo>
                <a:lnTo>
                  <a:pt x="567804" y="3289820"/>
                </a:lnTo>
                <a:lnTo>
                  <a:pt x="567804" y="3287090"/>
                </a:lnTo>
                <a:close/>
              </a:path>
              <a:path w="568325" h="3432175">
                <a:moveTo>
                  <a:pt x="567804" y="3281616"/>
                </a:moveTo>
                <a:lnTo>
                  <a:pt x="566432" y="3281616"/>
                </a:lnTo>
                <a:lnTo>
                  <a:pt x="566432" y="3284347"/>
                </a:lnTo>
                <a:lnTo>
                  <a:pt x="567804" y="3284347"/>
                </a:lnTo>
                <a:lnTo>
                  <a:pt x="567804" y="3281616"/>
                </a:lnTo>
                <a:close/>
              </a:path>
              <a:path w="568325" h="3432175">
                <a:moveTo>
                  <a:pt x="567804" y="3276142"/>
                </a:moveTo>
                <a:lnTo>
                  <a:pt x="566432" y="3276142"/>
                </a:lnTo>
                <a:lnTo>
                  <a:pt x="566432" y="3278873"/>
                </a:lnTo>
                <a:lnTo>
                  <a:pt x="567804" y="3278873"/>
                </a:lnTo>
                <a:lnTo>
                  <a:pt x="567804" y="3276142"/>
                </a:lnTo>
                <a:close/>
              </a:path>
              <a:path w="568325" h="3432175">
                <a:moveTo>
                  <a:pt x="567804" y="3270669"/>
                </a:moveTo>
                <a:lnTo>
                  <a:pt x="566432" y="3270669"/>
                </a:lnTo>
                <a:lnTo>
                  <a:pt x="566432" y="3273412"/>
                </a:lnTo>
                <a:lnTo>
                  <a:pt x="567804" y="3273412"/>
                </a:lnTo>
                <a:lnTo>
                  <a:pt x="567804" y="3270669"/>
                </a:lnTo>
                <a:close/>
              </a:path>
              <a:path w="568325" h="3432175">
                <a:moveTo>
                  <a:pt x="567804" y="3265195"/>
                </a:moveTo>
                <a:lnTo>
                  <a:pt x="566432" y="3265195"/>
                </a:lnTo>
                <a:lnTo>
                  <a:pt x="566432" y="3267938"/>
                </a:lnTo>
                <a:lnTo>
                  <a:pt x="567804" y="3267938"/>
                </a:lnTo>
                <a:lnTo>
                  <a:pt x="567804" y="3265195"/>
                </a:lnTo>
                <a:close/>
              </a:path>
              <a:path w="568325" h="3432175">
                <a:moveTo>
                  <a:pt x="567804" y="3259721"/>
                </a:moveTo>
                <a:lnTo>
                  <a:pt x="566432" y="3259721"/>
                </a:lnTo>
                <a:lnTo>
                  <a:pt x="566432" y="3262465"/>
                </a:lnTo>
                <a:lnTo>
                  <a:pt x="567804" y="3262465"/>
                </a:lnTo>
                <a:lnTo>
                  <a:pt x="567804" y="3259721"/>
                </a:lnTo>
                <a:close/>
              </a:path>
              <a:path w="568325" h="3432175">
                <a:moveTo>
                  <a:pt x="567804" y="3254260"/>
                </a:moveTo>
                <a:lnTo>
                  <a:pt x="566432" y="3254260"/>
                </a:lnTo>
                <a:lnTo>
                  <a:pt x="566432" y="3256991"/>
                </a:lnTo>
                <a:lnTo>
                  <a:pt x="567804" y="3256991"/>
                </a:lnTo>
                <a:lnTo>
                  <a:pt x="567804" y="3254260"/>
                </a:lnTo>
                <a:close/>
              </a:path>
              <a:path w="568325" h="3432175">
                <a:moveTo>
                  <a:pt x="567804" y="3248787"/>
                </a:moveTo>
                <a:lnTo>
                  <a:pt x="566432" y="3248787"/>
                </a:lnTo>
                <a:lnTo>
                  <a:pt x="566432" y="3251517"/>
                </a:lnTo>
                <a:lnTo>
                  <a:pt x="567804" y="3251517"/>
                </a:lnTo>
                <a:lnTo>
                  <a:pt x="567804" y="3248787"/>
                </a:lnTo>
                <a:close/>
              </a:path>
              <a:path w="568325" h="3432175">
                <a:moveTo>
                  <a:pt x="567804" y="3243313"/>
                </a:moveTo>
                <a:lnTo>
                  <a:pt x="566432" y="3243313"/>
                </a:lnTo>
                <a:lnTo>
                  <a:pt x="566432" y="3246043"/>
                </a:lnTo>
                <a:lnTo>
                  <a:pt x="567804" y="3246043"/>
                </a:lnTo>
                <a:lnTo>
                  <a:pt x="567804" y="3243313"/>
                </a:lnTo>
                <a:close/>
              </a:path>
              <a:path w="568325" h="3432175">
                <a:moveTo>
                  <a:pt x="567804" y="3237839"/>
                </a:moveTo>
                <a:lnTo>
                  <a:pt x="566432" y="3237839"/>
                </a:lnTo>
                <a:lnTo>
                  <a:pt x="566432" y="3240570"/>
                </a:lnTo>
                <a:lnTo>
                  <a:pt x="567804" y="3240570"/>
                </a:lnTo>
                <a:lnTo>
                  <a:pt x="567804" y="3237839"/>
                </a:lnTo>
                <a:close/>
              </a:path>
              <a:path w="568325" h="3432175">
                <a:moveTo>
                  <a:pt x="567804" y="3232366"/>
                </a:moveTo>
                <a:lnTo>
                  <a:pt x="566432" y="3232366"/>
                </a:lnTo>
                <a:lnTo>
                  <a:pt x="566432" y="3235096"/>
                </a:lnTo>
                <a:lnTo>
                  <a:pt x="567804" y="3235096"/>
                </a:lnTo>
                <a:lnTo>
                  <a:pt x="567804" y="3232366"/>
                </a:lnTo>
                <a:close/>
              </a:path>
              <a:path w="568325" h="3432175">
                <a:moveTo>
                  <a:pt x="567804" y="3226892"/>
                </a:moveTo>
                <a:lnTo>
                  <a:pt x="566432" y="3226892"/>
                </a:lnTo>
                <a:lnTo>
                  <a:pt x="566432" y="3229635"/>
                </a:lnTo>
                <a:lnTo>
                  <a:pt x="567804" y="3229635"/>
                </a:lnTo>
                <a:lnTo>
                  <a:pt x="567804" y="3226892"/>
                </a:lnTo>
                <a:close/>
              </a:path>
              <a:path w="568325" h="3432175">
                <a:moveTo>
                  <a:pt x="567804" y="3221418"/>
                </a:moveTo>
                <a:lnTo>
                  <a:pt x="566432" y="3221418"/>
                </a:lnTo>
                <a:lnTo>
                  <a:pt x="566432" y="3224161"/>
                </a:lnTo>
                <a:lnTo>
                  <a:pt x="567804" y="3224161"/>
                </a:lnTo>
                <a:lnTo>
                  <a:pt x="567804" y="3221418"/>
                </a:lnTo>
                <a:close/>
              </a:path>
              <a:path w="568325" h="3432175">
                <a:moveTo>
                  <a:pt x="567804" y="3215944"/>
                </a:moveTo>
                <a:lnTo>
                  <a:pt x="566432" y="3215944"/>
                </a:lnTo>
                <a:lnTo>
                  <a:pt x="566432" y="3218688"/>
                </a:lnTo>
                <a:lnTo>
                  <a:pt x="567804" y="3218688"/>
                </a:lnTo>
                <a:lnTo>
                  <a:pt x="567804" y="3215944"/>
                </a:lnTo>
                <a:close/>
              </a:path>
              <a:path w="568325" h="3432175">
                <a:moveTo>
                  <a:pt x="567804" y="3210483"/>
                </a:moveTo>
                <a:lnTo>
                  <a:pt x="566432" y="3210483"/>
                </a:lnTo>
                <a:lnTo>
                  <a:pt x="566432" y="3213214"/>
                </a:lnTo>
                <a:lnTo>
                  <a:pt x="567804" y="3213214"/>
                </a:lnTo>
                <a:lnTo>
                  <a:pt x="567804" y="3210483"/>
                </a:lnTo>
                <a:close/>
              </a:path>
              <a:path w="568325" h="3432175">
                <a:moveTo>
                  <a:pt x="567804" y="3205010"/>
                </a:moveTo>
                <a:lnTo>
                  <a:pt x="566432" y="3205010"/>
                </a:lnTo>
                <a:lnTo>
                  <a:pt x="566432" y="3207740"/>
                </a:lnTo>
                <a:lnTo>
                  <a:pt x="567804" y="3207740"/>
                </a:lnTo>
                <a:lnTo>
                  <a:pt x="567804" y="3205010"/>
                </a:lnTo>
                <a:close/>
              </a:path>
              <a:path w="568325" h="3432175">
                <a:moveTo>
                  <a:pt x="567804" y="3199536"/>
                </a:moveTo>
                <a:lnTo>
                  <a:pt x="566432" y="3199536"/>
                </a:lnTo>
                <a:lnTo>
                  <a:pt x="566432" y="3202267"/>
                </a:lnTo>
                <a:lnTo>
                  <a:pt x="567804" y="3202267"/>
                </a:lnTo>
                <a:lnTo>
                  <a:pt x="567804" y="3199536"/>
                </a:lnTo>
                <a:close/>
              </a:path>
              <a:path w="568325" h="3432175">
                <a:moveTo>
                  <a:pt x="567804" y="3194062"/>
                </a:moveTo>
                <a:lnTo>
                  <a:pt x="566432" y="3194062"/>
                </a:lnTo>
                <a:lnTo>
                  <a:pt x="566432" y="3196793"/>
                </a:lnTo>
                <a:lnTo>
                  <a:pt x="567804" y="3196793"/>
                </a:lnTo>
                <a:lnTo>
                  <a:pt x="567804" y="3194062"/>
                </a:lnTo>
                <a:close/>
              </a:path>
              <a:path w="568325" h="3432175">
                <a:moveTo>
                  <a:pt x="567804" y="3188589"/>
                </a:moveTo>
                <a:lnTo>
                  <a:pt x="566432" y="3188589"/>
                </a:lnTo>
                <a:lnTo>
                  <a:pt x="566432" y="3191332"/>
                </a:lnTo>
                <a:lnTo>
                  <a:pt x="567804" y="3191332"/>
                </a:lnTo>
                <a:lnTo>
                  <a:pt x="567804" y="3188589"/>
                </a:lnTo>
                <a:close/>
              </a:path>
              <a:path w="568325" h="3432175">
                <a:moveTo>
                  <a:pt x="567804" y="3183115"/>
                </a:moveTo>
                <a:lnTo>
                  <a:pt x="566432" y="3183115"/>
                </a:lnTo>
                <a:lnTo>
                  <a:pt x="566432" y="3185858"/>
                </a:lnTo>
                <a:lnTo>
                  <a:pt x="567804" y="3185858"/>
                </a:lnTo>
                <a:lnTo>
                  <a:pt x="567804" y="3183115"/>
                </a:lnTo>
                <a:close/>
              </a:path>
              <a:path w="568325" h="3432175">
                <a:moveTo>
                  <a:pt x="567804" y="3177641"/>
                </a:moveTo>
                <a:lnTo>
                  <a:pt x="566432" y="3177641"/>
                </a:lnTo>
                <a:lnTo>
                  <a:pt x="566432" y="3180384"/>
                </a:lnTo>
                <a:lnTo>
                  <a:pt x="567804" y="3180384"/>
                </a:lnTo>
                <a:lnTo>
                  <a:pt x="567804" y="3177641"/>
                </a:lnTo>
                <a:close/>
              </a:path>
              <a:path w="568325" h="3432175">
                <a:moveTo>
                  <a:pt x="567804" y="3172180"/>
                </a:moveTo>
                <a:lnTo>
                  <a:pt x="566432" y="3172180"/>
                </a:lnTo>
                <a:lnTo>
                  <a:pt x="566432" y="3174911"/>
                </a:lnTo>
                <a:lnTo>
                  <a:pt x="567804" y="3174911"/>
                </a:lnTo>
                <a:lnTo>
                  <a:pt x="567804" y="3172180"/>
                </a:lnTo>
                <a:close/>
              </a:path>
              <a:path w="568325" h="3432175">
                <a:moveTo>
                  <a:pt x="567804" y="3166707"/>
                </a:moveTo>
                <a:lnTo>
                  <a:pt x="566432" y="3166707"/>
                </a:lnTo>
                <a:lnTo>
                  <a:pt x="566432" y="3169437"/>
                </a:lnTo>
                <a:lnTo>
                  <a:pt x="567804" y="3169437"/>
                </a:lnTo>
                <a:lnTo>
                  <a:pt x="567804" y="3166707"/>
                </a:lnTo>
                <a:close/>
              </a:path>
              <a:path w="568325" h="3432175">
                <a:moveTo>
                  <a:pt x="567804" y="3161233"/>
                </a:moveTo>
                <a:lnTo>
                  <a:pt x="566432" y="3161233"/>
                </a:lnTo>
                <a:lnTo>
                  <a:pt x="566432" y="3163963"/>
                </a:lnTo>
                <a:lnTo>
                  <a:pt x="567804" y="3163963"/>
                </a:lnTo>
                <a:lnTo>
                  <a:pt x="567804" y="3161233"/>
                </a:lnTo>
                <a:close/>
              </a:path>
              <a:path w="568325" h="3432175">
                <a:moveTo>
                  <a:pt x="567804" y="3155759"/>
                </a:moveTo>
                <a:lnTo>
                  <a:pt x="566432" y="3155759"/>
                </a:lnTo>
                <a:lnTo>
                  <a:pt x="566432" y="3158490"/>
                </a:lnTo>
                <a:lnTo>
                  <a:pt x="567804" y="3158490"/>
                </a:lnTo>
                <a:lnTo>
                  <a:pt x="567804" y="3155759"/>
                </a:lnTo>
                <a:close/>
              </a:path>
              <a:path w="568325" h="3432175">
                <a:moveTo>
                  <a:pt x="567804" y="3150285"/>
                </a:moveTo>
                <a:lnTo>
                  <a:pt x="566432" y="3150285"/>
                </a:lnTo>
                <a:lnTo>
                  <a:pt x="566432" y="3153029"/>
                </a:lnTo>
                <a:lnTo>
                  <a:pt x="567804" y="3153029"/>
                </a:lnTo>
                <a:lnTo>
                  <a:pt x="567804" y="3150285"/>
                </a:lnTo>
                <a:close/>
              </a:path>
              <a:path w="568325" h="3432175">
                <a:moveTo>
                  <a:pt x="567804" y="3144812"/>
                </a:moveTo>
                <a:lnTo>
                  <a:pt x="566432" y="3144812"/>
                </a:lnTo>
                <a:lnTo>
                  <a:pt x="566432" y="3147555"/>
                </a:lnTo>
                <a:lnTo>
                  <a:pt x="567804" y="3147555"/>
                </a:lnTo>
                <a:lnTo>
                  <a:pt x="567804" y="3144812"/>
                </a:lnTo>
                <a:close/>
              </a:path>
              <a:path w="568325" h="3432175">
                <a:moveTo>
                  <a:pt x="567804" y="3139338"/>
                </a:moveTo>
                <a:lnTo>
                  <a:pt x="566432" y="3139338"/>
                </a:lnTo>
                <a:lnTo>
                  <a:pt x="566432" y="3142081"/>
                </a:lnTo>
                <a:lnTo>
                  <a:pt x="567804" y="3142081"/>
                </a:lnTo>
                <a:lnTo>
                  <a:pt x="567804" y="3139338"/>
                </a:lnTo>
                <a:close/>
              </a:path>
              <a:path w="568325" h="3432175">
                <a:moveTo>
                  <a:pt x="567804" y="3133877"/>
                </a:moveTo>
                <a:lnTo>
                  <a:pt x="566432" y="3133877"/>
                </a:lnTo>
                <a:lnTo>
                  <a:pt x="566432" y="3136608"/>
                </a:lnTo>
                <a:lnTo>
                  <a:pt x="567804" y="3136608"/>
                </a:lnTo>
                <a:lnTo>
                  <a:pt x="567804" y="3133877"/>
                </a:lnTo>
                <a:close/>
              </a:path>
              <a:path w="568325" h="3432175">
                <a:moveTo>
                  <a:pt x="567804" y="3128403"/>
                </a:moveTo>
                <a:lnTo>
                  <a:pt x="566432" y="3128403"/>
                </a:lnTo>
                <a:lnTo>
                  <a:pt x="566432" y="3131134"/>
                </a:lnTo>
                <a:lnTo>
                  <a:pt x="567804" y="3131134"/>
                </a:lnTo>
                <a:lnTo>
                  <a:pt x="567804" y="3128403"/>
                </a:lnTo>
                <a:close/>
              </a:path>
              <a:path w="568325" h="3432175">
                <a:moveTo>
                  <a:pt x="567804" y="3122930"/>
                </a:moveTo>
                <a:lnTo>
                  <a:pt x="566432" y="3122930"/>
                </a:lnTo>
                <a:lnTo>
                  <a:pt x="566432" y="3125660"/>
                </a:lnTo>
                <a:lnTo>
                  <a:pt x="567804" y="3125660"/>
                </a:lnTo>
                <a:lnTo>
                  <a:pt x="567804" y="3122930"/>
                </a:lnTo>
                <a:close/>
              </a:path>
              <a:path w="568325" h="3432175">
                <a:moveTo>
                  <a:pt x="567804" y="3117456"/>
                </a:moveTo>
                <a:lnTo>
                  <a:pt x="566432" y="3117456"/>
                </a:lnTo>
                <a:lnTo>
                  <a:pt x="566432" y="3120186"/>
                </a:lnTo>
                <a:lnTo>
                  <a:pt x="567804" y="3120186"/>
                </a:lnTo>
                <a:lnTo>
                  <a:pt x="567804" y="3117456"/>
                </a:lnTo>
                <a:close/>
              </a:path>
              <a:path w="568325" h="3432175">
                <a:moveTo>
                  <a:pt x="567804" y="3111982"/>
                </a:moveTo>
                <a:lnTo>
                  <a:pt x="566432" y="3111982"/>
                </a:lnTo>
                <a:lnTo>
                  <a:pt x="566432" y="3114725"/>
                </a:lnTo>
                <a:lnTo>
                  <a:pt x="567804" y="3114725"/>
                </a:lnTo>
                <a:lnTo>
                  <a:pt x="567804" y="3111982"/>
                </a:lnTo>
                <a:close/>
              </a:path>
              <a:path w="568325" h="3432175">
                <a:moveTo>
                  <a:pt x="567804" y="3106509"/>
                </a:moveTo>
                <a:lnTo>
                  <a:pt x="566432" y="3106509"/>
                </a:lnTo>
                <a:lnTo>
                  <a:pt x="566432" y="3109252"/>
                </a:lnTo>
                <a:lnTo>
                  <a:pt x="567804" y="3109252"/>
                </a:lnTo>
                <a:lnTo>
                  <a:pt x="567804" y="3106509"/>
                </a:lnTo>
                <a:close/>
              </a:path>
              <a:path w="568325" h="3432175">
                <a:moveTo>
                  <a:pt x="567804" y="3101035"/>
                </a:moveTo>
                <a:lnTo>
                  <a:pt x="566432" y="3101035"/>
                </a:lnTo>
                <a:lnTo>
                  <a:pt x="566432" y="3103778"/>
                </a:lnTo>
                <a:lnTo>
                  <a:pt x="567804" y="3103778"/>
                </a:lnTo>
                <a:lnTo>
                  <a:pt x="567804" y="3101035"/>
                </a:lnTo>
                <a:close/>
              </a:path>
              <a:path w="568325" h="3432175">
                <a:moveTo>
                  <a:pt x="567804" y="3095574"/>
                </a:moveTo>
                <a:lnTo>
                  <a:pt x="566432" y="3095574"/>
                </a:lnTo>
                <a:lnTo>
                  <a:pt x="566432" y="3098304"/>
                </a:lnTo>
                <a:lnTo>
                  <a:pt x="567804" y="3098304"/>
                </a:lnTo>
                <a:lnTo>
                  <a:pt x="567804" y="3095574"/>
                </a:lnTo>
                <a:close/>
              </a:path>
              <a:path w="568325" h="3432175">
                <a:moveTo>
                  <a:pt x="567804" y="3090100"/>
                </a:moveTo>
                <a:lnTo>
                  <a:pt x="566432" y="3090100"/>
                </a:lnTo>
                <a:lnTo>
                  <a:pt x="566432" y="3092831"/>
                </a:lnTo>
                <a:lnTo>
                  <a:pt x="567804" y="3092831"/>
                </a:lnTo>
                <a:lnTo>
                  <a:pt x="567804" y="3090100"/>
                </a:lnTo>
                <a:close/>
              </a:path>
              <a:path w="568325" h="3432175">
                <a:moveTo>
                  <a:pt x="567804" y="3084626"/>
                </a:moveTo>
                <a:lnTo>
                  <a:pt x="566432" y="3084626"/>
                </a:lnTo>
                <a:lnTo>
                  <a:pt x="566432" y="3087357"/>
                </a:lnTo>
                <a:lnTo>
                  <a:pt x="567804" y="3087357"/>
                </a:lnTo>
                <a:lnTo>
                  <a:pt x="567804" y="3084626"/>
                </a:lnTo>
                <a:close/>
              </a:path>
              <a:path w="568325" h="3432175">
                <a:moveTo>
                  <a:pt x="567804" y="3079153"/>
                </a:moveTo>
                <a:lnTo>
                  <a:pt x="566432" y="3079153"/>
                </a:lnTo>
                <a:lnTo>
                  <a:pt x="566432" y="3081883"/>
                </a:lnTo>
                <a:lnTo>
                  <a:pt x="567804" y="3081883"/>
                </a:lnTo>
                <a:lnTo>
                  <a:pt x="567804" y="307915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15906915" y="412072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15906915" y="3299937"/>
            <a:ext cx="1905" cy="823594"/>
          </a:xfrm>
          <a:custGeom>
            <a:avLst/>
            <a:gdLst/>
            <a:ahLst/>
            <a:cxnLst/>
            <a:rect l="l" t="t" r="r" b="b"/>
            <a:pathLst>
              <a:path w="1905" h="823595">
                <a:moveTo>
                  <a:pt x="1371" y="820788"/>
                </a:moveTo>
                <a:lnTo>
                  <a:pt x="0" y="820788"/>
                </a:lnTo>
                <a:lnTo>
                  <a:pt x="0" y="823518"/>
                </a:lnTo>
                <a:lnTo>
                  <a:pt x="1371" y="823518"/>
                </a:lnTo>
                <a:lnTo>
                  <a:pt x="1371" y="820788"/>
                </a:lnTo>
                <a:close/>
              </a:path>
              <a:path w="1905" h="823595">
                <a:moveTo>
                  <a:pt x="1371" y="815314"/>
                </a:moveTo>
                <a:lnTo>
                  <a:pt x="0" y="815314"/>
                </a:lnTo>
                <a:lnTo>
                  <a:pt x="0" y="818045"/>
                </a:lnTo>
                <a:lnTo>
                  <a:pt x="1371" y="818045"/>
                </a:lnTo>
                <a:lnTo>
                  <a:pt x="1371" y="815314"/>
                </a:lnTo>
                <a:close/>
              </a:path>
              <a:path w="1905" h="823595">
                <a:moveTo>
                  <a:pt x="1371" y="809840"/>
                </a:moveTo>
                <a:lnTo>
                  <a:pt x="0" y="809840"/>
                </a:lnTo>
                <a:lnTo>
                  <a:pt x="0" y="812584"/>
                </a:lnTo>
                <a:lnTo>
                  <a:pt x="1371" y="812584"/>
                </a:lnTo>
                <a:lnTo>
                  <a:pt x="1371" y="809840"/>
                </a:lnTo>
                <a:close/>
              </a:path>
              <a:path w="1905" h="823595">
                <a:moveTo>
                  <a:pt x="1371" y="804367"/>
                </a:moveTo>
                <a:lnTo>
                  <a:pt x="0" y="804367"/>
                </a:lnTo>
                <a:lnTo>
                  <a:pt x="0" y="807110"/>
                </a:lnTo>
                <a:lnTo>
                  <a:pt x="1371" y="807110"/>
                </a:lnTo>
                <a:lnTo>
                  <a:pt x="1371" y="804367"/>
                </a:lnTo>
                <a:close/>
              </a:path>
              <a:path w="1905" h="823595">
                <a:moveTo>
                  <a:pt x="1371" y="798893"/>
                </a:moveTo>
                <a:lnTo>
                  <a:pt x="0" y="798893"/>
                </a:lnTo>
                <a:lnTo>
                  <a:pt x="0" y="801636"/>
                </a:lnTo>
                <a:lnTo>
                  <a:pt x="1371" y="801636"/>
                </a:lnTo>
                <a:lnTo>
                  <a:pt x="1371" y="798893"/>
                </a:lnTo>
                <a:close/>
              </a:path>
              <a:path w="1905" h="823595">
                <a:moveTo>
                  <a:pt x="1371" y="793432"/>
                </a:moveTo>
                <a:lnTo>
                  <a:pt x="0" y="793432"/>
                </a:lnTo>
                <a:lnTo>
                  <a:pt x="0" y="796163"/>
                </a:lnTo>
                <a:lnTo>
                  <a:pt x="1371" y="796163"/>
                </a:lnTo>
                <a:lnTo>
                  <a:pt x="1371" y="793432"/>
                </a:lnTo>
                <a:close/>
              </a:path>
              <a:path w="1905" h="823595">
                <a:moveTo>
                  <a:pt x="1371" y="787958"/>
                </a:moveTo>
                <a:lnTo>
                  <a:pt x="0" y="787958"/>
                </a:lnTo>
                <a:lnTo>
                  <a:pt x="0" y="790689"/>
                </a:lnTo>
                <a:lnTo>
                  <a:pt x="1371" y="790689"/>
                </a:lnTo>
                <a:lnTo>
                  <a:pt x="1371" y="787958"/>
                </a:lnTo>
                <a:close/>
              </a:path>
              <a:path w="1905" h="823595">
                <a:moveTo>
                  <a:pt x="1371" y="782485"/>
                </a:moveTo>
                <a:lnTo>
                  <a:pt x="0" y="782485"/>
                </a:lnTo>
                <a:lnTo>
                  <a:pt x="0" y="785215"/>
                </a:lnTo>
                <a:lnTo>
                  <a:pt x="1371" y="785215"/>
                </a:lnTo>
                <a:lnTo>
                  <a:pt x="1371" y="782485"/>
                </a:lnTo>
                <a:close/>
              </a:path>
              <a:path w="1905" h="823595">
                <a:moveTo>
                  <a:pt x="1371" y="777011"/>
                </a:moveTo>
                <a:lnTo>
                  <a:pt x="0" y="777011"/>
                </a:lnTo>
                <a:lnTo>
                  <a:pt x="0" y="779741"/>
                </a:lnTo>
                <a:lnTo>
                  <a:pt x="1371" y="779741"/>
                </a:lnTo>
                <a:lnTo>
                  <a:pt x="1371" y="777011"/>
                </a:lnTo>
                <a:close/>
              </a:path>
              <a:path w="1905" h="823595">
                <a:moveTo>
                  <a:pt x="1371" y="771537"/>
                </a:moveTo>
                <a:lnTo>
                  <a:pt x="0" y="771537"/>
                </a:lnTo>
                <a:lnTo>
                  <a:pt x="0" y="774280"/>
                </a:lnTo>
                <a:lnTo>
                  <a:pt x="1371" y="774280"/>
                </a:lnTo>
                <a:lnTo>
                  <a:pt x="1371" y="771537"/>
                </a:lnTo>
                <a:close/>
              </a:path>
              <a:path w="1905" h="823595">
                <a:moveTo>
                  <a:pt x="1371" y="766064"/>
                </a:moveTo>
                <a:lnTo>
                  <a:pt x="0" y="766064"/>
                </a:lnTo>
                <a:lnTo>
                  <a:pt x="0" y="768807"/>
                </a:lnTo>
                <a:lnTo>
                  <a:pt x="1371" y="768807"/>
                </a:lnTo>
                <a:lnTo>
                  <a:pt x="1371" y="766064"/>
                </a:lnTo>
                <a:close/>
              </a:path>
              <a:path w="1905" h="823595">
                <a:moveTo>
                  <a:pt x="1371" y="760590"/>
                </a:moveTo>
                <a:lnTo>
                  <a:pt x="0" y="760590"/>
                </a:lnTo>
                <a:lnTo>
                  <a:pt x="0" y="763333"/>
                </a:lnTo>
                <a:lnTo>
                  <a:pt x="1371" y="763333"/>
                </a:lnTo>
                <a:lnTo>
                  <a:pt x="1371" y="760590"/>
                </a:lnTo>
                <a:close/>
              </a:path>
              <a:path w="1905" h="823595">
                <a:moveTo>
                  <a:pt x="1371" y="755116"/>
                </a:moveTo>
                <a:lnTo>
                  <a:pt x="0" y="755116"/>
                </a:lnTo>
                <a:lnTo>
                  <a:pt x="0" y="757859"/>
                </a:lnTo>
                <a:lnTo>
                  <a:pt x="1371" y="757859"/>
                </a:lnTo>
                <a:lnTo>
                  <a:pt x="1371" y="755116"/>
                </a:lnTo>
                <a:close/>
              </a:path>
              <a:path w="1905" h="823595">
                <a:moveTo>
                  <a:pt x="1371" y="749655"/>
                </a:moveTo>
                <a:lnTo>
                  <a:pt x="0" y="749655"/>
                </a:lnTo>
                <a:lnTo>
                  <a:pt x="0" y="752386"/>
                </a:lnTo>
                <a:lnTo>
                  <a:pt x="1371" y="752386"/>
                </a:lnTo>
                <a:lnTo>
                  <a:pt x="1371" y="749655"/>
                </a:lnTo>
                <a:close/>
              </a:path>
              <a:path w="1905" h="823595">
                <a:moveTo>
                  <a:pt x="1371" y="744181"/>
                </a:moveTo>
                <a:lnTo>
                  <a:pt x="0" y="744181"/>
                </a:lnTo>
                <a:lnTo>
                  <a:pt x="0" y="746912"/>
                </a:lnTo>
                <a:lnTo>
                  <a:pt x="1371" y="746912"/>
                </a:lnTo>
                <a:lnTo>
                  <a:pt x="1371" y="744181"/>
                </a:lnTo>
                <a:close/>
              </a:path>
              <a:path w="1905" h="823595">
                <a:moveTo>
                  <a:pt x="1371" y="738708"/>
                </a:moveTo>
                <a:lnTo>
                  <a:pt x="0" y="738708"/>
                </a:lnTo>
                <a:lnTo>
                  <a:pt x="0" y="741438"/>
                </a:lnTo>
                <a:lnTo>
                  <a:pt x="1371" y="741438"/>
                </a:lnTo>
                <a:lnTo>
                  <a:pt x="1371" y="738708"/>
                </a:lnTo>
                <a:close/>
              </a:path>
              <a:path w="1905" h="823595">
                <a:moveTo>
                  <a:pt x="1371" y="733234"/>
                </a:moveTo>
                <a:lnTo>
                  <a:pt x="0" y="733234"/>
                </a:lnTo>
                <a:lnTo>
                  <a:pt x="0" y="735965"/>
                </a:lnTo>
                <a:lnTo>
                  <a:pt x="1371" y="735965"/>
                </a:lnTo>
                <a:lnTo>
                  <a:pt x="1371" y="733234"/>
                </a:lnTo>
                <a:close/>
              </a:path>
              <a:path w="1905" h="823595">
                <a:moveTo>
                  <a:pt x="1371" y="727760"/>
                </a:moveTo>
                <a:lnTo>
                  <a:pt x="0" y="727760"/>
                </a:lnTo>
                <a:lnTo>
                  <a:pt x="0" y="730504"/>
                </a:lnTo>
                <a:lnTo>
                  <a:pt x="1371" y="730504"/>
                </a:lnTo>
                <a:lnTo>
                  <a:pt x="1371" y="727760"/>
                </a:lnTo>
                <a:close/>
              </a:path>
              <a:path w="1905" h="823595">
                <a:moveTo>
                  <a:pt x="1371" y="722287"/>
                </a:moveTo>
                <a:lnTo>
                  <a:pt x="0" y="722287"/>
                </a:lnTo>
                <a:lnTo>
                  <a:pt x="0" y="725030"/>
                </a:lnTo>
                <a:lnTo>
                  <a:pt x="1371" y="725030"/>
                </a:lnTo>
                <a:lnTo>
                  <a:pt x="1371" y="722287"/>
                </a:lnTo>
                <a:close/>
              </a:path>
              <a:path w="1905" h="823595">
                <a:moveTo>
                  <a:pt x="1371" y="716813"/>
                </a:moveTo>
                <a:lnTo>
                  <a:pt x="0" y="716813"/>
                </a:lnTo>
                <a:lnTo>
                  <a:pt x="0" y="719556"/>
                </a:lnTo>
                <a:lnTo>
                  <a:pt x="1371" y="719556"/>
                </a:lnTo>
                <a:lnTo>
                  <a:pt x="1371" y="716813"/>
                </a:lnTo>
                <a:close/>
              </a:path>
              <a:path w="1905" h="823595">
                <a:moveTo>
                  <a:pt x="1371" y="711352"/>
                </a:moveTo>
                <a:lnTo>
                  <a:pt x="0" y="711352"/>
                </a:lnTo>
                <a:lnTo>
                  <a:pt x="0" y="714082"/>
                </a:lnTo>
                <a:lnTo>
                  <a:pt x="1371" y="714082"/>
                </a:lnTo>
                <a:lnTo>
                  <a:pt x="1371" y="711352"/>
                </a:lnTo>
                <a:close/>
              </a:path>
              <a:path w="1905" h="823595">
                <a:moveTo>
                  <a:pt x="1371" y="705878"/>
                </a:moveTo>
                <a:lnTo>
                  <a:pt x="0" y="705878"/>
                </a:lnTo>
                <a:lnTo>
                  <a:pt x="0" y="708609"/>
                </a:lnTo>
                <a:lnTo>
                  <a:pt x="1371" y="708609"/>
                </a:lnTo>
                <a:lnTo>
                  <a:pt x="1371" y="705878"/>
                </a:lnTo>
                <a:close/>
              </a:path>
              <a:path w="1905" h="823595">
                <a:moveTo>
                  <a:pt x="1371" y="700405"/>
                </a:moveTo>
                <a:lnTo>
                  <a:pt x="0" y="700405"/>
                </a:lnTo>
                <a:lnTo>
                  <a:pt x="0" y="703135"/>
                </a:lnTo>
                <a:lnTo>
                  <a:pt x="1371" y="703135"/>
                </a:lnTo>
                <a:lnTo>
                  <a:pt x="1371" y="700405"/>
                </a:lnTo>
                <a:close/>
              </a:path>
              <a:path w="1905" h="823595">
                <a:moveTo>
                  <a:pt x="1371" y="694931"/>
                </a:moveTo>
                <a:lnTo>
                  <a:pt x="0" y="694931"/>
                </a:lnTo>
                <a:lnTo>
                  <a:pt x="0" y="697661"/>
                </a:lnTo>
                <a:lnTo>
                  <a:pt x="1371" y="697661"/>
                </a:lnTo>
                <a:lnTo>
                  <a:pt x="1371" y="694931"/>
                </a:lnTo>
                <a:close/>
              </a:path>
              <a:path w="1905" h="823595">
                <a:moveTo>
                  <a:pt x="1371" y="689457"/>
                </a:moveTo>
                <a:lnTo>
                  <a:pt x="0" y="689457"/>
                </a:lnTo>
                <a:lnTo>
                  <a:pt x="0" y="692200"/>
                </a:lnTo>
                <a:lnTo>
                  <a:pt x="1371" y="692200"/>
                </a:lnTo>
                <a:lnTo>
                  <a:pt x="1371" y="689457"/>
                </a:lnTo>
                <a:close/>
              </a:path>
              <a:path w="1905" h="823595">
                <a:moveTo>
                  <a:pt x="1371" y="683983"/>
                </a:moveTo>
                <a:lnTo>
                  <a:pt x="0" y="683983"/>
                </a:lnTo>
                <a:lnTo>
                  <a:pt x="0" y="686727"/>
                </a:lnTo>
                <a:lnTo>
                  <a:pt x="1371" y="686727"/>
                </a:lnTo>
                <a:lnTo>
                  <a:pt x="1371" y="683983"/>
                </a:lnTo>
                <a:close/>
              </a:path>
              <a:path w="1905" h="823595">
                <a:moveTo>
                  <a:pt x="1371" y="678510"/>
                </a:moveTo>
                <a:lnTo>
                  <a:pt x="0" y="678510"/>
                </a:lnTo>
                <a:lnTo>
                  <a:pt x="0" y="681253"/>
                </a:lnTo>
                <a:lnTo>
                  <a:pt x="1371" y="681253"/>
                </a:lnTo>
                <a:lnTo>
                  <a:pt x="1371" y="678510"/>
                </a:lnTo>
                <a:close/>
              </a:path>
              <a:path w="1905" h="823595">
                <a:moveTo>
                  <a:pt x="1371" y="673049"/>
                </a:moveTo>
                <a:lnTo>
                  <a:pt x="0" y="673049"/>
                </a:lnTo>
                <a:lnTo>
                  <a:pt x="0" y="675779"/>
                </a:lnTo>
                <a:lnTo>
                  <a:pt x="1371" y="675779"/>
                </a:lnTo>
                <a:lnTo>
                  <a:pt x="1371" y="673049"/>
                </a:lnTo>
                <a:close/>
              </a:path>
              <a:path w="1905" h="823595">
                <a:moveTo>
                  <a:pt x="1371" y="667575"/>
                </a:moveTo>
                <a:lnTo>
                  <a:pt x="0" y="667575"/>
                </a:lnTo>
                <a:lnTo>
                  <a:pt x="0" y="670306"/>
                </a:lnTo>
                <a:lnTo>
                  <a:pt x="1371" y="670306"/>
                </a:lnTo>
                <a:lnTo>
                  <a:pt x="1371" y="667575"/>
                </a:lnTo>
                <a:close/>
              </a:path>
              <a:path w="1905" h="823595">
                <a:moveTo>
                  <a:pt x="1371" y="662101"/>
                </a:moveTo>
                <a:lnTo>
                  <a:pt x="0" y="662101"/>
                </a:lnTo>
                <a:lnTo>
                  <a:pt x="0" y="664832"/>
                </a:lnTo>
                <a:lnTo>
                  <a:pt x="1371" y="664832"/>
                </a:lnTo>
                <a:lnTo>
                  <a:pt x="1371" y="662101"/>
                </a:lnTo>
                <a:close/>
              </a:path>
              <a:path w="1905" h="823595">
                <a:moveTo>
                  <a:pt x="1371" y="656628"/>
                </a:moveTo>
                <a:lnTo>
                  <a:pt x="0" y="656628"/>
                </a:lnTo>
                <a:lnTo>
                  <a:pt x="0" y="659358"/>
                </a:lnTo>
                <a:lnTo>
                  <a:pt x="1371" y="659358"/>
                </a:lnTo>
                <a:lnTo>
                  <a:pt x="1371" y="656628"/>
                </a:lnTo>
                <a:close/>
              </a:path>
              <a:path w="1905" h="823595">
                <a:moveTo>
                  <a:pt x="1371" y="651154"/>
                </a:moveTo>
                <a:lnTo>
                  <a:pt x="0" y="651154"/>
                </a:lnTo>
                <a:lnTo>
                  <a:pt x="0" y="653897"/>
                </a:lnTo>
                <a:lnTo>
                  <a:pt x="1371" y="653897"/>
                </a:lnTo>
                <a:lnTo>
                  <a:pt x="1371" y="651154"/>
                </a:lnTo>
                <a:close/>
              </a:path>
              <a:path w="1905" h="823595">
                <a:moveTo>
                  <a:pt x="1371" y="645680"/>
                </a:moveTo>
                <a:lnTo>
                  <a:pt x="0" y="645680"/>
                </a:lnTo>
                <a:lnTo>
                  <a:pt x="0" y="648423"/>
                </a:lnTo>
                <a:lnTo>
                  <a:pt x="1371" y="648423"/>
                </a:lnTo>
                <a:lnTo>
                  <a:pt x="1371" y="645680"/>
                </a:lnTo>
                <a:close/>
              </a:path>
              <a:path w="1905" h="823595">
                <a:moveTo>
                  <a:pt x="1371" y="640207"/>
                </a:moveTo>
                <a:lnTo>
                  <a:pt x="0" y="640207"/>
                </a:lnTo>
                <a:lnTo>
                  <a:pt x="0" y="642950"/>
                </a:lnTo>
                <a:lnTo>
                  <a:pt x="1371" y="642950"/>
                </a:lnTo>
                <a:lnTo>
                  <a:pt x="1371" y="640207"/>
                </a:lnTo>
                <a:close/>
              </a:path>
              <a:path w="1905" h="823595">
                <a:moveTo>
                  <a:pt x="1371" y="634746"/>
                </a:moveTo>
                <a:lnTo>
                  <a:pt x="0" y="634746"/>
                </a:lnTo>
                <a:lnTo>
                  <a:pt x="0" y="637476"/>
                </a:lnTo>
                <a:lnTo>
                  <a:pt x="1371" y="637476"/>
                </a:lnTo>
                <a:lnTo>
                  <a:pt x="1371" y="634746"/>
                </a:lnTo>
                <a:close/>
              </a:path>
              <a:path w="1905" h="823595">
                <a:moveTo>
                  <a:pt x="1371" y="629272"/>
                </a:moveTo>
                <a:lnTo>
                  <a:pt x="0" y="629272"/>
                </a:lnTo>
                <a:lnTo>
                  <a:pt x="0" y="632002"/>
                </a:lnTo>
                <a:lnTo>
                  <a:pt x="1371" y="632002"/>
                </a:lnTo>
                <a:lnTo>
                  <a:pt x="1371" y="629272"/>
                </a:lnTo>
                <a:close/>
              </a:path>
              <a:path w="1905" h="823595">
                <a:moveTo>
                  <a:pt x="1371" y="623798"/>
                </a:moveTo>
                <a:lnTo>
                  <a:pt x="0" y="623798"/>
                </a:lnTo>
                <a:lnTo>
                  <a:pt x="0" y="626529"/>
                </a:lnTo>
                <a:lnTo>
                  <a:pt x="1371" y="626529"/>
                </a:lnTo>
                <a:lnTo>
                  <a:pt x="1371" y="623798"/>
                </a:lnTo>
                <a:close/>
              </a:path>
              <a:path w="1905" h="823595">
                <a:moveTo>
                  <a:pt x="1371" y="618324"/>
                </a:moveTo>
                <a:lnTo>
                  <a:pt x="0" y="618324"/>
                </a:lnTo>
                <a:lnTo>
                  <a:pt x="0" y="621055"/>
                </a:lnTo>
                <a:lnTo>
                  <a:pt x="1371" y="621055"/>
                </a:lnTo>
                <a:lnTo>
                  <a:pt x="1371" y="618324"/>
                </a:lnTo>
                <a:close/>
              </a:path>
              <a:path w="1905" h="823595">
                <a:moveTo>
                  <a:pt x="1371" y="612851"/>
                </a:moveTo>
                <a:lnTo>
                  <a:pt x="0" y="612851"/>
                </a:lnTo>
                <a:lnTo>
                  <a:pt x="0" y="615594"/>
                </a:lnTo>
                <a:lnTo>
                  <a:pt x="1371" y="615594"/>
                </a:lnTo>
                <a:lnTo>
                  <a:pt x="1371" y="612851"/>
                </a:lnTo>
                <a:close/>
              </a:path>
              <a:path w="1905" h="823595">
                <a:moveTo>
                  <a:pt x="1371" y="607377"/>
                </a:moveTo>
                <a:lnTo>
                  <a:pt x="0" y="607377"/>
                </a:lnTo>
                <a:lnTo>
                  <a:pt x="0" y="610120"/>
                </a:lnTo>
                <a:lnTo>
                  <a:pt x="1371" y="610120"/>
                </a:lnTo>
                <a:lnTo>
                  <a:pt x="1371" y="607377"/>
                </a:lnTo>
                <a:close/>
              </a:path>
              <a:path w="1905" h="823595">
                <a:moveTo>
                  <a:pt x="1371" y="601903"/>
                </a:moveTo>
                <a:lnTo>
                  <a:pt x="0" y="601903"/>
                </a:lnTo>
                <a:lnTo>
                  <a:pt x="0" y="604647"/>
                </a:lnTo>
                <a:lnTo>
                  <a:pt x="1371" y="604647"/>
                </a:lnTo>
                <a:lnTo>
                  <a:pt x="1371" y="601903"/>
                </a:lnTo>
                <a:close/>
              </a:path>
              <a:path w="1905" h="823595">
                <a:moveTo>
                  <a:pt x="1371" y="596442"/>
                </a:moveTo>
                <a:lnTo>
                  <a:pt x="0" y="596442"/>
                </a:lnTo>
                <a:lnTo>
                  <a:pt x="0" y="599173"/>
                </a:lnTo>
                <a:lnTo>
                  <a:pt x="1371" y="599173"/>
                </a:lnTo>
                <a:lnTo>
                  <a:pt x="1371" y="596442"/>
                </a:lnTo>
                <a:close/>
              </a:path>
              <a:path w="1905" h="823595">
                <a:moveTo>
                  <a:pt x="1371" y="590969"/>
                </a:moveTo>
                <a:lnTo>
                  <a:pt x="0" y="590969"/>
                </a:lnTo>
                <a:lnTo>
                  <a:pt x="0" y="593699"/>
                </a:lnTo>
                <a:lnTo>
                  <a:pt x="1371" y="593699"/>
                </a:lnTo>
                <a:lnTo>
                  <a:pt x="1371" y="590969"/>
                </a:lnTo>
                <a:close/>
              </a:path>
              <a:path w="1905" h="823595">
                <a:moveTo>
                  <a:pt x="1371" y="585495"/>
                </a:moveTo>
                <a:lnTo>
                  <a:pt x="0" y="585495"/>
                </a:lnTo>
                <a:lnTo>
                  <a:pt x="0" y="588225"/>
                </a:lnTo>
                <a:lnTo>
                  <a:pt x="1371" y="588225"/>
                </a:lnTo>
                <a:lnTo>
                  <a:pt x="1371" y="585495"/>
                </a:lnTo>
                <a:close/>
              </a:path>
              <a:path w="1905" h="823595">
                <a:moveTo>
                  <a:pt x="1371" y="580021"/>
                </a:moveTo>
                <a:lnTo>
                  <a:pt x="0" y="580021"/>
                </a:lnTo>
                <a:lnTo>
                  <a:pt x="0" y="582752"/>
                </a:lnTo>
                <a:lnTo>
                  <a:pt x="1371" y="582752"/>
                </a:lnTo>
                <a:lnTo>
                  <a:pt x="1371" y="580021"/>
                </a:lnTo>
                <a:close/>
              </a:path>
              <a:path w="1905" h="823595">
                <a:moveTo>
                  <a:pt x="1371" y="574548"/>
                </a:moveTo>
                <a:lnTo>
                  <a:pt x="0" y="574548"/>
                </a:lnTo>
                <a:lnTo>
                  <a:pt x="0" y="577291"/>
                </a:lnTo>
                <a:lnTo>
                  <a:pt x="1371" y="577291"/>
                </a:lnTo>
                <a:lnTo>
                  <a:pt x="1371" y="574548"/>
                </a:lnTo>
                <a:close/>
              </a:path>
              <a:path w="1905" h="823595">
                <a:moveTo>
                  <a:pt x="1371" y="569074"/>
                </a:moveTo>
                <a:lnTo>
                  <a:pt x="0" y="569074"/>
                </a:lnTo>
                <a:lnTo>
                  <a:pt x="0" y="571817"/>
                </a:lnTo>
                <a:lnTo>
                  <a:pt x="1371" y="571817"/>
                </a:lnTo>
                <a:lnTo>
                  <a:pt x="1371" y="569074"/>
                </a:lnTo>
                <a:close/>
              </a:path>
              <a:path w="1905" h="823595">
                <a:moveTo>
                  <a:pt x="1371" y="563600"/>
                </a:moveTo>
                <a:lnTo>
                  <a:pt x="0" y="563600"/>
                </a:lnTo>
                <a:lnTo>
                  <a:pt x="0" y="566343"/>
                </a:lnTo>
                <a:lnTo>
                  <a:pt x="1371" y="566343"/>
                </a:lnTo>
                <a:lnTo>
                  <a:pt x="1371" y="563600"/>
                </a:lnTo>
                <a:close/>
              </a:path>
              <a:path w="1905" h="823595">
                <a:moveTo>
                  <a:pt x="1371" y="558139"/>
                </a:moveTo>
                <a:lnTo>
                  <a:pt x="0" y="558139"/>
                </a:lnTo>
                <a:lnTo>
                  <a:pt x="0" y="560870"/>
                </a:lnTo>
                <a:lnTo>
                  <a:pt x="1371" y="560870"/>
                </a:lnTo>
                <a:lnTo>
                  <a:pt x="1371" y="558139"/>
                </a:lnTo>
                <a:close/>
              </a:path>
              <a:path w="1905" h="823595">
                <a:moveTo>
                  <a:pt x="1371" y="552665"/>
                </a:moveTo>
                <a:lnTo>
                  <a:pt x="0" y="552665"/>
                </a:lnTo>
                <a:lnTo>
                  <a:pt x="0" y="555396"/>
                </a:lnTo>
                <a:lnTo>
                  <a:pt x="1371" y="555396"/>
                </a:lnTo>
                <a:lnTo>
                  <a:pt x="1371" y="552665"/>
                </a:lnTo>
                <a:close/>
              </a:path>
              <a:path w="1905" h="823595">
                <a:moveTo>
                  <a:pt x="1371" y="547192"/>
                </a:moveTo>
                <a:lnTo>
                  <a:pt x="0" y="547192"/>
                </a:lnTo>
                <a:lnTo>
                  <a:pt x="0" y="549922"/>
                </a:lnTo>
                <a:lnTo>
                  <a:pt x="1371" y="549922"/>
                </a:lnTo>
                <a:lnTo>
                  <a:pt x="1371" y="547192"/>
                </a:lnTo>
                <a:close/>
              </a:path>
              <a:path w="1905" h="823595">
                <a:moveTo>
                  <a:pt x="1371" y="541718"/>
                </a:moveTo>
                <a:lnTo>
                  <a:pt x="0" y="541718"/>
                </a:lnTo>
                <a:lnTo>
                  <a:pt x="0" y="544449"/>
                </a:lnTo>
                <a:lnTo>
                  <a:pt x="1371" y="544449"/>
                </a:lnTo>
                <a:lnTo>
                  <a:pt x="1371" y="541718"/>
                </a:lnTo>
                <a:close/>
              </a:path>
              <a:path w="1905" h="823595">
                <a:moveTo>
                  <a:pt x="1371" y="536244"/>
                </a:moveTo>
                <a:lnTo>
                  <a:pt x="0" y="536244"/>
                </a:lnTo>
                <a:lnTo>
                  <a:pt x="0" y="538988"/>
                </a:lnTo>
                <a:lnTo>
                  <a:pt x="1371" y="538988"/>
                </a:lnTo>
                <a:lnTo>
                  <a:pt x="1371" y="536244"/>
                </a:lnTo>
                <a:close/>
              </a:path>
              <a:path w="1905" h="823595">
                <a:moveTo>
                  <a:pt x="1371" y="530771"/>
                </a:moveTo>
                <a:lnTo>
                  <a:pt x="0" y="530771"/>
                </a:lnTo>
                <a:lnTo>
                  <a:pt x="0" y="533514"/>
                </a:lnTo>
                <a:lnTo>
                  <a:pt x="1371" y="533514"/>
                </a:lnTo>
                <a:lnTo>
                  <a:pt x="1371" y="530771"/>
                </a:lnTo>
                <a:close/>
              </a:path>
              <a:path w="1905" h="823595">
                <a:moveTo>
                  <a:pt x="1371" y="525297"/>
                </a:moveTo>
                <a:lnTo>
                  <a:pt x="0" y="525297"/>
                </a:lnTo>
                <a:lnTo>
                  <a:pt x="0" y="528040"/>
                </a:lnTo>
                <a:lnTo>
                  <a:pt x="1371" y="528040"/>
                </a:lnTo>
                <a:lnTo>
                  <a:pt x="1371" y="525297"/>
                </a:lnTo>
                <a:close/>
              </a:path>
              <a:path w="1905" h="823595">
                <a:moveTo>
                  <a:pt x="1371" y="519836"/>
                </a:moveTo>
                <a:lnTo>
                  <a:pt x="0" y="519836"/>
                </a:lnTo>
                <a:lnTo>
                  <a:pt x="0" y="522566"/>
                </a:lnTo>
                <a:lnTo>
                  <a:pt x="1371" y="522566"/>
                </a:lnTo>
                <a:lnTo>
                  <a:pt x="1371" y="519836"/>
                </a:lnTo>
                <a:close/>
              </a:path>
              <a:path w="1905" h="823595">
                <a:moveTo>
                  <a:pt x="1371" y="514362"/>
                </a:moveTo>
                <a:lnTo>
                  <a:pt x="0" y="514362"/>
                </a:lnTo>
                <a:lnTo>
                  <a:pt x="0" y="517093"/>
                </a:lnTo>
                <a:lnTo>
                  <a:pt x="1371" y="517093"/>
                </a:lnTo>
                <a:lnTo>
                  <a:pt x="1371" y="514362"/>
                </a:lnTo>
                <a:close/>
              </a:path>
              <a:path w="1905" h="823595">
                <a:moveTo>
                  <a:pt x="1371" y="508889"/>
                </a:moveTo>
                <a:lnTo>
                  <a:pt x="0" y="508889"/>
                </a:lnTo>
                <a:lnTo>
                  <a:pt x="0" y="511619"/>
                </a:lnTo>
                <a:lnTo>
                  <a:pt x="1371" y="511619"/>
                </a:lnTo>
                <a:lnTo>
                  <a:pt x="1371" y="508889"/>
                </a:lnTo>
                <a:close/>
              </a:path>
              <a:path w="1905" h="823595">
                <a:moveTo>
                  <a:pt x="1371" y="503415"/>
                </a:moveTo>
                <a:lnTo>
                  <a:pt x="0" y="503415"/>
                </a:lnTo>
                <a:lnTo>
                  <a:pt x="0" y="506145"/>
                </a:lnTo>
                <a:lnTo>
                  <a:pt x="1371" y="506145"/>
                </a:lnTo>
                <a:lnTo>
                  <a:pt x="1371" y="503415"/>
                </a:lnTo>
                <a:close/>
              </a:path>
              <a:path w="1905" h="823595">
                <a:moveTo>
                  <a:pt x="1371" y="497941"/>
                </a:moveTo>
                <a:lnTo>
                  <a:pt x="0" y="497941"/>
                </a:lnTo>
                <a:lnTo>
                  <a:pt x="0" y="500684"/>
                </a:lnTo>
                <a:lnTo>
                  <a:pt x="1371" y="500684"/>
                </a:lnTo>
                <a:lnTo>
                  <a:pt x="1371" y="497941"/>
                </a:lnTo>
                <a:close/>
              </a:path>
              <a:path w="1905" h="823595">
                <a:moveTo>
                  <a:pt x="1371" y="492467"/>
                </a:moveTo>
                <a:lnTo>
                  <a:pt x="0" y="492467"/>
                </a:lnTo>
                <a:lnTo>
                  <a:pt x="0" y="495211"/>
                </a:lnTo>
                <a:lnTo>
                  <a:pt x="1371" y="495211"/>
                </a:lnTo>
                <a:lnTo>
                  <a:pt x="1371" y="492467"/>
                </a:lnTo>
                <a:close/>
              </a:path>
              <a:path w="1905" h="823595">
                <a:moveTo>
                  <a:pt x="1371" y="486994"/>
                </a:moveTo>
                <a:lnTo>
                  <a:pt x="0" y="486994"/>
                </a:lnTo>
                <a:lnTo>
                  <a:pt x="0" y="489737"/>
                </a:lnTo>
                <a:lnTo>
                  <a:pt x="1371" y="489737"/>
                </a:lnTo>
                <a:lnTo>
                  <a:pt x="1371" y="486994"/>
                </a:lnTo>
                <a:close/>
              </a:path>
              <a:path w="1905" h="823595">
                <a:moveTo>
                  <a:pt x="1371" y="484162"/>
                </a:moveTo>
                <a:lnTo>
                  <a:pt x="0" y="484162"/>
                </a:lnTo>
                <a:lnTo>
                  <a:pt x="1371" y="484263"/>
                </a:lnTo>
                <a:close/>
              </a:path>
              <a:path w="1905" h="823595">
                <a:moveTo>
                  <a:pt x="1371" y="38303"/>
                </a:moveTo>
                <a:lnTo>
                  <a:pt x="0" y="38303"/>
                </a:lnTo>
                <a:lnTo>
                  <a:pt x="0" y="40093"/>
                </a:lnTo>
                <a:lnTo>
                  <a:pt x="1371" y="40093"/>
                </a:lnTo>
                <a:lnTo>
                  <a:pt x="1371" y="38303"/>
                </a:lnTo>
                <a:close/>
              </a:path>
              <a:path w="1905" h="823595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823595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823595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823595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823595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823595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823595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15906915" y="2919064"/>
            <a:ext cx="1905" cy="384175"/>
          </a:xfrm>
          <a:custGeom>
            <a:avLst/>
            <a:gdLst/>
            <a:ahLst/>
            <a:cxnLst/>
            <a:rect l="l" t="t" r="r" b="b"/>
            <a:pathLst>
              <a:path w="1905" h="384175">
                <a:moveTo>
                  <a:pt x="1371" y="380873"/>
                </a:moveTo>
                <a:lnTo>
                  <a:pt x="0" y="380873"/>
                </a:lnTo>
                <a:lnTo>
                  <a:pt x="0" y="383603"/>
                </a:lnTo>
                <a:lnTo>
                  <a:pt x="1371" y="383603"/>
                </a:lnTo>
                <a:lnTo>
                  <a:pt x="1371" y="380873"/>
                </a:lnTo>
                <a:close/>
              </a:path>
              <a:path w="1905" h="384175">
                <a:moveTo>
                  <a:pt x="1371" y="375399"/>
                </a:moveTo>
                <a:lnTo>
                  <a:pt x="0" y="375399"/>
                </a:lnTo>
                <a:lnTo>
                  <a:pt x="0" y="378129"/>
                </a:lnTo>
                <a:lnTo>
                  <a:pt x="1371" y="378129"/>
                </a:lnTo>
                <a:lnTo>
                  <a:pt x="1371" y="375399"/>
                </a:lnTo>
                <a:close/>
              </a:path>
              <a:path w="1905" h="384175">
                <a:moveTo>
                  <a:pt x="1371" y="369925"/>
                </a:moveTo>
                <a:lnTo>
                  <a:pt x="0" y="369925"/>
                </a:lnTo>
                <a:lnTo>
                  <a:pt x="0" y="372668"/>
                </a:lnTo>
                <a:lnTo>
                  <a:pt x="1371" y="372668"/>
                </a:lnTo>
                <a:lnTo>
                  <a:pt x="1371" y="369925"/>
                </a:lnTo>
                <a:close/>
              </a:path>
              <a:path w="1905" h="384175">
                <a:moveTo>
                  <a:pt x="1371" y="364451"/>
                </a:moveTo>
                <a:lnTo>
                  <a:pt x="0" y="364451"/>
                </a:lnTo>
                <a:lnTo>
                  <a:pt x="0" y="367195"/>
                </a:lnTo>
                <a:lnTo>
                  <a:pt x="1371" y="367195"/>
                </a:lnTo>
                <a:lnTo>
                  <a:pt x="1371" y="364451"/>
                </a:lnTo>
                <a:close/>
              </a:path>
              <a:path w="1905" h="384175">
                <a:moveTo>
                  <a:pt x="1371" y="358978"/>
                </a:moveTo>
                <a:lnTo>
                  <a:pt x="0" y="358978"/>
                </a:lnTo>
                <a:lnTo>
                  <a:pt x="0" y="361721"/>
                </a:lnTo>
                <a:lnTo>
                  <a:pt x="1371" y="361721"/>
                </a:lnTo>
                <a:lnTo>
                  <a:pt x="1371" y="358978"/>
                </a:lnTo>
                <a:close/>
              </a:path>
              <a:path w="1905" h="384175">
                <a:moveTo>
                  <a:pt x="1371" y="353517"/>
                </a:moveTo>
                <a:lnTo>
                  <a:pt x="0" y="353517"/>
                </a:lnTo>
                <a:lnTo>
                  <a:pt x="0" y="356247"/>
                </a:lnTo>
                <a:lnTo>
                  <a:pt x="1371" y="356247"/>
                </a:lnTo>
                <a:lnTo>
                  <a:pt x="1371" y="353517"/>
                </a:lnTo>
                <a:close/>
              </a:path>
              <a:path w="1905" h="384175">
                <a:moveTo>
                  <a:pt x="1371" y="348043"/>
                </a:moveTo>
                <a:lnTo>
                  <a:pt x="0" y="348043"/>
                </a:lnTo>
                <a:lnTo>
                  <a:pt x="0" y="350774"/>
                </a:lnTo>
                <a:lnTo>
                  <a:pt x="1371" y="350774"/>
                </a:lnTo>
                <a:lnTo>
                  <a:pt x="1371" y="348043"/>
                </a:lnTo>
                <a:close/>
              </a:path>
              <a:path w="1905" h="384175">
                <a:moveTo>
                  <a:pt x="1371" y="342569"/>
                </a:moveTo>
                <a:lnTo>
                  <a:pt x="0" y="342569"/>
                </a:lnTo>
                <a:lnTo>
                  <a:pt x="0" y="345300"/>
                </a:lnTo>
                <a:lnTo>
                  <a:pt x="1371" y="345300"/>
                </a:lnTo>
                <a:lnTo>
                  <a:pt x="1371" y="342569"/>
                </a:lnTo>
                <a:close/>
              </a:path>
              <a:path w="1905" h="384175">
                <a:moveTo>
                  <a:pt x="1371" y="337096"/>
                </a:moveTo>
                <a:lnTo>
                  <a:pt x="0" y="337096"/>
                </a:lnTo>
                <a:lnTo>
                  <a:pt x="0" y="339826"/>
                </a:lnTo>
                <a:lnTo>
                  <a:pt x="1371" y="339826"/>
                </a:lnTo>
                <a:lnTo>
                  <a:pt x="1371" y="337096"/>
                </a:lnTo>
                <a:close/>
              </a:path>
              <a:path w="1905" h="384175">
                <a:moveTo>
                  <a:pt x="1371" y="331622"/>
                </a:moveTo>
                <a:lnTo>
                  <a:pt x="0" y="331622"/>
                </a:lnTo>
                <a:lnTo>
                  <a:pt x="0" y="334365"/>
                </a:lnTo>
                <a:lnTo>
                  <a:pt x="1371" y="334365"/>
                </a:lnTo>
                <a:lnTo>
                  <a:pt x="1371" y="331622"/>
                </a:lnTo>
                <a:close/>
              </a:path>
              <a:path w="1905" h="384175">
                <a:moveTo>
                  <a:pt x="1371" y="326148"/>
                </a:moveTo>
                <a:lnTo>
                  <a:pt x="0" y="326148"/>
                </a:lnTo>
                <a:lnTo>
                  <a:pt x="0" y="328891"/>
                </a:lnTo>
                <a:lnTo>
                  <a:pt x="1371" y="328891"/>
                </a:lnTo>
                <a:lnTo>
                  <a:pt x="1371" y="326148"/>
                </a:lnTo>
                <a:close/>
              </a:path>
              <a:path w="1905" h="384175">
                <a:moveTo>
                  <a:pt x="1371" y="320675"/>
                </a:moveTo>
                <a:lnTo>
                  <a:pt x="0" y="320675"/>
                </a:lnTo>
                <a:lnTo>
                  <a:pt x="0" y="323418"/>
                </a:lnTo>
                <a:lnTo>
                  <a:pt x="1371" y="323418"/>
                </a:lnTo>
                <a:lnTo>
                  <a:pt x="1371" y="320675"/>
                </a:lnTo>
                <a:close/>
              </a:path>
              <a:path w="1905" h="384175">
                <a:moveTo>
                  <a:pt x="1371" y="315214"/>
                </a:moveTo>
                <a:lnTo>
                  <a:pt x="0" y="315214"/>
                </a:lnTo>
                <a:lnTo>
                  <a:pt x="0" y="317944"/>
                </a:lnTo>
                <a:lnTo>
                  <a:pt x="1371" y="317944"/>
                </a:lnTo>
                <a:lnTo>
                  <a:pt x="1371" y="315214"/>
                </a:lnTo>
                <a:close/>
              </a:path>
              <a:path w="1905" h="384175">
                <a:moveTo>
                  <a:pt x="1371" y="309740"/>
                </a:moveTo>
                <a:lnTo>
                  <a:pt x="0" y="309740"/>
                </a:lnTo>
                <a:lnTo>
                  <a:pt x="0" y="312470"/>
                </a:lnTo>
                <a:lnTo>
                  <a:pt x="1371" y="312470"/>
                </a:lnTo>
                <a:lnTo>
                  <a:pt x="1371" y="309740"/>
                </a:lnTo>
                <a:close/>
              </a:path>
              <a:path w="1905" h="384175">
                <a:moveTo>
                  <a:pt x="1371" y="304266"/>
                </a:moveTo>
                <a:lnTo>
                  <a:pt x="0" y="304266"/>
                </a:lnTo>
                <a:lnTo>
                  <a:pt x="0" y="306997"/>
                </a:lnTo>
                <a:lnTo>
                  <a:pt x="1371" y="306997"/>
                </a:lnTo>
                <a:lnTo>
                  <a:pt x="1371" y="304266"/>
                </a:lnTo>
                <a:close/>
              </a:path>
              <a:path w="1905" h="384175">
                <a:moveTo>
                  <a:pt x="1371" y="298792"/>
                </a:moveTo>
                <a:lnTo>
                  <a:pt x="0" y="298792"/>
                </a:lnTo>
                <a:lnTo>
                  <a:pt x="0" y="301523"/>
                </a:lnTo>
                <a:lnTo>
                  <a:pt x="1371" y="301523"/>
                </a:lnTo>
                <a:lnTo>
                  <a:pt x="1371" y="298792"/>
                </a:lnTo>
                <a:close/>
              </a:path>
              <a:path w="1905" h="384175">
                <a:moveTo>
                  <a:pt x="1371" y="293319"/>
                </a:moveTo>
                <a:lnTo>
                  <a:pt x="0" y="293319"/>
                </a:lnTo>
                <a:lnTo>
                  <a:pt x="0" y="296062"/>
                </a:lnTo>
                <a:lnTo>
                  <a:pt x="1371" y="296062"/>
                </a:lnTo>
                <a:lnTo>
                  <a:pt x="1371" y="293319"/>
                </a:lnTo>
                <a:close/>
              </a:path>
              <a:path w="1905" h="384175">
                <a:moveTo>
                  <a:pt x="1371" y="287845"/>
                </a:moveTo>
                <a:lnTo>
                  <a:pt x="0" y="287845"/>
                </a:lnTo>
                <a:lnTo>
                  <a:pt x="0" y="290588"/>
                </a:lnTo>
                <a:lnTo>
                  <a:pt x="1371" y="290588"/>
                </a:lnTo>
                <a:lnTo>
                  <a:pt x="1371" y="287845"/>
                </a:lnTo>
                <a:close/>
              </a:path>
              <a:path w="1905" h="384175">
                <a:moveTo>
                  <a:pt x="1371" y="282371"/>
                </a:moveTo>
                <a:lnTo>
                  <a:pt x="0" y="282371"/>
                </a:lnTo>
                <a:lnTo>
                  <a:pt x="0" y="285115"/>
                </a:lnTo>
                <a:lnTo>
                  <a:pt x="1371" y="285115"/>
                </a:lnTo>
                <a:lnTo>
                  <a:pt x="1371" y="282371"/>
                </a:lnTo>
                <a:close/>
              </a:path>
              <a:path w="1905" h="384175">
                <a:moveTo>
                  <a:pt x="1371" y="276910"/>
                </a:moveTo>
                <a:lnTo>
                  <a:pt x="0" y="276910"/>
                </a:lnTo>
                <a:lnTo>
                  <a:pt x="0" y="279641"/>
                </a:lnTo>
                <a:lnTo>
                  <a:pt x="1371" y="279641"/>
                </a:lnTo>
                <a:lnTo>
                  <a:pt x="1371" y="276910"/>
                </a:lnTo>
                <a:close/>
              </a:path>
              <a:path w="1905" h="384175">
                <a:moveTo>
                  <a:pt x="1371" y="271437"/>
                </a:moveTo>
                <a:lnTo>
                  <a:pt x="0" y="271437"/>
                </a:lnTo>
                <a:lnTo>
                  <a:pt x="0" y="274167"/>
                </a:lnTo>
                <a:lnTo>
                  <a:pt x="1371" y="274167"/>
                </a:lnTo>
                <a:lnTo>
                  <a:pt x="1371" y="271437"/>
                </a:lnTo>
                <a:close/>
              </a:path>
              <a:path w="1905" h="384175">
                <a:moveTo>
                  <a:pt x="1371" y="265963"/>
                </a:moveTo>
                <a:lnTo>
                  <a:pt x="0" y="265963"/>
                </a:lnTo>
                <a:lnTo>
                  <a:pt x="0" y="268693"/>
                </a:lnTo>
                <a:lnTo>
                  <a:pt x="1371" y="268693"/>
                </a:lnTo>
                <a:lnTo>
                  <a:pt x="1371" y="265963"/>
                </a:lnTo>
                <a:close/>
              </a:path>
              <a:path w="1905" h="384175">
                <a:moveTo>
                  <a:pt x="1371" y="260489"/>
                </a:moveTo>
                <a:lnTo>
                  <a:pt x="0" y="260489"/>
                </a:lnTo>
                <a:lnTo>
                  <a:pt x="0" y="263220"/>
                </a:lnTo>
                <a:lnTo>
                  <a:pt x="1371" y="263220"/>
                </a:lnTo>
                <a:lnTo>
                  <a:pt x="1371" y="260489"/>
                </a:lnTo>
                <a:close/>
              </a:path>
              <a:path w="1905" h="384175">
                <a:moveTo>
                  <a:pt x="1371" y="255016"/>
                </a:moveTo>
                <a:lnTo>
                  <a:pt x="0" y="255016"/>
                </a:lnTo>
                <a:lnTo>
                  <a:pt x="0" y="257759"/>
                </a:lnTo>
                <a:lnTo>
                  <a:pt x="1371" y="257759"/>
                </a:lnTo>
                <a:lnTo>
                  <a:pt x="1371" y="255016"/>
                </a:lnTo>
                <a:close/>
              </a:path>
              <a:path w="1905" h="384175">
                <a:moveTo>
                  <a:pt x="1371" y="249542"/>
                </a:moveTo>
                <a:lnTo>
                  <a:pt x="0" y="249542"/>
                </a:lnTo>
                <a:lnTo>
                  <a:pt x="0" y="252285"/>
                </a:lnTo>
                <a:lnTo>
                  <a:pt x="1371" y="252285"/>
                </a:lnTo>
                <a:lnTo>
                  <a:pt x="1371" y="249542"/>
                </a:lnTo>
                <a:close/>
              </a:path>
              <a:path w="1905" h="384175">
                <a:moveTo>
                  <a:pt x="1371" y="244068"/>
                </a:moveTo>
                <a:lnTo>
                  <a:pt x="0" y="244068"/>
                </a:lnTo>
                <a:lnTo>
                  <a:pt x="0" y="246811"/>
                </a:lnTo>
                <a:lnTo>
                  <a:pt x="1371" y="246811"/>
                </a:lnTo>
                <a:lnTo>
                  <a:pt x="1371" y="244068"/>
                </a:lnTo>
                <a:close/>
              </a:path>
              <a:path w="1905" h="384175">
                <a:moveTo>
                  <a:pt x="1371" y="238594"/>
                </a:moveTo>
                <a:lnTo>
                  <a:pt x="0" y="238594"/>
                </a:lnTo>
                <a:lnTo>
                  <a:pt x="0" y="241338"/>
                </a:lnTo>
                <a:lnTo>
                  <a:pt x="1371" y="241338"/>
                </a:lnTo>
                <a:lnTo>
                  <a:pt x="1371" y="238594"/>
                </a:lnTo>
                <a:close/>
              </a:path>
              <a:path w="1905" h="384175">
                <a:moveTo>
                  <a:pt x="1371" y="233133"/>
                </a:moveTo>
                <a:lnTo>
                  <a:pt x="0" y="233133"/>
                </a:lnTo>
                <a:lnTo>
                  <a:pt x="0" y="235864"/>
                </a:lnTo>
                <a:lnTo>
                  <a:pt x="1371" y="235864"/>
                </a:lnTo>
                <a:lnTo>
                  <a:pt x="1371" y="233133"/>
                </a:lnTo>
                <a:close/>
              </a:path>
              <a:path w="1905" h="384175">
                <a:moveTo>
                  <a:pt x="1371" y="227660"/>
                </a:moveTo>
                <a:lnTo>
                  <a:pt x="0" y="227660"/>
                </a:lnTo>
                <a:lnTo>
                  <a:pt x="0" y="230390"/>
                </a:lnTo>
                <a:lnTo>
                  <a:pt x="1371" y="230390"/>
                </a:lnTo>
                <a:lnTo>
                  <a:pt x="1371" y="227660"/>
                </a:lnTo>
                <a:close/>
              </a:path>
              <a:path w="1905" h="384175">
                <a:moveTo>
                  <a:pt x="1371" y="222186"/>
                </a:moveTo>
                <a:lnTo>
                  <a:pt x="0" y="222186"/>
                </a:lnTo>
                <a:lnTo>
                  <a:pt x="0" y="224917"/>
                </a:lnTo>
                <a:lnTo>
                  <a:pt x="1371" y="224917"/>
                </a:lnTo>
                <a:lnTo>
                  <a:pt x="1371" y="222186"/>
                </a:lnTo>
                <a:close/>
              </a:path>
              <a:path w="1905" h="384175">
                <a:moveTo>
                  <a:pt x="1371" y="216712"/>
                </a:moveTo>
                <a:lnTo>
                  <a:pt x="0" y="216712"/>
                </a:lnTo>
                <a:lnTo>
                  <a:pt x="0" y="219443"/>
                </a:lnTo>
                <a:lnTo>
                  <a:pt x="1371" y="219443"/>
                </a:lnTo>
                <a:lnTo>
                  <a:pt x="1371" y="216712"/>
                </a:lnTo>
                <a:close/>
              </a:path>
              <a:path w="1905" h="384175">
                <a:moveTo>
                  <a:pt x="1371" y="211239"/>
                </a:moveTo>
                <a:lnTo>
                  <a:pt x="0" y="211239"/>
                </a:lnTo>
                <a:lnTo>
                  <a:pt x="0" y="213982"/>
                </a:lnTo>
                <a:lnTo>
                  <a:pt x="1371" y="213982"/>
                </a:lnTo>
                <a:lnTo>
                  <a:pt x="1371" y="211239"/>
                </a:lnTo>
                <a:close/>
              </a:path>
              <a:path w="1905" h="384175">
                <a:moveTo>
                  <a:pt x="1371" y="205765"/>
                </a:moveTo>
                <a:lnTo>
                  <a:pt x="0" y="205765"/>
                </a:lnTo>
                <a:lnTo>
                  <a:pt x="0" y="208508"/>
                </a:lnTo>
                <a:lnTo>
                  <a:pt x="1371" y="208508"/>
                </a:lnTo>
                <a:lnTo>
                  <a:pt x="1371" y="205765"/>
                </a:lnTo>
                <a:close/>
              </a:path>
              <a:path w="1905" h="384175">
                <a:moveTo>
                  <a:pt x="1371" y="200291"/>
                </a:moveTo>
                <a:lnTo>
                  <a:pt x="0" y="200291"/>
                </a:lnTo>
                <a:lnTo>
                  <a:pt x="0" y="203034"/>
                </a:lnTo>
                <a:lnTo>
                  <a:pt x="1371" y="203034"/>
                </a:lnTo>
                <a:lnTo>
                  <a:pt x="1371" y="200291"/>
                </a:lnTo>
                <a:close/>
              </a:path>
              <a:path w="1905" h="384175">
                <a:moveTo>
                  <a:pt x="1371" y="194830"/>
                </a:moveTo>
                <a:lnTo>
                  <a:pt x="0" y="194830"/>
                </a:lnTo>
                <a:lnTo>
                  <a:pt x="0" y="197561"/>
                </a:lnTo>
                <a:lnTo>
                  <a:pt x="1371" y="197561"/>
                </a:lnTo>
                <a:lnTo>
                  <a:pt x="1371" y="194830"/>
                </a:lnTo>
                <a:close/>
              </a:path>
              <a:path w="1905" h="384175">
                <a:moveTo>
                  <a:pt x="1371" y="189357"/>
                </a:moveTo>
                <a:lnTo>
                  <a:pt x="0" y="189357"/>
                </a:lnTo>
                <a:lnTo>
                  <a:pt x="0" y="192087"/>
                </a:lnTo>
                <a:lnTo>
                  <a:pt x="1371" y="192087"/>
                </a:lnTo>
                <a:lnTo>
                  <a:pt x="1371" y="189357"/>
                </a:lnTo>
                <a:close/>
              </a:path>
              <a:path w="1905" h="384175">
                <a:moveTo>
                  <a:pt x="1371" y="183883"/>
                </a:moveTo>
                <a:lnTo>
                  <a:pt x="0" y="183883"/>
                </a:lnTo>
                <a:lnTo>
                  <a:pt x="0" y="186613"/>
                </a:lnTo>
                <a:lnTo>
                  <a:pt x="1371" y="186613"/>
                </a:lnTo>
                <a:lnTo>
                  <a:pt x="1371" y="183883"/>
                </a:lnTo>
                <a:close/>
              </a:path>
              <a:path w="1905" h="384175">
                <a:moveTo>
                  <a:pt x="1371" y="178409"/>
                </a:moveTo>
                <a:lnTo>
                  <a:pt x="0" y="178409"/>
                </a:lnTo>
                <a:lnTo>
                  <a:pt x="0" y="181140"/>
                </a:lnTo>
                <a:lnTo>
                  <a:pt x="1371" y="181140"/>
                </a:lnTo>
                <a:lnTo>
                  <a:pt x="1371" y="178409"/>
                </a:lnTo>
                <a:close/>
              </a:path>
              <a:path w="1905" h="384175">
                <a:moveTo>
                  <a:pt x="1371" y="172935"/>
                </a:moveTo>
                <a:lnTo>
                  <a:pt x="0" y="172935"/>
                </a:lnTo>
                <a:lnTo>
                  <a:pt x="0" y="175679"/>
                </a:lnTo>
                <a:lnTo>
                  <a:pt x="1371" y="175679"/>
                </a:lnTo>
                <a:lnTo>
                  <a:pt x="1371" y="172935"/>
                </a:lnTo>
                <a:close/>
              </a:path>
              <a:path w="1905" h="384175">
                <a:moveTo>
                  <a:pt x="1371" y="167462"/>
                </a:moveTo>
                <a:lnTo>
                  <a:pt x="0" y="167462"/>
                </a:lnTo>
                <a:lnTo>
                  <a:pt x="0" y="170205"/>
                </a:lnTo>
                <a:lnTo>
                  <a:pt x="1371" y="170205"/>
                </a:lnTo>
                <a:lnTo>
                  <a:pt x="1371" y="167462"/>
                </a:lnTo>
                <a:close/>
              </a:path>
              <a:path w="1905" h="384175">
                <a:moveTo>
                  <a:pt x="1371" y="161988"/>
                </a:moveTo>
                <a:lnTo>
                  <a:pt x="0" y="161988"/>
                </a:lnTo>
                <a:lnTo>
                  <a:pt x="0" y="164731"/>
                </a:lnTo>
                <a:lnTo>
                  <a:pt x="1371" y="164731"/>
                </a:lnTo>
                <a:lnTo>
                  <a:pt x="1371" y="161988"/>
                </a:lnTo>
                <a:close/>
              </a:path>
              <a:path w="1905" h="384175">
                <a:moveTo>
                  <a:pt x="1371" y="156527"/>
                </a:moveTo>
                <a:lnTo>
                  <a:pt x="0" y="156527"/>
                </a:lnTo>
                <a:lnTo>
                  <a:pt x="0" y="159258"/>
                </a:lnTo>
                <a:lnTo>
                  <a:pt x="1371" y="159258"/>
                </a:lnTo>
                <a:lnTo>
                  <a:pt x="1371" y="156527"/>
                </a:lnTo>
                <a:close/>
              </a:path>
              <a:path w="1905" h="384175">
                <a:moveTo>
                  <a:pt x="1371" y="151053"/>
                </a:moveTo>
                <a:lnTo>
                  <a:pt x="0" y="151053"/>
                </a:lnTo>
                <a:lnTo>
                  <a:pt x="0" y="153784"/>
                </a:lnTo>
                <a:lnTo>
                  <a:pt x="1371" y="153784"/>
                </a:lnTo>
                <a:lnTo>
                  <a:pt x="1371" y="151053"/>
                </a:lnTo>
                <a:close/>
              </a:path>
              <a:path w="1905" h="384175">
                <a:moveTo>
                  <a:pt x="1371" y="145580"/>
                </a:moveTo>
                <a:lnTo>
                  <a:pt x="0" y="145580"/>
                </a:lnTo>
                <a:lnTo>
                  <a:pt x="0" y="148310"/>
                </a:lnTo>
                <a:lnTo>
                  <a:pt x="1371" y="148310"/>
                </a:lnTo>
                <a:lnTo>
                  <a:pt x="1371" y="145580"/>
                </a:lnTo>
                <a:close/>
              </a:path>
              <a:path w="1905" h="384175">
                <a:moveTo>
                  <a:pt x="1371" y="140106"/>
                </a:moveTo>
                <a:lnTo>
                  <a:pt x="0" y="140106"/>
                </a:lnTo>
                <a:lnTo>
                  <a:pt x="0" y="142836"/>
                </a:lnTo>
                <a:lnTo>
                  <a:pt x="1371" y="142836"/>
                </a:lnTo>
                <a:lnTo>
                  <a:pt x="1371" y="140106"/>
                </a:lnTo>
                <a:close/>
              </a:path>
              <a:path w="1905" h="384175">
                <a:moveTo>
                  <a:pt x="1371" y="134632"/>
                </a:moveTo>
                <a:lnTo>
                  <a:pt x="0" y="134632"/>
                </a:lnTo>
                <a:lnTo>
                  <a:pt x="0" y="137375"/>
                </a:lnTo>
                <a:lnTo>
                  <a:pt x="1371" y="137375"/>
                </a:lnTo>
                <a:lnTo>
                  <a:pt x="1371" y="134632"/>
                </a:lnTo>
                <a:close/>
              </a:path>
              <a:path w="1905" h="384175">
                <a:moveTo>
                  <a:pt x="1371" y="129159"/>
                </a:moveTo>
                <a:lnTo>
                  <a:pt x="0" y="129159"/>
                </a:lnTo>
                <a:lnTo>
                  <a:pt x="0" y="131902"/>
                </a:lnTo>
                <a:lnTo>
                  <a:pt x="1371" y="131902"/>
                </a:lnTo>
                <a:lnTo>
                  <a:pt x="1371" y="129159"/>
                </a:lnTo>
                <a:close/>
              </a:path>
              <a:path w="1905" h="384175">
                <a:moveTo>
                  <a:pt x="1371" y="123685"/>
                </a:moveTo>
                <a:lnTo>
                  <a:pt x="0" y="123685"/>
                </a:lnTo>
                <a:lnTo>
                  <a:pt x="0" y="126428"/>
                </a:lnTo>
                <a:lnTo>
                  <a:pt x="1371" y="126428"/>
                </a:lnTo>
                <a:lnTo>
                  <a:pt x="1371" y="123685"/>
                </a:lnTo>
                <a:close/>
              </a:path>
              <a:path w="1905" h="384175">
                <a:moveTo>
                  <a:pt x="1371" y="118224"/>
                </a:moveTo>
                <a:lnTo>
                  <a:pt x="0" y="118224"/>
                </a:lnTo>
                <a:lnTo>
                  <a:pt x="0" y="120954"/>
                </a:lnTo>
                <a:lnTo>
                  <a:pt x="1371" y="120954"/>
                </a:lnTo>
                <a:lnTo>
                  <a:pt x="1371" y="118224"/>
                </a:lnTo>
                <a:close/>
              </a:path>
              <a:path w="1905" h="384175">
                <a:moveTo>
                  <a:pt x="1371" y="112750"/>
                </a:moveTo>
                <a:lnTo>
                  <a:pt x="0" y="112750"/>
                </a:lnTo>
                <a:lnTo>
                  <a:pt x="0" y="115481"/>
                </a:lnTo>
                <a:lnTo>
                  <a:pt x="1371" y="115481"/>
                </a:lnTo>
                <a:lnTo>
                  <a:pt x="1371" y="112750"/>
                </a:lnTo>
                <a:close/>
              </a:path>
              <a:path w="1905" h="384175">
                <a:moveTo>
                  <a:pt x="1371" y="107276"/>
                </a:moveTo>
                <a:lnTo>
                  <a:pt x="0" y="107276"/>
                </a:lnTo>
                <a:lnTo>
                  <a:pt x="0" y="110007"/>
                </a:lnTo>
                <a:lnTo>
                  <a:pt x="1371" y="110007"/>
                </a:lnTo>
                <a:lnTo>
                  <a:pt x="1371" y="107276"/>
                </a:lnTo>
                <a:close/>
              </a:path>
              <a:path w="1905" h="384175">
                <a:moveTo>
                  <a:pt x="1371" y="101803"/>
                </a:moveTo>
                <a:lnTo>
                  <a:pt x="0" y="101803"/>
                </a:lnTo>
                <a:lnTo>
                  <a:pt x="0" y="104533"/>
                </a:lnTo>
                <a:lnTo>
                  <a:pt x="1371" y="104533"/>
                </a:lnTo>
                <a:lnTo>
                  <a:pt x="1371" y="101803"/>
                </a:lnTo>
                <a:close/>
              </a:path>
              <a:path w="1905" h="384175">
                <a:moveTo>
                  <a:pt x="1371" y="96329"/>
                </a:moveTo>
                <a:lnTo>
                  <a:pt x="0" y="96329"/>
                </a:lnTo>
                <a:lnTo>
                  <a:pt x="0" y="99072"/>
                </a:lnTo>
                <a:lnTo>
                  <a:pt x="1371" y="99072"/>
                </a:lnTo>
                <a:lnTo>
                  <a:pt x="1371" y="96329"/>
                </a:lnTo>
                <a:close/>
              </a:path>
              <a:path w="1905" h="384175">
                <a:moveTo>
                  <a:pt x="1371" y="90855"/>
                </a:moveTo>
                <a:lnTo>
                  <a:pt x="0" y="90855"/>
                </a:lnTo>
                <a:lnTo>
                  <a:pt x="0" y="93599"/>
                </a:lnTo>
                <a:lnTo>
                  <a:pt x="1371" y="93599"/>
                </a:lnTo>
                <a:lnTo>
                  <a:pt x="1371" y="90855"/>
                </a:lnTo>
                <a:close/>
              </a:path>
              <a:path w="1905" h="384175">
                <a:moveTo>
                  <a:pt x="1371" y="85382"/>
                </a:moveTo>
                <a:lnTo>
                  <a:pt x="0" y="85382"/>
                </a:lnTo>
                <a:lnTo>
                  <a:pt x="0" y="88125"/>
                </a:lnTo>
                <a:lnTo>
                  <a:pt x="1371" y="88125"/>
                </a:lnTo>
                <a:lnTo>
                  <a:pt x="1371" y="85382"/>
                </a:lnTo>
                <a:close/>
              </a:path>
              <a:path w="1905" h="384175">
                <a:moveTo>
                  <a:pt x="1371" y="79921"/>
                </a:moveTo>
                <a:lnTo>
                  <a:pt x="0" y="79921"/>
                </a:lnTo>
                <a:lnTo>
                  <a:pt x="0" y="82651"/>
                </a:lnTo>
                <a:lnTo>
                  <a:pt x="1371" y="82651"/>
                </a:lnTo>
                <a:lnTo>
                  <a:pt x="1371" y="79921"/>
                </a:lnTo>
                <a:close/>
              </a:path>
              <a:path w="1905" h="384175">
                <a:moveTo>
                  <a:pt x="1371" y="74447"/>
                </a:moveTo>
                <a:lnTo>
                  <a:pt x="0" y="74447"/>
                </a:lnTo>
                <a:lnTo>
                  <a:pt x="0" y="77177"/>
                </a:lnTo>
                <a:lnTo>
                  <a:pt x="1371" y="77177"/>
                </a:lnTo>
                <a:lnTo>
                  <a:pt x="1371" y="74447"/>
                </a:lnTo>
                <a:close/>
              </a:path>
              <a:path w="1905" h="384175">
                <a:moveTo>
                  <a:pt x="1371" y="68973"/>
                </a:moveTo>
                <a:lnTo>
                  <a:pt x="0" y="68973"/>
                </a:lnTo>
                <a:lnTo>
                  <a:pt x="0" y="71704"/>
                </a:lnTo>
                <a:lnTo>
                  <a:pt x="1371" y="71704"/>
                </a:lnTo>
                <a:lnTo>
                  <a:pt x="1371" y="68973"/>
                </a:lnTo>
                <a:close/>
              </a:path>
              <a:path w="1905" h="384175">
                <a:moveTo>
                  <a:pt x="1371" y="63500"/>
                </a:moveTo>
                <a:lnTo>
                  <a:pt x="0" y="63500"/>
                </a:lnTo>
                <a:lnTo>
                  <a:pt x="0" y="66230"/>
                </a:lnTo>
                <a:lnTo>
                  <a:pt x="1371" y="66230"/>
                </a:lnTo>
                <a:lnTo>
                  <a:pt x="1371" y="63500"/>
                </a:lnTo>
                <a:close/>
              </a:path>
              <a:path w="1905" h="384175">
                <a:moveTo>
                  <a:pt x="1371" y="58026"/>
                </a:moveTo>
                <a:lnTo>
                  <a:pt x="0" y="58026"/>
                </a:lnTo>
                <a:lnTo>
                  <a:pt x="0" y="60769"/>
                </a:lnTo>
                <a:lnTo>
                  <a:pt x="1371" y="60769"/>
                </a:lnTo>
                <a:lnTo>
                  <a:pt x="1371" y="58026"/>
                </a:lnTo>
                <a:close/>
              </a:path>
              <a:path w="1905" h="384175">
                <a:moveTo>
                  <a:pt x="1371" y="52552"/>
                </a:moveTo>
                <a:lnTo>
                  <a:pt x="0" y="52552"/>
                </a:lnTo>
                <a:lnTo>
                  <a:pt x="0" y="55295"/>
                </a:lnTo>
                <a:lnTo>
                  <a:pt x="1371" y="55295"/>
                </a:lnTo>
                <a:lnTo>
                  <a:pt x="1371" y="52552"/>
                </a:lnTo>
                <a:close/>
              </a:path>
              <a:path w="1905" h="384175">
                <a:moveTo>
                  <a:pt x="1371" y="47078"/>
                </a:moveTo>
                <a:lnTo>
                  <a:pt x="0" y="47078"/>
                </a:lnTo>
                <a:lnTo>
                  <a:pt x="0" y="49822"/>
                </a:lnTo>
                <a:lnTo>
                  <a:pt x="1371" y="49822"/>
                </a:lnTo>
                <a:lnTo>
                  <a:pt x="1371" y="47078"/>
                </a:lnTo>
                <a:close/>
              </a:path>
              <a:path w="1905" h="384175">
                <a:moveTo>
                  <a:pt x="1371" y="41617"/>
                </a:moveTo>
                <a:lnTo>
                  <a:pt x="0" y="41617"/>
                </a:lnTo>
                <a:lnTo>
                  <a:pt x="0" y="44348"/>
                </a:lnTo>
                <a:lnTo>
                  <a:pt x="1371" y="44348"/>
                </a:lnTo>
                <a:lnTo>
                  <a:pt x="1371" y="41617"/>
                </a:lnTo>
                <a:close/>
              </a:path>
              <a:path w="1905" h="384175">
                <a:moveTo>
                  <a:pt x="1371" y="36144"/>
                </a:moveTo>
                <a:lnTo>
                  <a:pt x="0" y="36144"/>
                </a:lnTo>
                <a:lnTo>
                  <a:pt x="0" y="38874"/>
                </a:lnTo>
                <a:lnTo>
                  <a:pt x="1371" y="38874"/>
                </a:lnTo>
                <a:lnTo>
                  <a:pt x="1371" y="36144"/>
                </a:lnTo>
                <a:close/>
              </a:path>
              <a:path w="1905" h="384175">
                <a:moveTo>
                  <a:pt x="1371" y="30670"/>
                </a:moveTo>
                <a:lnTo>
                  <a:pt x="0" y="30670"/>
                </a:lnTo>
                <a:lnTo>
                  <a:pt x="0" y="33401"/>
                </a:lnTo>
                <a:lnTo>
                  <a:pt x="1371" y="33401"/>
                </a:lnTo>
                <a:lnTo>
                  <a:pt x="1371" y="30670"/>
                </a:lnTo>
                <a:close/>
              </a:path>
              <a:path w="1905" h="384175">
                <a:moveTo>
                  <a:pt x="1371" y="25196"/>
                </a:moveTo>
                <a:lnTo>
                  <a:pt x="0" y="25196"/>
                </a:lnTo>
                <a:lnTo>
                  <a:pt x="0" y="27927"/>
                </a:lnTo>
                <a:lnTo>
                  <a:pt x="1371" y="27927"/>
                </a:lnTo>
                <a:lnTo>
                  <a:pt x="1371" y="25196"/>
                </a:lnTo>
                <a:close/>
              </a:path>
              <a:path w="1905" h="384175">
                <a:moveTo>
                  <a:pt x="1371" y="19723"/>
                </a:moveTo>
                <a:lnTo>
                  <a:pt x="0" y="19723"/>
                </a:lnTo>
                <a:lnTo>
                  <a:pt x="0" y="22466"/>
                </a:lnTo>
                <a:lnTo>
                  <a:pt x="1371" y="22466"/>
                </a:lnTo>
                <a:lnTo>
                  <a:pt x="1371" y="19723"/>
                </a:lnTo>
                <a:close/>
              </a:path>
              <a:path w="1905" h="384175">
                <a:moveTo>
                  <a:pt x="1371" y="14249"/>
                </a:moveTo>
                <a:lnTo>
                  <a:pt x="0" y="14249"/>
                </a:lnTo>
                <a:lnTo>
                  <a:pt x="0" y="16992"/>
                </a:lnTo>
                <a:lnTo>
                  <a:pt x="1371" y="16992"/>
                </a:lnTo>
                <a:lnTo>
                  <a:pt x="1371" y="14249"/>
                </a:lnTo>
                <a:close/>
              </a:path>
              <a:path w="1905" h="384175">
                <a:moveTo>
                  <a:pt x="1371" y="8775"/>
                </a:moveTo>
                <a:lnTo>
                  <a:pt x="0" y="8775"/>
                </a:lnTo>
                <a:lnTo>
                  <a:pt x="0" y="11518"/>
                </a:lnTo>
                <a:lnTo>
                  <a:pt x="1371" y="11518"/>
                </a:lnTo>
                <a:lnTo>
                  <a:pt x="1371" y="8775"/>
                </a:lnTo>
                <a:close/>
              </a:path>
              <a:path w="1905" h="384175">
                <a:moveTo>
                  <a:pt x="1371" y="3314"/>
                </a:moveTo>
                <a:lnTo>
                  <a:pt x="0" y="3314"/>
                </a:lnTo>
                <a:lnTo>
                  <a:pt x="0" y="6045"/>
                </a:lnTo>
                <a:lnTo>
                  <a:pt x="1371" y="6045"/>
                </a:lnTo>
                <a:lnTo>
                  <a:pt x="1371" y="3314"/>
                </a:lnTo>
                <a:close/>
              </a:path>
              <a:path w="1905" h="384175">
                <a:moveTo>
                  <a:pt x="1371" y="0"/>
                </a:moveTo>
                <a:lnTo>
                  <a:pt x="0" y="0"/>
                </a:lnTo>
                <a:lnTo>
                  <a:pt x="0" y="571"/>
                </a:lnTo>
                <a:lnTo>
                  <a:pt x="1371" y="571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15906915" y="2096117"/>
            <a:ext cx="1905" cy="823594"/>
          </a:xfrm>
          <a:custGeom>
            <a:avLst/>
            <a:gdLst/>
            <a:ahLst/>
            <a:cxnLst/>
            <a:rect l="l" t="t" r="r" b="b"/>
            <a:pathLst>
              <a:path w="1905" h="823594">
                <a:moveTo>
                  <a:pt x="1371" y="822947"/>
                </a:moveTo>
                <a:lnTo>
                  <a:pt x="0" y="822947"/>
                </a:lnTo>
                <a:lnTo>
                  <a:pt x="0" y="823518"/>
                </a:lnTo>
                <a:lnTo>
                  <a:pt x="1371" y="823518"/>
                </a:lnTo>
                <a:lnTo>
                  <a:pt x="1371" y="822947"/>
                </a:lnTo>
                <a:close/>
              </a:path>
              <a:path w="1905" h="823594">
                <a:moveTo>
                  <a:pt x="1371" y="377558"/>
                </a:moveTo>
                <a:lnTo>
                  <a:pt x="0" y="377558"/>
                </a:lnTo>
                <a:lnTo>
                  <a:pt x="0" y="378866"/>
                </a:lnTo>
                <a:lnTo>
                  <a:pt x="1371" y="378866"/>
                </a:lnTo>
                <a:lnTo>
                  <a:pt x="1371" y="377558"/>
                </a:lnTo>
                <a:close/>
              </a:path>
              <a:path w="1905" h="823594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823594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823594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823594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823594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823594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823594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823594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823594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823594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823594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823594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823594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823594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823594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823594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823594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823594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823594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823594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823594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823594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823594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823594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823594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823594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823594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823594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823594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823594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823594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823594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823594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823594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823594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823594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823594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823594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823594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823594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823594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823594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823594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823594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823594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823594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823594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823594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823594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823594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823594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823594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823594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823594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823594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823594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823594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823594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823594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823594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823594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823594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823594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823594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823594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823594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823594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823594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823594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15906915" y="1713072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66"/>
                </a:lnTo>
                <a:lnTo>
                  <a:pt x="1371" y="369366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15"/>
                </a:moveTo>
                <a:lnTo>
                  <a:pt x="0" y="350215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15"/>
                </a:lnTo>
                <a:close/>
              </a:path>
              <a:path w="1905" h="386080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63"/>
                </a:lnTo>
                <a:lnTo>
                  <a:pt x="1371" y="331063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386080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28"/>
                </a:lnTo>
                <a:close/>
              </a:path>
              <a:path w="1905" h="386080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25"/>
                </a:lnTo>
                <a:close/>
              </a:path>
              <a:path w="1905" h="386080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73"/>
                </a:lnTo>
                <a:lnTo>
                  <a:pt x="1371" y="134073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22"/>
                </a:moveTo>
                <a:lnTo>
                  <a:pt x="0" y="114922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22"/>
                </a:lnTo>
                <a:close/>
              </a:path>
              <a:path w="1905" h="386080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70"/>
                </a:lnTo>
                <a:lnTo>
                  <a:pt x="1371" y="95770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19"/>
                </a:moveTo>
                <a:lnTo>
                  <a:pt x="0" y="76619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19"/>
                </a:lnTo>
                <a:close/>
              </a:path>
              <a:path w="1905" h="386080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67"/>
                </a:lnTo>
                <a:lnTo>
                  <a:pt x="1371" y="57467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15"/>
                </a:moveTo>
                <a:lnTo>
                  <a:pt x="0" y="38315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15"/>
                </a:lnTo>
                <a:close/>
              </a:path>
              <a:path w="1905" h="386080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64"/>
                </a:lnTo>
                <a:lnTo>
                  <a:pt x="1371" y="19164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15906915" y="1424604"/>
            <a:ext cx="1905" cy="3432175"/>
          </a:xfrm>
          <a:custGeom>
            <a:avLst/>
            <a:gdLst/>
            <a:ahLst/>
            <a:cxnLst/>
            <a:rect l="l" t="t" r="r" b="b"/>
            <a:pathLst>
              <a:path w="1905" h="3432175">
                <a:moveTo>
                  <a:pt x="1371" y="3429355"/>
                </a:moveTo>
                <a:lnTo>
                  <a:pt x="0" y="3429355"/>
                </a:lnTo>
                <a:lnTo>
                  <a:pt x="0" y="3432086"/>
                </a:lnTo>
                <a:lnTo>
                  <a:pt x="1371" y="3432086"/>
                </a:lnTo>
                <a:lnTo>
                  <a:pt x="1371" y="3429355"/>
                </a:lnTo>
                <a:close/>
              </a:path>
              <a:path w="1905" h="3432175">
                <a:moveTo>
                  <a:pt x="1371" y="3423882"/>
                </a:moveTo>
                <a:lnTo>
                  <a:pt x="0" y="3423882"/>
                </a:lnTo>
                <a:lnTo>
                  <a:pt x="0" y="3426625"/>
                </a:lnTo>
                <a:lnTo>
                  <a:pt x="1371" y="3426625"/>
                </a:lnTo>
                <a:lnTo>
                  <a:pt x="1371" y="3423882"/>
                </a:lnTo>
                <a:close/>
              </a:path>
              <a:path w="1905" h="3432175">
                <a:moveTo>
                  <a:pt x="1371" y="3418408"/>
                </a:moveTo>
                <a:lnTo>
                  <a:pt x="0" y="3418408"/>
                </a:lnTo>
                <a:lnTo>
                  <a:pt x="0" y="3421151"/>
                </a:lnTo>
                <a:lnTo>
                  <a:pt x="1371" y="3421151"/>
                </a:lnTo>
                <a:lnTo>
                  <a:pt x="1371" y="3418408"/>
                </a:lnTo>
                <a:close/>
              </a:path>
              <a:path w="1905" h="3432175">
                <a:moveTo>
                  <a:pt x="1371" y="3412934"/>
                </a:moveTo>
                <a:lnTo>
                  <a:pt x="0" y="3412934"/>
                </a:lnTo>
                <a:lnTo>
                  <a:pt x="0" y="3415677"/>
                </a:lnTo>
                <a:lnTo>
                  <a:pt x="1371" y="3415677"/>
                </a:lnTo>
                <a:lnTo>
                  <a:pt x="1371" y="3412934"/>
                </a:lnTo>
                <a:close/>
              </a:path>
              <a:path w="1905" h="3432175">
                <a:moveTo>
                  <a:pt x="1371" y="3407473"/>
                </a:moveTo>
                <a:lnTo>
                  <a:pt x="0" y="3407473"/>
                </a:lnTo>
                <a:lnTo>
                  <a:pt x="0" y="3410204"/>
                </a:lnTo>
                <a:lnTo>
                  <a:pt x="1371" y="3410204"/>
                </a:lnTo>
                <a:lnTo>
                  <a:pt x="1371" y="3407473"/>
                </a:lnTo>
                <a:close/>
              </a:path>
              <a:path w="1905" h="3432175">
                <a:moveTo>
                  <a:pt x="1371" y="3401999"/>
                </a:moveTo>
                <a:lnTo>
                  <a:pt x="0" y="3401999"/>
                </a:lnTo>
                <a:lnTo>
                  <a:pt x="0" y="3404730"/>
                </a:lnTo>
                <a:lnTo>
                  <a:pt x="1371" y="3404730"/>
                </a:lnTo>
                <a:lnTo>
                  <a:pt x="1371" y="3401999"/>
                </a:lnTo>
                <a:close/>
              </a:path>
              <a:path w="1905" h="3432175">
                <a:moveTo>
                  <a:pt x="1371" y="3396526"/>
                </a:moveTo>
                <a:lnTo>
                  <a:pt x="0" y="3396526"/>
                </a:lnTo>
                <a:lnTo>
                  <a:pt x="0" y="3399256"/>
                </a:lnTo>
                <a:lnTo>
                  <a:pt x="1371" y="3399256"/>
                </a:lnTo>
                <a:lnTo>
                  <a:pt x="1371" y="3396526"/>
                </a:lnTo>
                <a:close/>
              </a:path>
              <a:path w="1905" h="3432175">
                <a:moveTo>
                  <a:pt x="1371" y="3391052"/>
                </a:moveTo>
                <a:lnTo>
                  <a:pt x="0" y="3391052"/>
                </a:lnTo>
                <a:lnTo>
                  <a:pt x="0" y="3393783"/>
                </a:lnTo>
                <a:lnTo>
                  <a:pt x="1371" y="3393783"/>
                </a:lnTo>
                <a:lnTo>
                  <a:pt x="1371" y="3391052"/>
                </a:lnTo>
                <a:close/>
              </a:path>
              <a:path w="1905" h="3432175">
                <a:moveTo>
                  <a:pt x="1371" y="3385578"/>
                </a:moveTo>
                <a:lnTo>
                  <a:pt x="0" y="3385578"/>
                </a:lnTo>
                <a:lnTo>
                  <a:pt x="0" y="3388322"/>
                </a:lnTo>
                <a:lnTo>
                  <a:pt x="1371" y="3388322"/>
                </a:lnTo>
                <a:lnTo>
                  <a:pt x="1371" y="3385578"/>
                </a:lnTo>
                <a:close/>
              </a:path>
              <a:path w="1905" h="3432175">
                <a:moveTo>
                  <a:pt x="1371" y="3380105"/>
                </a:moveTo>
                <a:lnTo>
                  <a:pt x="0" y="3380105"/>
                </a:lnTo>
                <a:lnTo>
                  <a:pt x="0" y="3382848"/>
                </a:lnTo>
                <a:lnTo>
                  <a:pt x="1371" y="3382848"/>
                </a:lnTo>
                <a:lnTo>
                  <a:pt x="1371" y="3380105"/>
                </a:lnTo>
                <a:close/>
              </a:path>
              <a:path w="1905" h="3432175">
                <a:moveTo>
                  <a:pt x="1371" y="3374631"/>
                </a:moveTo>
                <a:lnTo>
                  <a:pt x="0" y="3374631"/>
                </a:lnTo>
                <a:lnTo>
                  <a:pt x="0" y="3377374"/>
                </a:lnTo>
                <a:lnTo>
                  <a:pt x="1371" y="3377374"/>
                </a:lnTo>
                <a:lnTo>
                  <a:pt x="1371" y="3374631"/>
                </a:lnTo>
                <a:close/>
              </a:path>
              <a:path w="1905" h="3432175">
                <a:moveTo>
                  <a:pt x="1371" y="3369170"/>
                </a:moveTo>
                <a:lnTo>
                  <a:pt x="0" y="3369170"/>
                </a:lnTo>
                <a:lnTo>
                  <a:pt x="0" y="3371900"/>
                </a:lnTo>
                <a:lnTo>
                  <a:pt x="1371" y="3371900"/>
                </a:lnTo>
                <a:lnTo>
                  <a:pt x="1371" y="3369170"/>
                </a:lnTo>
                <a:close/>
              </a:path>
              <a:path w="1905" h="3432175">
                <a:moveTo>
                  <a:pt x="1371" y="3363696"/>
                </a:moveTo>
                <a:lnTo>
                  <a:pt x="0" y="3363696"/>
                </a:lnTo>
                <a:lnTo>
                  <a:pt x="0" y="3366427"/>
                </a:lnTo>
                <a:lnTo>
                  <a:pt x="1371" y="3366427"/>
                </a:lnTo>
                <a:lnTo>
                  <a:pt x="1371" y="3363696"/>
                </a:lnTo>
                <a:close/>
              </a:path>
              <a:path w="1905" h="3432175">
                <a:moveTo>
                  <a:pt x="1371" y="3358223"/>
                </a:moveTo>
                <a:lnTo>
                  <a:pt x="0" y="3358223"/>
                </a:lnTo>
                <a:lnTo>
                  <a:pt x="0" y="3360953"/>
                </a:lnTo>
                <a:lnTo>
                  <a:pt x="1371" y="3360953"/>
                </a:lnTo>
                <a:lnTo>
                  <a:pt x="1371" y="3358223"/>
                </a:lnTo>
                <a:close/>
              </a:path>
              <a:path w="1905" h="3432175">
                <a:moveTo>
                  <a:pt x="1371" y="3352749"/>
                </a:moveTo>
                <a:lnTo>
                  <a:pt x="0" y="3352749"/>
                </a:lnTo>
                <a:lnTo>
                  <a:pt x="0" y="3355479"/>
                </a:lnTo>
                <a:lnTo>
                  <a:pt x="1371" y="3355479"/>
                </a:lnTo>
                <a:lnTo>
                  <a:pt x="1371" y="3352749"/>
                </a:lnTo>
                <a:close/>
              </a:path>
              <a:path w="1905" h="3432175">
                <a:moveTo>
                  <a:pt x="1371" y="3347275"/>
                </a:moveTo>
                <a:lnTo>
                  <a:pt x="0" y="3347275"/>
                </a:lnTo>
                <a:lnTo>
                  <a:pt x="0" y="3350018"/>
                </a:lnTo>
                <a:lnTo>
                  <a:pt x="1371" y="3350018"/>
                </a:lnTo>
                <a:lnTo>
                  <a:pt x="1371" y="3347275"/>
                </a:lnTo>
                <a:close/>
              </a:path>
              <a:path w="1905" h="3432175">
                <a:moveTo>
                  <a:pt x="1371" y="3341801"/>
                </a:moveTo>
                <a:lnTo>
                  <a:pt x="0" y="3341801"/>
                </a:lnTo>
                <a:lnTo>
                  <a:pt x="0" y="3344545"/>
                </a:lnTo>
                <a:lnTo>
                  <a:pt x="1371" y="3344545"/>
                </a:lnTo>
                <a:lnTo>
                  <a:pt x="1371" y="3341801"/>
                </a:lnTo>
                <a:close/>
              </a:path>
              <a:path w="1905" h="3432175">
                <a:moveTo>
                  <a:pt x="1371" y="288467"/>
                </a:moveTo>
                <a:lnTo>
                  <a:pt x="0" y="288467"/>
                </a:lnTo>
                <a:lnTo>
                  <a:pt x="0" y="291211"/>
                </a:lnTo>
                <a:lnTo>
                  <a:pt x="1371" y="291211"/>
                </a:lnTo>
                <a:lnTo>
                  <a:pt x="1371" y="288467"/>
                </a:lnTo>
                <a:close/>
              </a:path>
              <a:path w="1905" h="3432175">
                <a:moveTo>
                  <a:pt x="1371" y="283006"/>
                </a:moveTo>
                <a:lnTo>
                  <a:pt x="0" y="283006"/>
                </a:lnTo>
                <a:lnTo>
                  <a:pt x="0" y="285737"/>
                </a:lnTo>
                <a:lnTo>
                  <a:pt x="1371" y="285737"/>
                </a:lnTo>
                <a:lnTo>
                  <a:pt x="1371" y="283006"/>
                </a:lnTo>
                <a:close/>
              </a:path>
              <a:path w="1905" h="3432175">
                <a:moveTo>
                  <a:pt x="1371" y="277533"/>
                </a:moveTo>
                <a:lnTo>
                  <a:pt x="0" y="277533"/>
                </a:lnTo>
                <a:lnTo>
                  <a:pt x="0" y="280263"/>
                </a:lnTo>
                <a:lnTo>
                  <a:pt x="1371" y="280263"/>
                </a:lnTo>
                <a:lnTo>
                  <a:pt x="1371" y="277533"/>
                </a:lnTo>
                <a:close/>
              </a:path>
              <a:path w="1905" h="3432175">
                <a:moveTo>
                  <a:pt x="1371" y="272059"/>
                </a:moveTo>
                <a:lnTo>
                  <a:pt x="0" y="272059"/>
                </a:lnTo>
                <a:lnTo>
                  <a:pt x="0" y="274789"/>
                </a:lnTo>
                <a:lnTo>
                  <a:pt x="1371" y="274789"/>
                </a:lnTo>
                <a:lnTo>
                  <a:pt x="1371" y="272059"/>
                </a:lnTo>
                <a:close/>
              </a:path>
              <a:path w="1905" h="3432175">
                <a:moveTo>
                  <a:pt x="1371" y="266585"/>
                </a:moveTo>
                <a:lnTo>
                  <a:pt x="0" y="266585"/>
                </a:lnTo>
                <a:lnTo>
                  <a:pt x="0" y="269316"/>
                </a:lnTo>
                <a:lnTo>
                  <a:pt x="1371" y="269316"/>
                </a:lnTo>
                <a:lnTo>
                  <a:pt x="1371" y="266585"/>
                </a:lnTo>
                <a:close/>
              </a:path>
              <a:path w="1905" h="3432175">
                <a:moveTo>
                  <a:pt x="1371" y="261112"/>
                </a:moveTo>
                <a:lnTo>
                  <a:pt x="0" y="261112"/>
                </a:lnTo>
                <a:lnTo>
                  <a:pt x="0" y="263855"/>
                </a:lnTo>
                <a:lnTo>
                  <a:pt x="1371" y="263855"/>
                </a:lnTo>
                <a:lnTo>
                  <a:pt x="1371" y="261112"/>
                </a:lnTo>
                <a:close/>
              </a:path>
              <a:path w="1905" h="3432175">
                <a:moveTo>
                  <a:pt x="1371" y="255638"/>
                </a:moveTo>
                <a:lnTo>
                  <a:pt x="0" y="255638"/>
                </a:lnTo>
                <a:lnTo>
                  <a:pt x="0" y="258381"/>
                </a:lnTo>
                <a:lnTo>
                  <a:pt x="1371" y="258381"/>
                </a:lnTo>
                <a:lnTo>
                  <a:pt x="1371" y="255638"/>
                </a:lnTo>
                <a:close/>
              </a:path>
              <a:path w="1905" h="3432175">
                <a:moveTo>
                  <a:pt x="1371" y="250164"/>
                </a:moveTo>
                <a:lnTo>
                  <a:pt x="0" y="250164"/>
                </a:lnTo>
                <a:lnTo>
                  <a:pt x="0" y="252907"/>
                </a:lnTo>
                <a:lnTo>
                  <a:pt x="1371" y="252907"/>
                </a:lnTo>
                <a:lnTo>
                  <a:pt x="1371" y="250164"/>
                </a:lnTo>
                <a:close/>
              </a:path>
              <a:path w="1905" h="3432175">
                <a:moveTo>
                  <a:pt x="1371" y="244703"/>
                </a:moveTo>
                <a:lnTo>
                  <a:pt x="0" y="244703"/>
                </a:lnTo>
                <a:lnTo>
                  <a:pt x="0" y="247434"/>
                </a:lnTo>
                <a:lnTo>
                  <a:pt x="1371" y="247434"/>
                </a:lnTo>
                <a:lnTo>
                  <a:pt x="1371" y="244703"/>
                </a:lnTo>
                <a:close/>
              </a:path>
              <a:path w="1905" h="3432175">
                <a:moveTo>
                  <a:pt x="1371" y="239229"/>
                </a:moveTo>
                <a:lnTo>
                  <a:pt x="0" y="239229"/>
                </a:lnTo>
                <a:lnTo>
                  <a:pt x="0" y="241960"/>
                </a:lnTo>
                <a:lnTo>
                  <a:pt x="1371" y="241960"/>
                </a:lnTo>
                <a:lnTo>
                  <a:pt x="1371" y="239229"/>
                </a:lnTo>
                <a:close/>
              </a:path>
              <a:path w="1905" h="3432175">
                <a:moveTo>
                  <a:pt x="1371" y="233756"/>
                </a:moveTo>
                <a:lnTo>
                  <a:pt x="0" y="233756"/>
                </a:lnTo>
                <a:lnTo>
                  <a:pt x="0" y="236486"/>
                </a:lnTo>
                <a:lnTo>
                  <a:pt x="1371" y="236486"/>
                </a:lnTo>
                <a:lnTo>
                  <a:pt x="1371" y="233756"/>
                </a:lnTo>
                <a:close/>
              </a:path>
              <a:path w="1905" h="3432175">
                <a:moveTo>
                  <a:pt x="1371" y="228282"/>
                </a:moveTo>
                <a:lnTo>
                  <a:pt x="0" y="228282"/>
                </a:lnTo>
                <a:lnTo>
                  <a:pt x="0" y="231013"/>
                </a:lnTo>
                <a:lnTo>
                  <a:pt x="1371" y="231013"/>
                </a:lnTo>
                <a:lnTo>
                  <a:pt x="1371" y="228282"/>
                </a:lnTo>
                <a:close/>
              </a:path>
              <a:path w="1905" h="3432175">
                <a:moveTo>
                  <a:pt x="1371" y="222808"/>
                </a:moveTo>
                <a:lnTo>
                  <a:pt x="0" y="222808"/>
                </a:lnTo>
                <a:lnTo>
                  <a:pt x="0" y="225552"/>
                </a:lnTo>
                <a:lnTo>
                  <a:pt x="1371" y="225552"/>
                </a:lnTo>
                <a:lnTo>
                  <a:pt x="1371" y="222808"/>
                </a:lnTo>
                <a:close/>
              </a:path>
              <a:path w="1905" h="3432175">
                <a:moveTo>
                  <a:pt x="1371" y="217335"/>
                </a:moveTo>
                <a:lnTo>
                  <a:pt x="0" y="217335"/>
                </a:lnTo>
                <a:lnTo>
                  <a:pt x="0" y="220078"/>
                </a:lnTo>
                <a:lnTo>
                  <a:pt x="1371" y="220078"/>
                </a:lnTo>
                <a:lnTo>
                  <a:pt x="1371" y="217335"/>
                </a:lnTo>
                <a:close/>
              </a:path>
              <a:path w="1905" h="3432175">
                <a:moveTo>
                  <a:pt x="1371" y="211861"/>
                </a:moveTo>
                <a:lnTo>
                  <a:pt x="0" y="211861"/>
                </a:lnTo>
                <a:lnTo>
                  <a:pt x="0" y="214604"/>
                </a:lnTo>
                <a:lnTo>
                  <a:pt x="1371" y="214604"/>
                </a:lnTo>
                <a:lnTo>
                  <a:pt x="1371" y="211861"/>
                </a:lnTo>
                <a:close/>
              </a:path>
              <a:path w="1905" h="3432175">
                <a:moveTo>
                  <a:pt x="1371" y="206400"/>
                </a:moveTo>
                <a:lnTo>
                  <a:pt x="0" y="206400"/>
                </a:lnTo>
                <a:lnTo>
                  <a:pt x="0" y="209130"/>
                </a:lnTo>
                <a:lnTo>
                  <a:pt x="1371" y="209130"/>
                </a:lnTo>
                <a:lnTo>
                  <a:pt x="1371" y="206400"/>
                </a:lnTo>
                <a:close/>
              </a:path>
              <a:path w="1905" h="3432175">
                <a:moveTo>
                  <a:pt x="1371" y="200926"/>
                </a:moveTo>
                <a:lnTo>
                  <a:pt x="0" y="200926"/>
                </a:lnTo>
                <a:lnTo>
                  <a:pt x="0" y="203657"/>
                </a:lnTo>
                <a:lnTo>
                  <a:pt x="1371" y="203657"/>
                </a:lnTo>
                <a:lnTo>
                  <a:pt x="1371" y="200926"/>
                </a:lnTo>
                <a:close/>
              </a:path>
              <a:path w="1905" h="3432175">
                <a:moveTo>
                  <a:pt x="1371" y="195453"/>
                </a:moveTo>
                <a:lnTo>
                  <a:pt x="0" y="195453"/>
                </a:lnTo>
                <a:lnTo>
                  <a:pt x="0" y="198183"/>
                </a:lnTo>
                <a:lnTo>
                  <a:pt x="1371" y="198183"/>
                </a:lnTo>
                <a:lnTo>
                  <a:pt x="1371" y="195453"/>
                </a:lnTo>
                <a:close/>
              </a:path>
              <a:path w="1905" h="3432175">
                <a:moveTo>
                  <a:pt x="1371" y="189979"/>
                </a:moveTo>
                <a:lnTo>
                  <a:pt x="0" y="189979"/>
                </a:lnTo>
                <a:lnTo>
                  <a:pt x="0" y="192709"/>
                </a:lnTo>
                <a:lnTo>
                  <a:pt x="1371" y="192709"/>
                </a:lnTo>
                <a:lnTo>
                  <a:pt x="1371" y="189979"/>
                </a:lnTo>
                <a:close/>
              </a:path>
              <a:path w="1905" h="3432175">
                <a:moveTo>
                  <a:pt x="1371" y="184505"/>
                </a:moveTo>
                <a:lnTo>
                  <a:pt x="0" y="184505"/>
                </a:lnTo>
                <a:lnTo>
                  <a:pt x="0" y="187248"/>
                </a:lnTo>
                <a:lnTo>
                  <a:pt x="1371" y="187248"/>
                </a:lnTo>
                <a:lnTo>
                  <a:pt x="1371" y="184505"/>
                </a:lnTo>
                <a:close/>
              </a:path>
              <a:path w="1905" h="3432175">
                <a:moveTo>
                  <a:pt x="1371" y="179031"/>
                </a:moveTo>
                <a:lnTo>
                  <a:pt x="0" y="179031"/>
                </a:lnTo>
                <a:lnTo>
                  <a:pt x="0" y="181775"/>
                </a:lnTo>
                <a:lnTo>
                  <a:pt x="1371" y="181775"/>
                </a:lnTo>
                <a:lnTo>
                  <a:pt x="1371" y="179031"/>
                </a:lnTo>
                <a:close/>
              </a:path>
              <a:path w="1905" h="3432175">
                <a:moveTo>
                  <a:pt x="1371" y="173558"/>
                </a:moveTo>
                <a:lnTo>
                  <a:pt x="0" y="173558"/>
                </a:lnTo>
                <a:lnTo>
                  <a:pt x="0" y="176301"/>
                </a:lnTo>
                <a:lnTo>
                  <a:pt x="1371" y="176301"/>
                </a:lnTo>
                <a:lnTo>
                  <a:pt x="1371" y="173558"/>
                </a:lnTo>
                <a:close/>
              </a:path>
              <a:path w="1905" h="3432175">
                <a:moveTo>
                  <a:pt x="1371" y="168097"/>
                </a:moveTo>
                <a:lnTo>
                  <a:pt x="0" y="168097"/>
                </a:lnTo>
                <a:lnTo>
                  <a:pt x="0" y="170827"/>
                </a:lnTo>
                <a:lnTo>
                  <a:pt x="1371" y="170827"/>
                </a:lnTo>
                <a:lnTo>
                  <a:pt x="1371" y="168097"/>
                </a:lnTo>
                <a:close/>
              </a:path>
              <a:path w="1905" h="3432175">
                <a:moveTo>
                  <a:pt x="1371" y="162623"/>
                </a:moveTo>
                <a:lnTo>
                  <a:pt x="0" y="162623"/>
                </a:lnTo>
                <a:lnTo>
                  <a:pt x="0" y="165354"/>
                </a:lnTo>
                <a:lnTo>
                  <a:pt x="1371" y="165354"/>
                </a:lnTo>
                <a:lnTo>
                  <a:pt x="1371" y="162623"/>
                </a:lnTo>
                <a:close/>
              </a:path>
              <a:path w="1905" h="3432175">
                <a:moveTo>
                  <a:pt x="1371" y="157149"/>
                </a:moveTo>
                <a:lnTo>
                  <a:pt x="0" y="157149"/>
                </a:lnTo>
                <a:lnTo>
                  <a:pt x="0" y="159880"/>
                </a:lnTo>
                <a:lnTo>
                  <a:pt x="1371" y="159880"/>
                </a:lnTo>
                <a:lnTo>
                  <a:pt x="1371" y="157149"/>
                </a:lnTo>
                <a:close/>
              </a:path>
              <a:path w="1905" h="3432175">
                <a:moveTo>
                  <a:pt x="1371" y="151676"/>
                </a:moveTo>
                <a:lnTo>
                  <a:pt x="0" y="151676"/>
                </a:lnTo>
                <a:lnTo>
                  <a:pt x="0" y="154406"/>
                </a:lnTo>
                <a:lnTo>
                  <a:pt x="1371" y="154406"/>
                </a:lnTo>
                <a:lnTo>
                  <a:pt x="1371" y="151676"/>
                </a:lnTo>
                <a:close/>
              </a:path>
              <a:path w="1905" h="3432175">
                <a:moveTo>
                  <a:pt x="1371" y="146202"/>
                </a:moveTo>
                <a:lnTo>
                  <a:pt x="0" y="146202"/>
                </a:lnTo>
                <a:lnTo>
                  <a:pt x="0" y="148945"/>
                </a:lnTo>
                <a:lnTo>
                  <a:pt x="1371" y="148945"/>
                </a:lnTo>
                <a:lnTo>
                  <a:pt x="1371" y="146202"/>
                </a:lnTo>
                <a:close/>
              </a:path>
              <a:path w="1905" h="3432175">
                <a:moveTo>
                  <a:pt x="1371" y="140728"/>
                </a:moveTo>
                <a:lnTo>
                  <a:pt x="0" y="140728"/>
                </a:lnTo>
                <a:lnTo>
                  <a:pt x="0" y="143471"/>
                </a:lnTo>
                <a:lnTo>
                  <a:pt x="1371" y="143471"/>
                </a:lnTo>
                <a:lnTo>
                  <a:pt x="1371" y="140728"/>
                </a:lnTo>
                <a:close/>
              </a:path>
              <a:path w="1905" h="3432175">
                <a:moveTo>
                  <a:pt x="1371" y="135255"/>
                </a:moveTo>
                <a:lnTo>
                  <a:pt x="0" y="135255"/>
                </a:lnTo>
                <a:lnTo>
                  <a:pt x="0" y="137998"/>
                </a:lnTo>
                <a:lnTo>
                  <a:pt x="1371" y="137998"/>
                </a:lnTo>
                <a:lnTo>
                  <a:pt x="1371" y="135255"/>
                </a:lnTo>
                <a:close/>
              </a:path>
              <a:path w="1905" h="3432175">
                <a:moveTo>
                  <a:pt x="1371" y="129794"/>
                </a:moveTo>
                <a:lnTo>
                  <a:pt x="0" y="129794"/>
                </a:lnTo>
                <a:lnTo>
                  <a:pt x="0" y="132524"/>
                </a:lnTo>
                <a:lnTo>
                  <a:pt x="1371" y="132524"/>
                </a:lnTo>
                <a:lnTo>
                  <a:pt x="1371" y="129794"/>
                </a:lnTo>
                <a:close/>
              </a:path>
              <a:path w="1905" h="3432175">
                <a:moveTo>
                  <a:pt x="1371" y="124320"/>
                </a:moveTo>
                <a:lnTo>
                  <a:pt x="0" y="124320"/>
                </a:lnTo>
                <a:lnTo>
                  <a:pt x="0" y="127050"/>
                </a:lnTo>
                <a:lnTo>
                  <a:pt x="1371" y="127050"/>
                </a:lnTo>
                <a:lnTo>
                  <a:pt x="1371" y="124320"/>
                </a:lnTo>
                <a:close/>
              </a:path>
              <a:path w="1905" h="3432175">
                <a:moveTo>
                  <a:pt x="1371" y="118846"/>
                </a:moveTo>
                <a:lnTo>
                  <a:pt x="0" y="118846"/>
                </a:lnTo>
                <a:lnTo>
                  <a:pt x="0" y="121577"/>
                </a:lnTo>
                <a:lnTo>
                  <a:pt x="1371" y="121577"/>
                </a:lnTo>
                <a:lnTo>
                  <a:pt x="1371" y="118846"/>
                </a:lnTo>
                <a:close/>
              </a:path>
              <a:path w="1905" h="3432175">
                <a:moveTo>
                  <a:pt x="1371" y="113372"/>
                </a:moveTo>
                <a:lnTo>
                  <a:pt x="0" y="113372"/>
                </a:lnTo>
                <a:lnTo>
                  <a:pt x="0" y="116103"/>
                </a:lnTo>
                <a:lnTo>
                  <a:pt x="1371" y="116103"/>
                </a:lnTo>
                <a:lnTo>
                  <a:pt x="1371" y="113372"/>
                </a:lnTo>
                <a:close/>
              </a:path>
              <a:path w="1905" h="3432175">
                <a:moveTo>
                  <a:pt x="1371" y="107899"/>
                </a:moveTo>
                <a:lnTo>
                  <a:pt x="0" y="107899"/>
                </a:lnTo>
                <a:lnTo>
                  <a:pt x="0" y="110642"/>
                </a:lnTo>
                <a:lnTo>
                  <a:pt x="1371" y="110642"/>
                </a:lnTo>
                <a:lnTo>
                  <a:pt x="1371" y="107899"/>
                </a:lnTo>
                <a:close/>
              </a:path>
              <a:path w="1905" h="3432175">
                <a:moveTo>
                  <a:pt x="1371" y="102425"/>
                </a:moveTo>
                <a:lnTo>
                  <a:pt x="0" y="102425"/>
                </a:lnTo>
                <a:lnTo>
                  <a:pt x="0" y="105168"/>
                </a:lnTo>
                <a:lnTo>
                  <a:pt x="1371" y="105168"/>
                </a:lnTo>
                <a:lnTo>
                  <a:pt x="1371" y="102425"/>
                </a:lnTo>
                <a:close/>
              </a:path>
              <a:path w="1905" h="3432175">
                <a:moveTo>
                  <a:pt x="1371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71" y="99695"/>
                </a:lnTo>
                <a:lnTo>
                  <a:pt x="1371" y="96951"/>
                </a:lnTo>
                <a:close/>
              </a:path>
              <a:path w="1905" h="3432175">
                <a:moveTo>
                  <a:pt x="1371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71" y="94221"/>
                </a:lnTo>
                <a:lnTo>
                  <a:pt x="1371" y="91490"/>
                </a:lnTo>
                <a:close/>
              </a:path>
              <a:path w="1905" h="3432175">
                <a:moveTo>
                  <a:pt x="1371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71" y="88747"/>
                </a:lnTo>
                <a:lnTo>
                  <a:pt x="1371" y="86017"/>
                </a:lnTo>
                <a:close/>
              </a:path>
              <a:path w="1905" h="3432175">
                <a:moveTo>
                  <a:pt x="1371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71" y="83273"/>
                </a:lnTo>
                <a:lnTo>
                  <a:pt x="1371" y="80543"/>
                </a:lnTo>
                <a:close/>
              </a:path>
              <a:path w="1905" h="3432175">
                <a:moveTo>
                  <a:pt x="1371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71" y="77800"/>
                </a:lnTo>
                <a:lnTo>
                  <a:pt x="1371" y="75069"/>
                </a:lnTo>
                <a:close/>
              </a:path>
              <a:path w="1905" h="3432175">
                <a:moveTo>
                  <a:pt x="1371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71" y="72339"/>
                </a:lnTo>
                <a:lnTo>
                  <a:pt x="1371" y="69596"/>
                </a:lnTo>
                <a:close/>
              </a:path>
              <a:path w="1905" h="3432175">
                <a:moveTo>
                  <a:pt x="1371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71" y="66865"/>
                </a:lnTo>
                <a:lnTo>
                  <a:pt x="1371" y="64122"/>
                </a:lnTo>
                <a:close/>
              </a:path>
              <a:path w="1905" h="3432175">
                <a:moveTo>
                  <a:pt x="1371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71" y="61391"/>
                </a:lnTo>
                <a:lnTo>
                  <a:pt x="1371" y="58648"/>
                </a:lnTo>
                <a:close/>
              </a:path>
              <a:path w="1905" h="3432175">
                <a:moveTo>
                  <a:pt x="1371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71" y="55918"/>
                </a:lnTo>
                <a:lnTo>
                  <a:pt x="1371" y="53187"/>
                </a:lnTo>
                <a:close/>
              </a:path>
              <a:path w="1905" h="3432175">
                <a:moveTo>
                  <a:pt x="1371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71" y="50444"/>
                </a:lnTo>
                <a:lnTo>
                  <a:pt x="1371" y="47713"/>
                </a:lnTo>
                <a:close/>
              </a:path>
              <a:path w="1905" h="3432175">
                <a:moveTo>
                  <a:pt x="1371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71" y="44970"/>
                </a:lnTo>
                <a:lnTo>
                  <a:pt x="1371" y="42240"/>
                </a:lnTo>
                <a:close/>
              </a:path>
              <a:path w="1905" h="3432175">
                <a:moveTo>
                  <a:pt x="1371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71" y="39497"/>
                </a:lnTo>
                <a:lnTo>
                  <a:pt x="1371" y="36766"/>
                </a:lnTo>
                <a:close/>
              </a:path>
              <a:path w="1905" h="3432175">
                <a:moveTo>
                  <a:pt x="1371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71" y="34036"/>
                </a:lnTo>
                <a:lnTo>
                  <a:pt x="1371" y="31292"/>
                </a:lnTo>
                <a:close/>
              </a:path>
              <a:path w="1905" h="3432175">
                <a:moveTo>
                  <a:pt x="1371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71" y="28562"/>
                </a:lnTo>
                <a:lnTo>
                  <a:pt x="1371" y="25819"/>
                </a:lnTo>
                <a:close/>
              </a:path>
              <a:path w="1905" h="3432175">
                <a:moveTo>
                  <a:pt x="1371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71" y="23088"/>
                </a:lnTo>
                <a:lnTo>
                  <a:pt x="1371" y="20345"/>
                </a:lnTo>
                <a:close/>
              </a:path>
              <a:path w="1905" h="3432175">
                <a:moveTo>
                  <a:pt x="1371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71" y="17614"/>
                </a:lnTo>
                <a:lnTo>
                  <a:pt x="1371" y="14884"/>
                </a:lnTo>
                <a:close/>
              </a:path>
              <a:path w="1905" h="3432175">
                <a:moveTo>
                  <a:pt x="1371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71" y="12141"/>
                </a:lnTo>
                <a:lnTo>
                  <a:pt x="1371" y="9410"/>
                </a:lnTo>
                <a:close/>
              </a:path>
              <a:path w="1905" h="3432175">
                <a:moveTo>
                  <a:pt x="1371" y="3937"/>
                </a:moveTo>
                <a:lnTo>
                  <a:pt x="0" y="3937"/>
                </a:lnTo>
                <a:lnTo>
                  <a:pt x="0" y="6667"/>
                </a:lnTo>
                <a:lnTo>
                  <a:pt x="1371" y="6667"/>
                </a:lnTo>
                <a:lnTo>
                  <a:pt x="1371" y="3937"/>
                </a:lnTo>
                <a:close/>
              </a:path>
              <a:path w="1905" h="3432175">
                <a:moveTo>
                  <a:pt x="1371" y="0"/>
                </a:moveTo>
                <a:lnTo>
                  <a:pt x="0" y="0"/>
                </a:lnTo>
                <a:lnTo>
                  <a:pt x="0" y="1193"/>
                </a:lnTo>
                <a:lnTo>
                  <a:pt x="1371" y="119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15906915" y="4383374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15906915" y="4000342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15906915" y="3179554"/>
            <a:ext cx="1905" cy="823594"/>
          </a:xfrm>
          <a:custGeom>
            <a:avLst/>
            <a:gdLst/>
            <a:ahLst/>
            <a:cxnLst/>
            <a:rect l="l" t="t" r="r" b="b"/>
            <a:pathLst>
              <a:path w="1905" h="823595">
                <a:moveTo>
                  <a:pt x="1371" y="820788"/>
                </a:moveTo>
                <a:lnTo>
                  <a:pt x="0" y="820788"/>
                </a:lnTo>
                <a:lnTo>
                  <a:pt x="0" y="823518"/>
                </a:lnTo>
                <a:lnTo>
                  <a:pt x="1371" y="823518"/>
                </a:lnTo>
                <a:lnTo>
                  <a:pt x="1371" y="820788"/>
                </a:lnTo>
                <a:close/>
              </a:path>
              <a:path w="1905" h="823595">
                <a:moveTo>
                  <a:pt x="1371" y="815314"/>
                </a:moveTo>
                <a:lnTo>
                  <a:pt x="0" y="815314"/>
                </a:lnTo>
                <a:lnTo>
                  <a:pt x="0" y="818045"/>
                </a:lnTo>
                <a:lnTo>
                  <a:pt x="1371" y="818045"/>
                </a:lnTo>
                <a:lnTo>
                  <a:pt x="1371" y="815314"/>
                </a:lnTo>
                <a:close/>
              </a:path>
              <a:path w="1905" h="823595">
                <a:moveTo>
                  <a:pt x="1371" y="809840"/>
                </a:moveTo>
                <a:lnTo>
                  <a:pt x="0" y="809840"/>
                </a:lnTo>
                <a:lnTo>
                  <a:pt x="0" y="812584"/>
                </a:lnTo>
                <a:lnTo>
                  <a:pt x="1371" y="812584"/>
                </a:lnTo>
                <a:lnTo>
                  <a:pt x="1371" y="809840"/>
                </a:lnTo>
                <a:close/>
              </a:path>
              <a:path w="1905" h="823595">
                <a:moveTo>
                  <a:pt x="1371" y="804367"/>
                </a:moveTo>
                <a:lnTo>
                  <a:pt x="0" y="804367"/>
                </a:lnTo>
                <a:lnTo>
                  <a:pt x="0" y="807110"/>
                </a:lnTo>
                <a:lnTo>
                  <a:pt x="1371" y="807110"/>
                </a:lnTo>
                <a:lnTo>
                  <a:pt x="1371" y="804367"/>
                </a:lnTo>
                <a:close/>
              </a:path>
              <a:path w="1905" h="823595">
                <a:moveTo>
                  <a:pt x="1371" y="798893"/>
                </a:moveTo>
                <a:lnTo>
                  <a:pt x="0" y="798893"/>
                </a:lnTo>
                <a:lnTo>
                  <a:pt x="0" y="801636"/>
                </a:lnTo>
                <a:lnTo>
                  <a:pt x="1371" y="801636"/>
                </a:lnTo>
                <a:lnTo>
                  <a:pt x="1371" y="798893"/>
                </a:lnTo>
                <a:close/>
              </a:path>
              <a:path w="1905" h="823595">
                <a:moveTo>
                  <a:pt x="1371" y="793432"/>
                </a:moveTo>
                <a:lnTo>
                  <a:pt x="0" y="793432"/>
                </a:lnTo>
                <a:lnTo>
                  <a:pt x="0" y="796163"/>
                </a:lnTo>
                <a:lnTo>
                  <a:pt x="1371" y="796163"/>
                </a:lnTo>
                <a:lnTo>
                  <a:pt x="1371" y="793432"/>
                </a:lnTo>
                <a:close/>
              </a:path>
              <a:path w="1905" h="823595">
                <a:moveTo>
                  <a:pt x="1371" y="787958"/>
                </a:moveTo>
                <a:lnTo>
                  <a:pt x="0" y="787958"/>
                </a:lnTo>
                <a:lnTo>
                  <a:pt x="0" y="790689"/>
                </a:lnTo>
                <a:lnTo>
                  <a:pt x="1371" y="790689"/>
                </a:lnTo>
                <a:lnTo>
                  <a:pt x="1371" y="787958"/>
                </a:lnTo>
                <a:close/>
              </a:path>
              <a:path w="1905" h="823595">
                <a:moveTo>
                  <a:pt x="1371" y="782485"/>
                </a:moveTo>
                <a:lnTo>
                  <a:pt x="0" y="782485"/>
                </a:lnTo>
                <a:lnTo>
                  <a:pt x="0" y="785215"/>
                </a:lnTo>
                <a:lnTo>
                  <a:pt x="1371" y="785215"/>
                </a:lnTo>
                <a:lnTo>
                  <a:pt x="1371" y="782485"/>
                </a:lnTo>
                <a:close/>
              </a:path>
              <a:path w="1905" h="823595">
                <a:moveTo>
                  <a:pt x="1371" y="777011"/>
                </a:moveTo>
                <a:lnTo>
                  <a:pt x="0" y="777011"/>
                </a:lnTo>
                <a:lnTo>
                  <a:pt x="0" y="779741"/>
                </a:lnTo>
                <a:lnTo>
                  <a:pt x="1371" y="779741"/>
                </a:lnTo>
                <a:lnTo>
                  <a:pt x="1371" y="777011"/>
                </a:lnTo>
                <a:close/>
              </a:path>
              <a:path w="1905" h="823595">
                <a:moveTo>
                  <a:pt x="1371" y="771537"/>
                </a:moveTo>
                <a:lnTo>
                  <a:pt x="0" y="771537"/>
                </a:lnTo>
                <a:lnTo>
                  <a:pt x="0" y="774280"/>
                </a:lnTo>
                <a:lnTo>
                  <a:pt x="1371" y="774280"/>
                </a:lnTo>
                <a:lnTo>
                  <a:pt x="1371" y="771537"/>
                </a:lnTo>
                <a:close/>
              </a:path>
              <a:path w="1905" h="823595">
                <a:moveTo>
                  <a:pt x="1371" y="766064"/>
                </a:moveTo>
                <a:lnTo>
                  <a:pt x="0" y="766064"/>
                </a:lnTo>
                <a:lnTo>
                  <a:pt x="0" y="768807"/>
                </a:lnTo>
                <a:lnTo>
                  <a:pt x="1371" y="768807"/>
                </a:lnTo>
                <a:lnTo>
                  <a:pt x="1371" y="766064"/>
                </a:lnTo>
                <a:close/>
              </a:path>
              <a:path w="1905" h="823595">
                <a:moveTo>
                  <a:pt x="1371" y="760590"/>
                </a:moveTo>
                <a:lnTo>
                  <a:pt x="0" y="760590"/>
                </a:lnTo>
                <a:lnTo>
                  <a:pt x="0" y="763333"/>
                </a:lnTo>
                <a:lnTo>
                  <a:pt x="1371" y="763333"/>
                </a:lnTo>
                <a:lnTo>
                  <a:pt x="1371" y="760590"/>
                </a:lnTo>
                <a:close/>
              </a:path>
              <a:path w="1905" h="823595">
                <a:moveTo>
                  <a:pt x="1371" y="755129"/>
                </a:moveTo>
                <a:lnTo>
                  <a:pt x="0" y="755129"/>
                </a:lnTo>
                <a:lnTo>
                  <a:pt x="0" y="757859"/>
                </a:lnTo>
                <a:lnTo>
                  <a:pt x="1371" y="757859"/>
                </a:lnTo>
                <a:lnTo>
                  <a:pt x="1371" y="755129"/>
                </a:lnTo>
                <a:close/>
              </a:path>
              <a:path w="1905" h="823595">
                <a:moveTo>
                  <a:pt x="1371" y="749655"/>
                </a:moveTo>
                <a:lnTo>
                  <a:pt x="0" y="749655"/>
                </a:lnTo>
                <a:lnTo>
                  <a:pt x="0" y="752386"/>
                </a:lnTo>
                <a:lnTo>
                  <a:pt x="1371" y="752386"/>
                </a:lnTo>
                <a:lnTo>
                  <a:pt x="1371" y="749655"/>
                </a:lnTo>
                <a:close/>
              </a:path>
              <a:path w="1905" h="823595">
                <a:moveTo>
                  <a:pt x="1371" y="744181"/>
                </a:moveTo>
                <a:lnTo>
                  <a:pt x="0" y="744181"/>
                </a:lnTo>
                <a:lnTo>
                  <a:pt x="0" y="746912"/>
                </a:lnTo>
                <a:lnTo>
                  <a:pt x="1371" y="746912"/>
                </a:lnTo>
                <a:lnTo>
                  <a:pt x="1371" y="744181"/>
                </a:lnTo>
                <a:close/>
              </a:path>
              <a:path w="1905" h="823595">
                <a:moveTo>
                  <a:pt x="1371" y="738708"/>
                </a:moveTo>
                <a:lnTo>
                  <a:pt x="0" y="738708"/>
                </a:lnTo>
                <a:lnTo>
                  <a:pt x="0" y="741438"/>
                </a:lnTo>
                <a:lnTo>
                  <a:pt x="1371" y="741438"/>
                </a:lnTo>
                <a:lnTo>
                  <a:pt x="1371" y="738708"/>
                </a:lnTo>
                <a:close/>
              </a:path>
              <a:path w="1905" h="823595">
                <a:moveTo>
                  <a:pt x="1371" y="733234"/>
                </a:moveTo>
                <a:lnTo>
                  <a:pt x="0" y="733234"/>
                </a:lnTo>
                <a:lnTo>
                  <a:pt x="0" y="735977"/>
                </a:lnTo>
                <a:lnTo>
                  <a:pt x="1371" y="735977"/>
                </a:lnTo>
                <a:lnTo>
                  <a:pt x="1371" y="733234"/>
                </a:lnTo>
                <a:close/>
              </a:path>
              <a:path w="1905" h="823595">
                <a:moveTo>
                  <a:pt x="1371" y="727760"/>
                </a:moveTo>
                <a:lnTo>
                  <a:pt x="0" y="727760"/>
                </a:lnTo>
                <a:lnTo>
                  <a:pt x="0" y="730504"/>
                </a:lnTo>
                <a:lnTo>
                  <a:pt x="1371" y="730504"/>
                </a:lnTo>
                <a:lnTo>
                  <a:pt x="1371" y="727760"/>
                </a:lnTo>
                <a:close/>
              </a:path>
              <a:path w="1905" h="823595">
                <a:moveTo>
                  <a:pt x="1371" y="722287"/>
                </a:moveTo>
                <a:lnTo>
                  <a:pt x="0" y="722287"/>
                </a:lnTo>
                <a:lnTo>
                  <a:pt x="0" y="725030"/>
                </a:lnTo>
                <a:lnTo>
                  <a:pt x="1371" y="725030"/>
                </a:lnTo>
                <a:lnTo>
                  <a:pt x="1371" y="722287"/>
                </a:lnTo>
                <a:close/>
              </a:path>
              <a:path w="1905" h="823595">
                <a:moveTo>
                  <a:pt x="1371" y="716826"/>
                </a:moveTo>
                <a:lnTo>
                  <a:pt x="0" y="716826"/>
                </a:lnTo>
                <a:lnTo>
                  <a:pt x="0" y="719556"/>
                </a:lnTo>
                <a:lnTo>
                  <a:pt x="1371" y="719556"/>
                </a:lnTo>
                <a:lnTo>
                  <a:pt x="1371" y="716826"/>
                </a:lnTo>
                <a:close/>
              </a:path>
              <a:path w="1905" h="823595">
                <a:moveTo>
                  <a:pt x="1371" y="711352"/>
                </a:moveTo>
                <a:lnTo>
                  <a:pt x="0" y="711352"/>
                </a:lnTo>
                <a:lnTo>
                  <a:pt x="0" y="714082"/>
                </a:lnTo>
                <a:lnTo>
                  <a:pt x="1371" y="714082"/>
                </a:lnTo>
                <a:lnTo>
                  <a:pt x="1371" y="711352"/>
                </a:lnTo>
                <a:close/>
              </a:path>
              <a:path w="1905" h="823595">
                <a:moveTo>
                  <a:pt x="1371" y="705878"/>
                </a:moveTo>
                <a:lnTo>
                  <a:pt x="0" y="705878"/>
                </a:lnTo>
                <a:lnTo>
                  <a:pt x="0" y="708609"/>
                </a:lnTo>
                <a:lnTo>
                  <a:pt x="1371" y="708609"/>
                </a:lnTo>
                <a:lnTo>
                  <a:pt x="1371" y="705878"/>
                </a:lnTo>
                <a:close/>
              </a:path>
              <a:path w="1905" h="823595">
                <a:moveTo>
                  <a:pt x="1371" y="700405"/>
                </a:moveTo>
                <a:lnTo>
                  <a:pt x="0" y="700405"/>
                </a:lnTo>
                <a:lnTo>
                  <a:pt x="0" y="703135"/>
                </a:lnTo>
                <a:lnTo>
                  <a:pt x="1371" y="703135"/>
                </a:lnTo>
                <a:lnTo>
                  <a:pt x="1371" y="700405"/>
                </a:lnTo>
                <a:close/>
              </a:path>
              <a:path w="1905" h="823595">
                <a:moveTo>
                  <a:pt x="1371" y="694931"/>
                </a:moveTo>
                <a:lnTo>
                  <a:pt x="0" y="694931"/>
                </a:lnTo>
                <a:lnTo>
                  <a:pt x="0" y="697674"/>
                </a:lnTo>
                <a:lnTo>
                  <a:pt x="1371" y="697674"/>
                </a:lnTo>
                <a:lnTo>
                  <a:pt x="1371" y="694931"/>
                </a:lnTo>
                <a:close/>
              </a:path>
              <a:path w="1905" h="823595">
                <a:moveTo>
                  <a:pt x="1371" y="689457"/>
                </a:moveTo>
                <a:lnTo>
                  <a:pt x="0" y="689457"/>
                </a:lnTo>
                <a:lnTo>
                  <a:pt x="0" y="692200"/>
                </a:lnTo>
                <a:lnTo>
                  <a:pt x="1371" y="692200"/>
                </a:lnTo>
                <a:lnTo>
                  <a:pt x="1371" y="689457"/>
                </a:lnTo>
                <a:close/>
              </a:path>
              <a:path w="1905" h="823595">
                <a:moveTo>
                  <a:pt x="1371" y="683983"/>
                </a:moveTo>
                <a:lnTo>
                  <a:pt x="0" y="683983"/>
                </a:lnTo>
                <a:lnTo>
                  <a:pt x="0" y="686727"/>
                </a:lnTo>
                <a:lnTo>
                  <a:pt x="1371" y="686727"/>
                </a:lnTo>
                <a:lnTo>
                  <a:pt x="1371" y="683983"/>
                </a:lnTo>
                <a:close/>
              </a:path>
              <a:path w="1905" h="823595">
                <a:moveTo>
                  <a:pt x="1371" y="678522"/>
                </a:moveTo>
                <a:lnTo>
                  <a:pt x="0" y="678522"/>
                </a:lnTo>
                <a:lnTo>
                  <a:pt x="0" y="681253"/>
                </a:lnTo>
                <a:lnTo>
                  <a:pt x="1371" y="681253"/>
                </a:lnTo>
                <a:lnTo>
                  <a:pt x="1371" y="678522"/>
                </a:lnTo>
                <a:close/>
              </a:path>
              <a:path w="1905" h="823595">
                <a:moveTo>
                  <a:pt x="1371" y="673049"/>
                </a:moveTo>
                <a:lnTo>
                  <a:pt x="0" y="673049"/>
                </a:lnTo>
                <a:lnTo>
                  <a:pt x="0" y="675779"/>
                </a:lnTo>
                <a:lnTo>
                  <a:pt x="1371" y="675779"/>
                </a:lnTo>
                <a:lnTo>
                  <a:pt x="1371" y="673049"/>
                </a:lnTo>
                <a:close/>
              </a:path>
              <a:path w="1905" h="823595">
                <a:moveTo>
                  <a:pt x="1371" y="667575"/>
                </a:moveTo>
                <a:lnTo>
                  <a:pt x="0" y="667575"/>
                </a:lnTo>
                <a:lnTo>
                  <a:pt x="0" y="670306"/>
                </a:lnTo>
                <a:lnTo>
                  <a:pt x="1371" y="670306"/>
                </a:lnTo>
                <a:lnTo>
                  <a:pt x="1371" y="667575"/>
                </a:lnTo>
                <a:close/>
              </a:path>
              <a:path w="1905" h="823595">
                <a:moveTo>
                  <a:pt x="1371" y="662101"/>
                </a:moveTo>
                <a:lnTo>
                  <a:pt x="0" y="662101"/>
                </a:lnTo>
                <a:lnTo>
                  <a:pt x="0" y="664832"/>
                </a:lnTo>
                <a:lnTo>
                  <a:pt x="1371" y="664832"/>
                </a:lnTo>
                <a:lnTo>
                  <a:pt x="1371" y="662101"/>
                </a:lnTo>
                <a:close/>
              </a:path>
              <a:path w="1905" h="823595">
                <a:moveTo>
                  <a:pt x="1371" y="656628"/>
                </a:moveTo>
                <a:lnTo>
                  <a:pt x="0" y="656628"/>
                </a:lnTo>
                <a:lnTo>
                  <a:pt x="0" y="659371"/>
                </a:lnTo>
                <a:lnTo>
                  <a:pt x="1371" y="659371"/>
                </a:lnTo>
                <a:lnTo>
                  <a:pt x="1371" y="656628"/>
                </a:lnTo>
                <a:close/>
              </a:path>
              <a:path w="1905" h="823595">
                <a:moveTo>
                  <a:pt x="1371" y="651154"/>
                </a:moveTo>
                <a:lnTo>
                  <a:pt x="0" y="651154"/>
                </a:lnTo>
                <a:lnTo>
                  <a:pt x="0" y="653897"/>
                </a:lnTo>
                <a:lnTo>
                  <a:pt x="1371" y="653897"/>
                </a:lnTo>
                <a:lnTo>
                  <a:pt x="1371" y="651154"/>
                </a:lnTo>
                <a:close/>
              </a:path>
              <a:path w="1905" h="823595">
                <a:moveTo>
                  <a:pt x="1371" y="645680"/>
                </a:moveTo>
                <a:lnTo>
                  <a:pt x="0" y="645680"/>
                </a:lnTo>
                <a:lnTo>
                  <a:pt x="0" y="648423"/>
                </a:lnTo>
                <a:lnTo>
                  <a:pt x="1371" y="648423"/>
                </a:lnTo>
                <a:lnTo>
                  <a:pt x="1371" y="645680"/>
                </a:lnTo>
                <a:close/>
              </a:path>
              <a:path w="1905" h="823595">
                <a:moveTo>
                  <a:pt x="1371" y="640219"/>
                </a:moveTo>
                <a:lnTo>
                  <a:pt x="0" y="640219"/>
                </a:lnTo>
                <a:lnTo>
                  <a:pt x="0" y="642950"/>
                </a:lnTo>
                <a:lnTo>
                  <a:pt x="1371" y="642950"/>
                </a:lnTo>
                <a:lnTo>
                  <a:pt x="1371" y="640219"/>
                </a:lnTo>
                <a:close/>
              </a:path>
              <a:path w="1905" h="823595">
                <a:moveTo>
                  <a:pt x="1371" y="634746"/>
                </a:moveTo>
                <a:lnTo>
                  <a:pt x="0" y="634746"/>
                </a:lnTo>
                <a:lnTo>
                  <a:pt x="0" y="637476"/>
                </a:lnTo>
                <a:lnTo>
                  <a:pt x="1371" y="637476"/>
                </a:lnTo>
                <a:lnTo>
                  <a:pt x="1371" y="634746"/>
                </a:lnTo>
                <a:close/>
              </a:path>
              <a:path w="1905" h="823595">
                <a:moveTo>
                  <a:pt x="1371" y="629272"/>
                </a:moveTo>
                <a:lnTo>
                  <a:pt x="0" y="629272"/>
                </a:lnTo>
                <a:lnTo>
                  <a:pt x="0" y="632002"/>
                </a:lnTo>
                <a:lnTo>
                  <a:pt x="1371" y="632002"/>
                </a:lnTo>
                <a:lnTo>
                  <a:pt x="1371" y="629272"/>
                </a:lnTo>
                <a:close/>
              </a:path>
              <a:path w="1905" h="823595">
                <a:moveTo>
                  <a:pt x="1371" y="623798"/>
                </a:moveTo>
                <a:lnTo>
                  <a:pt x="0" y="623798"/>
                </a:lnTo>
                <a:lnTo>
                  <a:pt x="0" y="626529"/>
                </a:lnTo>
                <a:lnTo>
                  <a:pt x="1371" y="626529"/>
                </a:lnTo>
                <a:lnTo>
                  <a:pt x="1371" y="623798"/>
                </a:lnTo>
                <a:close/>
              </a:path>
              <a:path w="1905" h="823595">
                <a:moveTo>
                  <a:pt x="1371" y="618324"/>
                </a:moveTo>
                <a:lnTo>
                  <a:pt x="0" y="618324"/>
                </a:lnTo>
                <a:lnTo>
                  <a:pt x="0" y="621068"/>
                </a:lnTo>
                <a:lnTo>
                  <a:pt x="1371" y="621068"/>
                </a:lnTo>
                <a:lnTo>
                  <a:pt x="1371" y="618324"/>
                </a:lnTo>
                <a:close/>
              </a:path>
              <a:path w="1905" h="823595">
                <a:moveTo>
                  <a:pt x="1371" y="612851"/>
                </a:moveTo>
                <a:lnTo>
                  <a:pt x="0" y="612851"/>
                </a:lnTo>
                <a:lnTo>
                  <a:pt x="0" y="615594"/>
                </a:lnTo>
                <a:lnTo>
                  <a:pt x="1371" y="615594"/>
                </a:lnTo>
                <a:lnTo>
                  <a:pt x="1371" y="612851"/>
                </a:lnTo>
                <a:close/>
              </a:path>
              <a:path w="1905" h="823595">
                <a:moveTo>
                  <a:pt x="1371" y="607377"/>
                </a:moveTo>
                <a:lnTo>
                  <a:pt x="0" y="607377"/>
                </a:lnTo>
                <a:lnTo>
                  <a:pt x="0" y="610120"/>
                </a:lnTo>
                <a:lnTo>
                  <a:pt x="1371" y="610120"/>
                </a:lnTo>
                <a:lnTo>
                  <a:pt x="1371" y="607377"/>
                </a:lnTo>
                <a:close/>
              </a:path>
              <a:path w="1905" h="823595">
                <a:moveTo>
                  <a:pt x="1371" y="604545"/>
                </a:moveTo>
                <a:lnTo>
                  <a:pt x="0" y="604545"/>
                </a:lnTo>
                <a:lnTo>
                  <a:pt x="1371" y="604647"/>
                </a:lnTo>
                <a:close/>
              </a:path>
              <a:path w="1905" h="823595">
                <a:moveTo>
                  <a:pt x="1371" y="158686"/>
                </a:moveTo>
                <a:lnTo>
                  <a:pt x="0" y="158686"/>
                </a:lnTo>
                <a:lnTo>
                  <a:pt x="0" y="160477"/>
                </a:lnTo>
                <a:lnTo>
                  <a:pt x="1371" y="160477"/>
                </a:lnTo>
                <a:lnTo>
                  <a:pt x="1371" y="158686"/>
                </a:lnTo>
                <a:close/>
              </a:path>
              <a:path w="1905" h="823595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823595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823595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823595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823595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823595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823595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823595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823595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823595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823595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823595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823595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823595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823595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823595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823595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823595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823595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823595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823595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823595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823595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823595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823595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823595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823595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823595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823595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15906915" y="2358765"/>
            <a:ext cx="1905" cy="823594"/>
          </a:xfrm>
          <a:custGeom>
            <a:avLst/>
            <a:gdLst/>
            <a:ahLst/>
            <a:cxnLst/>
            <a:rect l="l" t="t" r="r" b="b"/>
            <a:pathLst>
              <a:path w="1905" h="823594">
                <a:moveTo>
                  <a:pt x="1371" y="820788"/>
                </a:moveTo>
                <a:lnTo>
                  <a:pt x="0" y="820788"/>
                </a:lnTo>
                <a:lnTo>
                  <a:pt x="0" y="823518"/>
                </a:lnTo>
                <a:lnTo>
                  <a:pt x="1371" y="823518"/>
                </a:lnTo>
                <a:lnTo>
                  <a:pt x="1371" y="820788"/>
                </a:lnTo>
                <a:close/>
              </a:path>
              <a:path w="1905" h="823594">
                <a:moveTo>
                  <a:pt x="1371" y="815314"/>
                </a:moveTo>
                <a:lnTo>
                  <a:pt x="0" y="815314"/>
                </a:lnTo>
                <a:lnTo>
                  <a:pt x="0" y="818057"/>
                </a:lnTo>
                <a:lnTo>
                  <a:pt x="1371" y="818057"/>
                </a:lnTo>
                <a:lnTo>
                  <a:pt x="1371" y="815314"/>
                </a:lnTo>
                <a:close/>
              </a:path>
              <a:path w="1905" h="823594">
                <a:moveTo>
                  <a:pt x="1371" y="809840"/>
                </a:moveTo>
                <a:lnTo>
                  <a:pt x="0" y="809840"/>
                </a:lnTo>
                <a:lnTo>
                  <a:pt x="0" y="812584"/>
                </a:lnTo>
                <a:lnTo>
                  <a:pt x="1371" y="812584"/>
                </a:lnTo>
                <a:lnTo>
                  <a:pt x="1371" y="809840"/>
                </a:lnTo>
                <a:close/>
              </a:path>
              <a:path w="1905" h="823594">
                <a:moveTo>
                  <a:pt x="1371" y="804367"/>
                </a:moveTo>
                <a:lnTo>
                  <a:pt x="0" y="804367"/>
                </a:lnTo>
                <a:lnTo>
                  <a:pt x="0" y="807110"/>
                </a:lnTo>
                <a:lnTo>
                  <a:pt x="1371" y="807110"/>
                </a:lnTo>
                <a:lnTo>
                  <a:pt x="1371" y="804367"/>
                </a:lnTo>
                <a:close/>
              </a:path>
              <a:path w="1905" h="823594">
                <a:moveTo>
                  <a:pt x="1371" y="798893"/>
                </a:moveTo>
                <a:lnTo>
                  <a:pt x="0" y="798893"/>
                </a:lnTo>
                <a:lnTo>
                  <a:pt x="0" y="801636"/>
                </a:lnTo>
                <a:lnTo>
                  <a:pt x="1371" y="801636"/>
                </a:lnTo>
                <a:lnTo>
                  <a:pt x="1371" y="798893"/>
                </a:lnTo>
                <a:close/>
              </a:path>
              <a:path w="1905" h="823594">
                <a:moveTo>
                  <a:pt x="1371" y="793432"/>
                </a:moveTo>
                <a:lnTo>
                  <a:pt x="0" y="793432"/>
                </a:lnTo>
                <a:lnTo>
                  <a:pt x="0" y="796163"/>
                </a:lnTo>
                <a:lnTo>
                  <a:pt x="1371" y="796163"/>
                </a:lnTo>
                <a:lnTo>
                  <a:pt x="1371" y="793432"/>
                </a:lnTo>
                <a:close/>
              </a:path>
              <a:path w="1905" h="823594">
                <a:moveTo>
                  <a:pt x="1371" y="787958"/>
                </a:moveTo>
                <a:lnTo>
                  <a:pt x="0" y="787958"/>
                </a:lnTo>
                <a:lnTo>
                  <a:pt x="0" y="790689"/>
                </a:lnTo>
                <a:lnTo>
                  <a:pt x="1371" y="790689"/>
                </a:lnTo>
                <a:lnTo>
                  <a:pt x="1371" y="787958"/>
                </a:lnTo>
                <a:close/>
              </a:path>
              <a:path w="1905" h="823594">
                <a:moveTo>
                  <a:pt x="1371" y="782485"/>
                </a:moveTo>
                <a:lnTo>
                  <a:pt x="0" y="782485"/>
                </a:lnTo>
                <a:lnTo>
                  <a:pt x="0" y="785215"/>
                </a:lnTo>
                <a:lnTo>
                  <a:pt x="1371" y="785215"/>
                </a:lnTo>
                <a:lnTo>
                  <a:pt x="1371" y="782485"/>
                </a:lnTo>
                <a:close/>
              </a:path>
              <a:path w="1905" h="823594">
                <a:moveTo>
                  <a:pt x="1371" y="777011"/>
                </a:moveTo>
                <a:lnTo>
                  <a:pt x="0" y="777011"/>
                </a:lnTo>
                <a:lnTo>
                  <a:pt x="0" y="779741"/>
                </a:lnTo>
                <a:lnTo>
                  <a:pt x="1371" y="779741"/>
                </a:lnTo>
                <a:lnTo>
                  <a:pt x="1371" y="777011"/>
                </a:lnTo>
                <a:close/>
              </a:path>
              <a:path w="1905" h="823594">
                <a:moveTo>
                  <a:pt x="1371" y="771537"/>
                </a:moveTo>
                <a:lnTo>
                  <a:pt x="0" y="771537"/>
                </a:lnTo>
                <a:lnTo>
                  <a:pt x="0" y="774280"/>
                </a:lnTo>
                <a:lnTo>
                  <a:pt x="1371" y="774280"/>
                </a:lnTo>
                <a:lnTo>
                  <a:pt x="1371" y="771537"/>
                </a:lnTo>
                <a:close/>
              </a:path>
              <a:path w="1905" h="823594">
                <a:moveTo>
                  <a:pt x="1371" y="766064"/>
                </a:moveTo>
                <a:lnTo>
                  <a:pt x="0" y="766064"/>
                </a:lnTo>
                <a:lnTo>
                  <a:pt x="0" y="768807"/>
                </a:lnTo>
                <a:lnTo>
                  <a:pt x="1371" y="768807"/>
                </a:lnTo>
                <a:lnTo>
                  <a:pt x="1371" y="766064"/>
                </a:lnTo>
                <a:close/>
              </a:path>
              <a:path w="1905" h="823594">
                <a:moveTo>
                  <a:pt x="1371" y="760590"/>
                </a:moveTo>
                <a:lnTo>
                  <a:pt x="0" y="760590"/>
                </a:lnTo>
                <a:lnTo>
                  <a:pt x="0" y="763333"/>
                </a:lnTo>
                <a:lnTo>
                  <a:pt x="1371" y="763333"/>
                </a:lnTo>
                <a:lnTo>
                  <a:pt x="1371" y="760590"/>
                </a:lnTo>
                <a:close/>
              </a:path>
              <a:path w="1905" h="823594">
                <a:moveTo>
                  <a:pt x="1371" y="755129"/>
                </a:moveTo>
                <a:lnTo>
                  <a:pt x="0" y="755129"/>
                </a:lnTo>
                <a:lnTo>
                  <a:pt x="0" y="757859"/>
                </a:lnTo>
                <a:lnTo>
                  <a:pt x="1371" y="757859"/>
                </a:lnTo>
                <a:lnTo>
                  <a:pt x="1371" y="755129"/>
                </a:lnTo>
                <a:close/>
              </a:path>
              <a:path w="1905" h="823594">
                <a:moveTo>
                  <a:pt x="1371" y="749655"/>
                </a:moveTo>
                <a:lnTo>
                  <a:pt x="0" y="749655"/>
                </a:lnTo>
                <a:lnTo>
                  <a:pt x="0" y="752386"/>
                </a:lnTo>
                <a:lnTo>
                  <a:pt x="1371" y="752386"/>
                </a:lnTo>
                <a:lnTo>
                  <a:pt x="1371" y="749655"/>
                </a:lnTo>
                <a:close/>
              </a:path>
              <a:path w="1905" h="823594">
                <a:moveTo>
                  <a:pt x="1371" y="744181"/>
                </a:moveTo>
                <a:lnTo>
                  <a:pt x="0" y="744181"/>
                </a:lnTo>
                <a:lnTo>
                  <a:pt x="0" y="746912"/>
                </a:lnTo>
                <a:lnTo>
                  <a:pt x="1371" y="746912"/>
                </a:lnTo>
                <a:lnTo>
                  <a:pt x="1371" y="744181"/>
                </a:lnTo>
                <a:close/>
              </a:path>
              <a:path w="1905" h="823594">
                <a:moveTo>
                  <a:pt x="1371" y="738708"/>
                </a:moveTo>
                <a:lnTo>
                  <a:pt x="0" y="738708"/>
                </a:lnTo>
                <a:lnTo>
                  <a:pt x="0" y="741438"/>
                </a:lnTo>
                <a:lnTo>
                  <a:pt x="1371" y="741438"/>
                </a:lnTo>
                <a:lnTo>
                  <a:pt x="1371" y="738708"/>
                </a:lnTo>
                <a:close/>
              </a:path>
              <a:path w="1905" h="823594">
                <a:moveTo>
                  <a:pt x="1371" y="733234"/>
                </a:moveTo>
                <a:lnTo>
                  <a:pt x="0" y="733234"/>
                </a:lnTo>
                <a:lnTo>
                  <a:pt x="0" y="735977"/>
                </a:lnTo>
                <a:lnTo>
                  <a:pt x="1371" y="735977"/>
                </a:lnTo>
                <a:lnTo>
                  <a:pt x="1371" y="733234"/>
                </a:lnTo>
                <a:close/>
              </a:path>
              <a:path w="1905" h="823594">
                <a:moveTo>
                  <a:pt x="1371" y="727760"/>
                </a:moveTo>
                <a:lnTo>
                  <a:pt x="0" y="727760"/>
                </a:lnTo>
                <a:lnTo>
                  <a:pt x="0" y="730504"/>
                </a:lnTo>
                <a:lnTo>
                  <a:pt x="1371" y="730504"/>
                </a:lnTo>
                <a:lnTo>
                  <a:pt x="1371" y="727760"/>
                </a:lnTo>
                <a:close/>
              </a:path>
              <a:path w="1905" h="823594">
                <a:moveTo>
                  <a:pt x="1371" y="722287"/>
                </a:moveTo>
                <a:lnTo>
                  <a:pt x="0" y="722287"/>
                </a:lnTo>
                <a:lnTo>
                  <a:pt x="0" y="725030"/>
                </a:lnTo>
                <a:lnTo>
                  <a:pt x="1371" y="725030"/>
                </a:lnTo>
                <a:lnTo>
                  <a:pt x="1371" y="722287"/>
                </a:lnTo>
                <a:close/>
              </a:path>
              <a:path w="1905" h="823594">
                <a:moveTo>
                  <a:pt x="1371" y="716826"/>
                </a:moveTo>
                <a:lnTo>
                  <a:pt x="0" y="716826"/>
                </a:lnTo>
                <a:lnTo>
                  <a:pt x="0" y="719556"/>
                </a:lnTo>
                <a:lnTo>
                  <a:pt x="1371" y="719556"/>
                </a:lnTo>
                <a:lnTo>
                  <a:pt x="1371" y="716826"/>
                </a:lnTo>
                <a:close/>
              </a:path>
              <a:path w="1905" h="823594">
                <a:moveTo>
                  <a:pt x="1371" y="711352"/>
                </a:moveTo>
                <a:lnTo>
                  <a:pt x="0" y="711352"/>
                </a:lnTo>
                <a:lnTo>
                  <a:pt x="0" y="714082"/>
                </a:lnTo>
                <a:lnTo>
                  <a:pt x="1371" y="714082"/>
                </a:lnTo>
                <a:lnTo>
                  <a:pt x="1371" y="711352"/>
                </a:lnTo>
                <a:close/>
              </a:path>
              <a:path w="1905" h="823594">
                <a:moveTo>
                  <a:pt x="1371" y="705878"/>
                </a:moveTo>
                <a:lnTo>
                  <a:pt x="0" y="705878"/>
                </a:lnTo>
                <a:lnTo>
                  <a:pt x="0" y="708609"/>
                </a:lnTo>
                <a:lnTo>
                  <a:pt x="1371" y="708609"/>
                </a:lnTo>
                <a:lnTo>
                  <a:pt x="1371" y="705878"/>
                </a:lnTo>
                <a:close/>
              </a:path>
              <a:path w="1905" h="823594">
                <a:moveTo>
                  <a:pt x="1371" y="700405"/>
                </a:moveTo>
                <a:lnTo>
                  <a:pt x="0" y="700405"/>
                </a:lnTo>
                <a:lnTo>
                  <a:pt x="0" y="703135"/>
                </a:lnTo>
                <a:lnTo>
                  <a:pt x="1371" y="703135"/>
                </a:lnTo>
                <a:lnTo>
                  <a:pt x="1371" y="700405"/>
                </a:lnTo>
                <a:close/>
              </a:path>
              <a:path w="1905" h="823594">
                <a:moveTo>
                  <a:pt x="1371" y="694931"/>
                </a:moveTo>
                <a:lnTo>
                  <a:pt x="0" y="694931"/>
                </a:lnTo>
                <a:lnTo>
                  <a:pt x="0" y="697674"/>
                </a:lnTo>
                <a:lnTo>
                  <a:pt x="1371" y="697674"/>
                </a:lnTo>
                <a:lnTo>
                  <a:pt x="1371" y="694931"/>
                </a:lnTo>
                <a:close/>
              </a:path>
              <a:path w="1905" h="823594">
                <a:moveTo>
                  <a:pt x="1371" y="689457"/>
                </a:moveTo>
                <a:lnTo>
                  <a:pt x="0" y="689457"/>
                </a:lnTo>
                <a:lnTo>
                  <a:pt x="0" y="692200"/>
                </a:lnTo>
                <a:lnTo>
                  <a:pt x="1371" y="692200"/>
                </a:lnTo>
                <a:lnTo>
                  <a:pt x="1371" y="689457"/>
                </a:lnTo>
                <a:close/>
              </a:path>
              <a:path w="1905" h="823594">
                <a:moveTo>
                  <a:pt x="1371" y="683983"/>
                </a:moveTo>
                <a:lnTo>
                  <a:pt x="0" y="683983"/>
                </a:lnTo>
                <a:lnTo>
                  <a:pt x="0" y="686727"/>
                </a:lnTo>
                <a:lnTo>
                  <a:pt x="1371" y="686727"/>
                </a:lnTo>
                <a:lnTo>
                  <a:pt x="1371" y="683983"/>
                </a:lnTo>
                <a:close/>
              </a:path>
              <a:path w="1905" h="823594">
                <a:moveTo>
                  <a:pt x="1371" y="678522"/>
                </a:moveTo>
                <a:lnTo>
                  <a:pt x="0" y="678522"/>
                </a:lnTo>
                <a:lnTo>
                  <a:pt x="0" y="681253"/>
                </a:lnTo>
                <a:lnTo>
                  <a:pt x="1371" y="681253"/>
                </a:lnTo>
                <a:lnTo>
                  <a:pt x="1371" y="678522"/>
                </a:lnTo>
                <a:close/>
              </a:path>
              <a:path w="1905" h="823594">
                <a:moveTo>
                  <a:pt x="1371" y="673049"/>
                </a:moveTo>
                <a:lnTo>
                  <a:pt x="0" y="673049"/>
                </a:lnTo>
                <a:lnTo>
                  <a:pt x="0" y="675779"/>
                </a:lnTo>
                <a:lnTo>
                  <a:pt x="1371" y="675779"/>
                </a:lnTo>
                <a:lnTo>
                  <a:pt x="1371" y="673049"/>
                </a:lnTo>
                <a:close/>
              </a:path>
              <a:path w="1905" h="823594">
                <a:moveTo>
                  <a:pt x="1371" y="667575"/>
                </a:moveTo>
                <a:lnTo>
                  <a:pt x="0" y="667575"/>
                </a:lnTo>
                <a:lnTo>
                  <a:pt x="0" y="670306"/>
                </a:lnTo>
                <a:lnTo>
                  <a:pt x="1371" y="670306"/>
                </a:lnTo>
                <a:lnTo>
                  <a:pt x="1371" y="667575"/>
                </a:lnTo>
                <a:close/>
              </a:path>
              <a:path w="1905" h="823594">
                <a:moveTo>
                  <a:pt x="1371" y="662101"/>
                </a:moveTo>
                <a:lnTo>
                  <a:pt x="0" y="662101"/>
                </a:lnTo>
                <a:lnTo>
                  <a:pt x="0" y="664832"/>
                </a:lnTo>
                <a:lnTo>
                  <a:pt x="1371" y="664832"/>
                </a:lnTo>
                <a:lnTo>
                  <a:pt x="1371" y="662101"/>
                </a:lnTo>
                <a:close/>
              </a:path>
              <a:path w="1905" h="823594">
                <a:moveTo>
                  <a:pt x="1371" y="656628"/>
                </a:moveTo>
                <a:lnTo>
                  <a:pt x="0" y="656628"/>
                </a:lnTo>
                <a:lnTo>
                  <a:pt x="0" y="659371"/>
                </a:lnTo>
                <a:lnTo>
                  <a:pt x="1371" y="659371"/>
                </a:lnTo>
                <a:lnTo>
                  <a:pt x="1371" y="656628"/>
                </a:lnTo>
                <a:close/>
              </a:path>
              <a:path w="1905" h="823594">
                <a:moveTo>
                  <a:pt x="1371" y="651154"/>
                </a:moveTo>
                <a:lnTo>
                  <a:pt x="0" y="651154"/>
                </a:lnTo>
                <a:lnTo>
                  <a:pt x="0" y="653897"/>
                </a:lnTo>
                <a:lnTo>
                  <a:pt x="1371" y="653897"/>
                </a:lnTo>
                <a:lnTo>
                  <a:pt x="1371" y="651154"/>
                </a:lnTo>
                <a:close/>
              </a:path>
              <a:path w="1905" h="823594">
                <a:moveTo>
                  <a:pt x="1371" y="645680"/>
                </a:moveTo>
                <a:lnTo>
                  <a:pt x="0" y="645680"/>
                </a:lnTo>
                <a:lnTo>
                  <a:pt x="0" y="648423"/>
                </a:lnTo>
                <a:lnTo>
                  <a:pt x="1371" y="648423"/>
                </a:lnTo>
                <a:lnTo>
                  <a:pt x="1371" y="645680"/>
                </a:lnTo>
                <a:close/>
              </a:path>
              <a:path w="1905" h="823594">
                <a:moveTo>
                  <a:pt x="1371" y="640219"/>
                </a:moveTo>
                <a:lnTo>
                  <a:pt x="0" y="640219"/>
                </a:lnTo>
                <a:lnTo>
                  <a:pt x="0" y="642950"/>
                </a:lnTo>
                <a:lnTo>
                  <a:pt x="1371" y="642950"/>
                </a:lnTo>
                <a:lnTo>
                  <a:pt x="1371" y="640219"/>
                </a:lnTo>
                <a:close/>
              </a:path>
              <a:path w="1905" h="823594">
                <a:moveTo>
                  <a:pt x="1371" y="634746"/>
                </a:moveTo>
                <a:lnTo>
                  <a:pt x="0" y="634746"/>
                </a:lnTo>
                <a:lnTo>
                  <a:pt x="0" y="637476"/>
                </a:lnTo>
                <a:lnTo>
                  <a:pt x="1371" y="637476"/>
                </a:lnTo>
                <a:lnTo>
                  <a:pt x="1371" y="634746"/>
                </a:lnTo>
                <a:close/>
              </a:path>
              <a:path w="1905" h="823594">
                <a:moveTo>
                  <a:pt x="1371" y="629272"/>
                </a:moveTo>
                <a:lnTo>
                  <a:pt x="0" y="629272"/>
                </a:lnTo>
                <a:lnTo>
                  <a:pt x="0" y="632002"/>
                </a:lnTo>
                <a:lnTo>
                  <a:pt x="1371" y="632002"/>
                </a:lnTo>
                <a:lnTo>
                  <a:pt x="1371" y="629272"/>
                </a:lnTo>
                <a:close/>
              </a:path>
              <a:path w="1905" h="823594">
                <a:moveTo>
                  <a:pt x="1371" y="623798"/>
                </a:moveTo>
                <a:lnTo>
                  <a:pt x="0" y="623798"/>
                </a:lnTo>
                <a:lnTo>
                  <a:pt x="0" y="626529"/>
                </a:lnTo>
                <a:lnTo>
                  <a:pt x="1371" y="626529"/>
                </a:lnTo>
                <a:lnTo>
                  <a:pt x="1371" y="623798"/>
                </a:lnTo>
                <a:close/>
              </a:path>
              <a:path w="1905" h="823594">
                <a:moveTo>
                  <a:pt x="1371" y="618324"/>
                </a:moveTo>
                <a:lnTo>
                  <a:pt x="0" y="618324"/>
                </a:lnTo>
                <a:lnTo>
                  <a:pt x="0" y="621068"/>
                </a:lnTo>
                <a:lnTo>
                  <a:pt x="1371" y="621068"/>
                </a:lnTo>
                <a:lnTo>
                  <a:pt x="1371" y="618324"/>
                </a:lnTo>
                <a:close/>
              </a:path>
              <a:path w="1905" h="823594">
                <a:moveTo>
                  <a:pt x="1371" y="612851"/>
                </a:moveTo>
                <a:lnTo>
                  <a:pt x="0" y="612851"/>
                </a:lnTo>
                <a:lnTo>
                  <a:pt x="0" y="615594"/>
                </a:lnTo>
                <a:lnTo>
                  <a:pt x="1371" y="615594"/>
                </a:lnTo>
                <a:lnTo>
                  <a:pt x="1371" y="612851"/>
                </a:lnTo>
                <a:close/>
              </a:path>
              <a:path w="1905" h="823594">
                <a:moveTo>
                  <a:pt x="1371" y="607377"/>
                </a:moveTo>
                <a:lnTo>
                  <a:pt x="0" y="607377"/>
                </a:lnTo>
                <a:lnTo>
                  <a:pt x="0" y="610120"/>
                </a:lnTo>
                <a:lnTo>
                  <a:pt x="1371" y="610120"/>
                </a:lnTo>
                <a:lnTo>
                  <a:pt x="1371" y="607377"/>
                </a:lnTo>
                <a:close/>
              </a:path>
              <a:path w="1905" h="823594">
                <a:moveTo>
                  <a:pt x="1371" y="601916"/>
                </a:moveTo>
                <a:lnTo>
                  <a:pt x="0" y="601916"/>
                </a:lnTo>
                <a:lnTo>
                  <a:pt x="0" y="604647"/>
                </a:lnTo>
                <a:lnTo>
                  <a:pt x="1371" y="604647"/>
                </a:lnTo>
                <a:lnTo>
                  <a:pt x="1371" y="601916"/>
                </a:lnTo>
                <a:close/>
              </a:path>
              <a:path w="1905" h="823594">
                <a:moveTo>
                  <a:pt x="1371" y="596442"/>
                </a:moveTo>
                <a:lnTo>
                  <a:pt x="0" y="596442"/>
                </a:lnTo>
                <a:lnTo>
                  <a:pt x="0" y="599173"/>
                </a:lnTo>
                <a:lnTo>
                  <a:pt x="1371" y="599173"/>
                </a:lnTo>
                <a:lnTo>
                  <a:pt x="1371" y="596442"/>
                </a:lnTo>
                <a:close/>
              </a:path>
              <a:path w="1905" h="823594">
                <a:moveTo>
                  <a:pt x="1371" y="590969"/>
                </a:moveTo>
                <a:lnTo>
                  <a:pt x="0" y="590969"/>
                </a:lnTo>
                <a:lnTo>
                  <a:pt x="0" y="593699"/>
                </a:lnTo>
                <a:lnTo>
                  <a:pt x="1371" y="593699"/>
                </a:lnTo>
                <a:lnTo>
                  <a:pt x="1371" y="590969"/>
                </a:lnTo>
                <a:close/>
              </a:path>
              <a:path w="1905" h="823594">
                <a:moveTo>
                  <a:pt x="1371" y="585495"/>
                </a:moveTo>
                <a:lnTo>
                  <a:pt x="0" y="585495"/>
                </a:lnTo>
                <a:lnTo>
                  <a:pt x="0" y="588225"/>
                </a:lnTo>
                <a:lnTo>
                  <a:pt x="1371" y="588225"/>
                </a:lnTo>
                <a:lnTo>
                  <a:pt x="1371" y="585495"/>
                </a:lnTo>
                <a:close/>
              </a:path>
              <a:path w="1905" h="823594">
                <a:moveTo>
                  <a:pt x="1371" y="580021"/>
                </a:moveTo>
                <a:lnTo>
                  <a:pt x="0" y="580021"/>
                </a:lnTo>
                <a:lnTo>
                  <a:pt x="0" y="582764"/>
                </a:lnTo>
                <a:lnTo>
                  <a:pt x="1371" y="582764"/>
                </a:lnTo>
                <a:lnTo>
                  <a:pt x="1371" y="580021"/>
                </a:lnTo>
                <a:close/>
              </a:path>
              <a:path w="1905" h="823594">
                <a:moveTo>
                  <a:pt x="1371" y="574548"/>
                </a:moveTo>
                <a:lnTo>
                  <a:pt x="0" y="574548"/>
                </a:lnTo>
                <a:lnTo>
                  <a:pt x="0" y="577291"/>
                </a:lnTo>
                <a:lnTo>
                  <a:pt x="1371" y="577291"/>
                </a:lnTo>
                <a:lnTo>
                  <a:pt x="1371" y="574548"/>
                </a:lnTo>
                <a:close/>
              </a:path>
              <a:path w="1905" h="823594">
                <a:moveTo>
                  <a:pt x="1371" y="569074"/>
                </a:moveTo>
                <a:lnTo>
                  <a:pt x="0" y="569074"/>
                </a:lnTo>
                <a:lnTo>
                  <a:pt x="0" y="571817"/>
                </a:lnTo>
                <a:lnTo>
                  <a:pt x="1371" y="571817"/>
                </a:lnTo>
                <a:lnTo>
                  <a:pt x="1371" y="569074"/>
                </a:lnTo>
                <a:close/>
              </a:path>
              <a:path w="1905" h="823594">
                <a:moveTo>
                  <a:pt x="1371" y="563613"/>
                </a:moveTo>
                <a:lnTo>
                  <a:pt x="0" y="563613"/>
                </a:lnTo>
                <a:lnTo>
                  <a:pt x="0" y="566343"/>
                </a:lnTo>
                <a:lnTo>
                  <a:pt x="1371" y="566343"/>
                </a:lnTo>
                <a:lnTo>
                  <a:pt x="1371" y="563613"/>
                </a:lnTo>
                <a:close/>
              </a:path>
              <a:path w="1905" h="823594">
                <a:moveTo>
                  <a:pt x="1371" y="560298"/>
                </a:moveTo>
                <a:lnTo>
                  <a:pt x="0" y="560298"/>
                </a:lnTo>
                <a:lnTo>
                  <a:pt x="0" y="560870"/>
                </a:lnTo>
                <a:lnTo>
                  <a:pt x="1371" y="560870"/>
                </a:lnTo>
                <a:lnTo>
                  <a:pt x="1371" y="560298"/>
                </a:lnTo>
                <a:close/>
              </a:path>
              <a:path w="1905" h="823594">
                <a:moveTo>
                  <a:pt x="1371" y="114909"/>
                </a:moveTo>
                <a:lnTo>
                  <a:pt x="0" y="114909"/>
                </a:lnTo>
                <a:lnTo>
                  <a:pt x="0" y="116217"/>
                </a:lnTo>
                <a:lnTo>
                  <a:pt x="1371" y="116217"/>
                </a:lnTo>
                <a:lnTo>
                  <a:pt x="1371" y="114909"/>
                </a:lnTo>
                <a:close/>
              </a:path>
              <a:path w="1905" h="823594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823594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823594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823594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823594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823594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823594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823594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823594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823594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823594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823594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823594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823594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823594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823594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823594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823594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823594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823594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823594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15906915" y="1975733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80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80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80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80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80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80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80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80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80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80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80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80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80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80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80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80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80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80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80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80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80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80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80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80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80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15906915" y="1592701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86080">
                <a:moveTo>
                  <a:pt x="1371" y="372084"/>
                </a:moveTo>
                <a:lnTo>
                  <a:pt x="0" y="372084"/>
                </a:lnTo>
                <a:lnTo>
                  <a:pt x="0" y="374815"/>
                </a:lnTo>
                <a:lnTo>
                  <a:pt x="1371" y="374815"/>
                </a:lnTo>
                <a:lnTo>
                  <a:pt x="1371" y="372084"/>
                </a:lnTo>
                <a:close/>
              </a:path>
              <a:path w="1905" h="386080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80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86080">
                <a:moveTo>
                  <a:pt x="1371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63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86080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386080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80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80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80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86080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80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80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80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86080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80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80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80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86080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80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80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86080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80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80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86080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80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80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86080">
                <a:moveTo>
                  <a:pt x="1371" y="120370"/>
                </a:moveTo>
                <a:lnTo>
                  <a:pt x="0" y="120370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70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86080">
                <a:moveTo>
                  <a:pt x="1371" y="98488"/>
                </a:moveTo>
                <a:lnTo>
                  <a:pt x="0" y="98488"/>
                </a:lnTo>
                <a:lnTo>
                  <a:pt x="0" y="101219"/>
                </a:lnTo>
                <a:lnTo>
                  <a:pt x="1371" y="101219"/>
                </a:lnTo>
                <a:lnTo>
                  <a:pt x="1371" y="98488"/>
                </a:lnTo>
                <a:close/>
              </a:path>
              <a:path w="1905" h="386080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80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86080">
                <a:moveTo>
                  <a:pt x="1371" y="82067"/>
                </a:moveTo>
                <a:lnTo>
                  <a:pt x="0" y="82067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67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86080">
                <a:moveTo>
                  <a:pt x="1371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71" y="62915"/>
                </a:lnTo>
                <a:lnTo>
                  <a:pt x="1371" y="60185"/>
                </a:lnTo>
                <a:close/>
              </a:path>
              <a:path w="1905" h="386080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80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80">
                <a:moveTo>
                  <a:pt x="1371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64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80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86080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80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80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15906915" y="1424604"/>
            <a:ext cx="572770" cy="3432175"/>
          </a:xfrm>
          <a:custGeom>
            <a:avLst/>
            <a:gdLst/>
            <a:ahLst/>
            <a:cxnLst/>
            <a:rect l="l" t="t" r="r" b="b"/>
            <a:pathLst>
              <a:path w="572769" h="3432175">
                <a:moveTo>
                  <a:pt x="1371" y="168097"/>
                </a:moveTo>
                <a:lnTo>
                  <a:pt x="0" y="168097"/>
                </a:lnTo>
                <a:lnTo>
                  <a:pt x="0" y="170827"/>
                </a:lnTo>
                <a:lnTo>
                  <a:pt x="1371" y="170827"/>
                </a:lnTo>
                <a:lnTo>
                  <a:pt x="1371" y="168097"/>
                </a:lnTo>
                <a:close/>
              </a:path>
              <a:path w="572769" h="3432175">
                <a:moveTo>
                  <a:pt x="1371" y="162623"/>
                </a:moveTo>
                <a:lnTo>
                  <a:pt x="0" y="162623"/>
                </a:lnTo>
                <a:lnTo>
                  <a:pt x="0" y="165354"/>
                </a:lnTo>
                <a:lnTo>
                  <a:pt x="1371" y="165354"/>
                </a:lnTo>
                <a:lnTo>
                  <a:pt x="1371" y="162623"/>
                </a:lnTo>
                <a:close/>
              </a:path>
              <a:path w="572769" h="3432175">
                <a:moveTo>
                  <a:pt x="1371" y="157149"/>
                </a:moveTo>
                <a:lnTo>
                  <a:pt x="0" y="157149"/>
                </a:lnTo>
                <a:lnTo>
                  <a:pt x="0" y="159880"/>
                </a:lnTo>
                <a:lnTo>
                  <a:pt x="1371" y="159880"/>
                </a:lnTo>
                <a:lnTo>
                  <a:pt x="1371" y="157149"/>
                </a:lnTo>
                <a:close/>
              </a:path>
              <a:path w="572769" h="3432175">
                <a:moveTo>
                  <a:pt x="1371" y="151676"/>
                </a:moveTo>
                <a:lnTo>
                  <a:pt x="0" y="151676"/>
                </a:lnTo>
                <a:lnTo>
                  <a:pt x="0" y="154406"/>
                </a:lnTo>
                <a:lnTo>
                  <a:pt x="1371" y="154406"/>
                </a:lnTo>
                <a:lnTo>
                  <a:pt x="1371" y="151676"/>
                </a:lnTo>
                <a:close/>
              </a:path>
              <a:path w="572769" h="3432175">
                <a:moveTo>
                  <a:pt x="1371" y="146202"/>
                </a:moveTo>
                <a:lnTo>
                  <a:pt x="0" y="146202"/>
                </a:lnTo>
                <a:lnTo>
                  <a:pt x="0" y="148945"/>
                </a:lnTo>
                <a:lnTo>
                  <a:pt x="1371" y="148945"/>
                </a:lnTo>
                <a:lnTo>
                  <a:pt x="1371" y="146202"/>
                </a:lnTo>
                <a:close/>
              </a:path>
              <a:path w="572769" h="3432175">
                <a:moveTo>
                  <a:pt x="1371" y="140728"/>
                </a:moveTo>
                <a:lnTo>
                  <a:pt x="0" y="140728"/>
                </a:lnTo>
                <a:lnTo>
                  <a:pt x="0" y="143471"/>
                </a:lnTo>
                <a:lnTo>
                  <a:pt x="1371" y="143471"/>
                </a:lnTo>
                <a:lnTo>
                  <a:pt x="1371" y="140728"/>
                </a:lnTo>
                <a:close/>
              </a:path>
              <a:path w="572769" h="3432175">
                <a:moveTo>
                  <a:pt x="1371" y="135255"/>
                </a:moveTo>
                <a:lnTo>
                  <a:pt x="0" y="135255"/>
                </a:lnTo>
                <a:lnTo>
                  <a:pt x="0" y="137998"/>
                </a:lnTo>
                <a:lnTo>
                  <a:pt x="1371" y="137998"/>
                </a:lnTo>
                <a:lnTo>
                  <a:pt x="1371" y="135255"/>
                </a:lnTo>
                <a:close/>
              </a:path>
              <a:path w="572769" h="3432175">
                <a:moveTo>
                  <a:pt x="1371" y="129794"/>
                </a:moveTo>
                <a:lnTo>
                  <a:pt x="0" y="129794"/>
                </a:lnTo>
                <a:lnTo>
                  <a:pt x="0" y="132524"/>
                </a:lnTo>
                <a:lnTo>
                  <a:pt x="1371" y="132524"/>
                </a:lnTo>
                <a:lnTo>
                  <a:pt x="1371" y="129794"/>
                </a:lnTo>
                <a:close/>
              </a:path>
              <a:path w="572769" h="3432175">
                <a:moveTo>
                  <a:pt x="1371" y="124320"/>
                </a:moveTo>
                <a:lnTo>
                  <a:pt x="0" y="124320"/>
                </a:lnTo>
                <a:lnTo>
                  <a:pt x="0" y="127050"/>
                </a:lnTo>
                <a:lnTo>
                  <a:pt x="1371" y="127050"/>
                </a:lnTo>
                <a:lnTo>
                  <a:pt x="1371" y="124320"/>
                </a:lnTo>
                <a:close/>
              </a:path>
              <a:path w="572769" h="3432175">
                <a:moveTo>
                  <a:pt x="1371" y="118846"/>
                </a:moveTo>
                <a:lnTo>
                  <a:pt x="0" y="118846"/>
                </a:lnTo>
                <a:lnTo>
                  <a:pt x="0" y="121577"/>
                </a:lnTo>
                <a:lnTo>
                  <a:pt x="1371" y="121577"/>
                </a:lnTo>
                <a:lnTo>
                  <a:pt x="1371" y="118846"/>
                </a:lnTo>
                <a:close/>
              </a:path>
              <a:path w="572769" h="3432175">
                <a:moveTo>
                  <a:pt x="1371" y="113372"/>
                </a:moveTo>
                <a:lnTo>
                  <a:pt x="0" y="113372"/>
                </a:lnTo>
                <a:lnTo>
                  <a:pt x="0" y="116103"/>
                </a:lnTo>
                <a:lnTo>
                  <a:pt x="1371" y="116103"/>
                </a:lnTo>
                <a:lnTo>
                  <a:pt x="1371" y="113372"/>
                </a:lnTo>
                <a:close/>
              </a:path>
              <a:path w="572769" h="3432175">
                <a:moveTo>
                  <a:pt x="1371" y="107899"/>
                </a:moveTo>
                <a:lnTo>
                  <a:pt x="0" y="107899"/>
                </a:lnTo>
                <a:lnTo>
                  <a:pt x="0" y="110642"/>
                </a:lnTo>
                <a:lnTo>
                  <a:pt x="1371" y="110642"/>
                </a:lnTo>
                <a:lnTo>
                  <a:pt x="1371" y="107899"/>
                </a:lnTo>
                <a:close/>
              </a:path>
              <a:path w="572769" h="3432175">
                <a:moveTo>
                  <a:pt x="1371" y="102425"/>
                </a:moveTo>
                <a:lnTo>
                  <a:pt x="0" y="102425"/>
                </a:lnTo>
                <a:lnTo>
                  <a:pt x="0" y="105168"/>
                </a:lnTo>
                <a:lnTo>
                  <a:pt x="1371" y="105168"/>
                </a:lnTo>
                <a:lnTo>
                  <a:pt x="1371" y="102425"/>
                </a:lnTo>
                <a:close/>
              </a:path>
              <a:path w="572769" h="3432175">
                <a:moveTo>
                  <a:pt x="1371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71" y="99695"/>
                </a:lnTo>
                <a:lnTo>
                  <a:pt x="1371" y="96951"/>
                </a:lnTo>
                <a:close/>
              </a:path>
              <a:path w="572769" h="3432175">
                <a:moveTo>
                  <a:pt x="1371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71" y="94221"/>
                </a:lnTo>
                <a:lnTo>
                  <a:pt x="1371" y="91490"/>
                </a:lnTo>
                <a:close/>
              </a:path>
              <a:path w="572769" h="3432175">
                <a:moveTo>
                  <a:pt x="1371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71" y="88747"/>
                </a:lnTo>
                <a:lnTo>
                  <a:pt x="1371" y="86017"/>
                </a:lnTo>
                <a:close/>
              </a:path>
              <a:path w="572769" h="3432175">
                <a:moveTo>
                  <a:pt x="1371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71" y="83273"/>
                </a:lnTo>
                <a:lnTo>
                  <a:pt x="1371" y="80543"/>
                </a:lnTo>
                <a:close/>
              </a:path>
              <a:path w="572769" h="3432175">
                <a:moveTo>
                  <a:pt x="1371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71" y="77800"/>
                </a:lnTo>
                <a:lnTo>
                  <a:pt x="1371" y="75069"/>
                </a:lnTo>
                <a:close/>
              </a:path>
              <a:path w="572769" h="3432175">
                <a:moveTo>
                  <a:pt x="1371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71" y="72339"/>
                </a:lnTo>
                <a:lnTo>
                  <a:pt x="1371" y="69596"/>
                </a:lnTo>
                <a:close/>
              </a:path>
              <a:path w="572769" h="3432175">
                <a:moveTo>
                  <a:pt x="1371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71" y="66865"/>
                </a:lnTo>
                <a:lnTo>
                  <a:pt x="1371" y="64122"/>
                </a:lnTo>
                <a:close/>
              </a:path>
              <a:path w="572769" h="3432175">
                <a:moveTo>
                  <a:pt x="1371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71" y="61391"/>
                </a:lnTo>
                <a:lnTo>
                  <a:pt x="1371" y="58648"/>
                </a:lnTo>
                <a:close/>
              </a:path>
              <a:path w="572769" h="3432175">
                <a:moveTo>
                  <a:pt x="1371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71" y="55918"/>
                </a:lnTo>
                <a:lnTo>
                  <a:pt x="1371" y="53187"/>
                </a:lnTo>
                <a:close/>
              </a:path>
              <a:path w="572769" h="3432175">
                <a:moveTo>
                  <a:pt x="1371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71" y="50444"/>
                </a:lnTo>
                <a:lnTo>
                  <a:pt x="1371" y="47713"/>
                </a:lnTo>
                <a:close/>
              </a:path>
              <a:path w="572769" h="3432175">
                <a:moveTo>
                  <a:pt x="1371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71" y="44970"/>
                </a:lnTo>
                <a:lnTo>
                  <a:pt x="1371" y="42240"/>
                </a:lnTo>
                <a:close/>
              </a:path>
              <a:path w="572769" h="3432175">
                <a:moveTo>
                  <a:pt x="1371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71" y="39497"/>
                </a:lnTo>
                <a:lnTo>
                  <a:pt x="1371" y="36766"/>
                </a:lnTo>
                <a:close/>
              </a:path>
              <a:path w="572769" h="3432175">
                <a:moveTo>
                  <a:pt x="1371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71" y="34036"/>
                </a:lnTo>
                <a:lnTo>
                  <a:pt x="1371" y="31292"/>
                </a:lnTo>
                <a:close/>
              </a:path>
              <a:path w="572769" h="3432175">
                <a:moveTo>
                  <a:pt x="1371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71" y="28562"/>
                </a:lnTo>
                <a:lnTo>
                  <a:pt x="1371" y="25819"/>
                </a:lnTo>
                <a:close/>
              </a:path>
              <a:path w="572769" h="3432175">
                <a:moveTo>
                  <a:pt x="1371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71" y="23088"/>
                </a:lnTo>
                <a:lnTo>
                  <a:pt x="1371" y="20345"/>
                </a:lnTo>
                <a:close/>
              </a:path>
              <a:path w="572769" h="3432175">
                <a:moveTo>
                  <a:pt x="1371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71" y="17614"/>
                </a:lnTo>
                <a:lnTo>
                  <a:pt x="1371" y="14884"/>
                </a:lnTo>
                <a:close/>
              </a:path>
              <a:path w="572769" h="3432175">
                <a:moveTo>
                  <a:pt x="1371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71" y="12141"/>
                </a:lnTo>
                <a:lnTo>
                  <a:pt x="1371" y="9410"/>
                </a:lnTo>
                <a:close/>
              </a:path>
              <a:path w="572769" h="3432175">
                <a:moveTo>
                  <a:pt x="1371" y="3937"/>
                </a:moveTo>
                <a:lnTo>
                  <a:pt x="0" y="3937"/>
                </a:lnTo>
                <a:lnTo>
                  <a:pt x="0" y="6667"/>
                </a:lnTo>
                <a:lnTo>
                  <a:pt x="1371" y="6667"/>
                </a:lnTo>
                <a:lnTo>
                  <a:pt x="1371" y="3937"/>
                </a:lnTo>
                <a:close/>
              </a:path>
              <a:path w="572769" h="3432175">
                <a:moveTo>
                  <a:pt x="1371" y="0"/>
                </a:moveTo>
                <a:lnTo>
                  <a:pt x="0" y="0"/>
                </a:lnTo>
                <a:lnTo>
                  <a:pt x="0" y="1193"/>
                </a:lnTo>
                <a:lnTo>
                  <a:pt x="1371" y="1193"/>
                </a:lnTo>
                <a:lnTo>
                  <a:pt x="1371" y="0"/>
                </a:lnTo>
                <a:close/>
              </a:path>
              <a:path w="572769" h="3432175">
                <a:moveTo>
                  <a:pt x="572706" y="3429355"/>
                </a:moveTo>
                <a:lnTo>
                  <a:pt x="571334" y="3429355"/>
                </a:lnTo>
                <a:lnTo>
                  <a:pt x="571334" y="3432086"/>
                </a:lnTo>
                <a:lnTo>
                  <a:pt x="572706" y="3432086"/>
                </a:lnTo>
                <a:lnTo>
                  <a:pt x="572706" y="3429355"/>
                </a:lnTo>
                <a:close/>
              </a:path>
              <a:path w="572769" h="3432175">
                <a:moveTo>
                  <a:pt x="572706" y="3423882"/>
                </a:moveTo>
                <a:lnTo>
                  <a:pt x="571334" y="3423882"/>
                </a:lnTo>
                <a:lnTo>
                  <a:pt x="571334" y="3426625"/>
                </a:lnTo>
                <a:lnTo>
                  <a:pt x="572706" y="3426625"/>
                </a:lnTo>
                <a:lnTo>
                  <a:pt x="572706" y="3423882"/>
                </a:lnTo>
                <a:close/>
              </a:path>
              <a:path w="572769" h="3432175">
                <a:moveTo>
                  <a:pt x="572706" y="3418408"/>
                </a:moveTo>
                <a:lnTo>
                  <a:pt x="571334" y="3418408"/>
                </a:lnTo>
                <a:lnTo>
                  <a:pt x="571334" y="3421151"/>
                </a:lnTo>
                <a:lnTo>
                  <a:pt x="572706" y="3421151"/>
                </a:lnTo>
                <a:lnTo>
                  <a:pt x="572706" y="3418408"/>
                </a:lnTo>
                <a:close/>
              </a:path>
              <a:path w="572769" h="3432175">
                <a:moveTo>
                  <a:pt x="572706" y="3412934"/>
                </a:moveTo>
                <a:lnTo>
                  <a:pt x="571334" y="3412934"/>
                </a:lnTo>
                <a:lnTo>
                  <a:pt x="571334" y="3415677"/>
                </a:lnTo>
                <a:lnTo>
                  <a:pt x="572706" y="3415677"/>
                </a:lnTo>
                <a:lnTo>
                  <a:pt x="572706" y="3412934"/>
                </a:lnTo>
                <a:close/>
              </a:path>
              <a:path w="572769" h="3432175">
                <a:moveTo>
                  <a:pt x="572706" y="3407473"/>
                </a:moveTo>
                <a:lnTo>
                  <a:pt x="571334" y="3407473"/>
                </a:lnTo>
                <a:lnTo>
                  <a:pt x="571334" y="3410204"/>
                </a:lnTo>
                <a:lnTo>
                  <a:pt x="572706" y="3410204"/>
                </a:lnTo>
                <a:lnTo>
                  <a:pt x="572706" y="3407473"/>
                </a:lnTo>
                <a:close/>
              </a:path>
              <a:path w="572769" h="3432175">
                <a:moveTo>
                  <a:pt x="572706" y="3401999"/>
                </a:moveTo>
                <a:lnTo>
                  <a:pt x="571334" y="3401999"/>
                </a:lnTo>
                <a:lnTo>
                  <a:pt x="571334" y="3404730"/>
                </a:lnTo>
                <a:lnTo>
                  <a:pt x="572706" y="3404730"/>
                </a:lnTo>
                <a:lnTo>
                  <a:pt x="572706" y="3401999"/>
                </a:lnTo>
                <a:close/>
              </a:path>
              <a:path w="572769" h="3432175">
                <a:moveTo>
                  <a:pt x="572706" y="3396526"/>
                </a:moveTo>
                <a:lnTo>
                  <a:pt x="571334" y="3396526"/>
                </a:lnTo>
                <a:lnTo>
                  <a:pt x="571334" y="3399256"/>
                </a:lnTo>
                <a:lnTo>
                  <a:pt x="572706" y="3399256"/>
                </a:lnTo>
                <a:lnTo>
                  <a:pt x="572706" y="3396526"/>
                </a:lnTo>
                <a:close/>
              </a:path>
              <a:path w="572769" h="3432175">
                <a:moveTo>
                  <a:pt x="572706" y="3391052"/>
                </a:moveTo>
                <a:lnTo>
                  <a:pt x="571334" y="3391052"/>
                </a:lnTo>
                <a:lnTo>
                  <a:pt x="571334" y="3393783"/>
                </a:lnTo>
                <a:lnTo>
                  <a:pt x="572706" y="3393783"/>
                </a:lnTo>
                <a:lnTo>
                  <a:pt x="572706" y="3391052"/>
                </a:lnTo>
                <a:close/>
              </a:path>
              <a:path w="572769" h="3432175">
                <a:moveTo>
                  <a:pt x="572706" y="3385578"/>
                </a:moveTo>
                <a:lnTo>
                  <a:pt x="571334" y="3385578"/>
                </a:lnTo>
                <a:lnTo>
                  <a:pt x="571334" y="3388322"/>
                </a:lnTo>
                <a:lnTo>
                  <a:pt x="572706" y="3388322"/>
                </a:lnTo>
                <a:lnTo>
                  <a:pt x="572706" y="3385578"/>
                </a:lnTo>
                <a:close/>
              </a:path>
              <a:path w="572769" h="3432175">
                <a:moveTo>
                  <a:pt x="572706" y="3380105"/>
                </a:moveTo>
                <a:lnTo>
                  <a:pt x="571334" y="3380105"/>
                </a:lnTo>
                <a:lnTo>
                  <a:pt x="571334" y="3382848"/>
                </a:lnTo>
                <a:lnTo>
                  <a:pt x="572706" y="3382848"/>
                </a:lnTo>
                <a:lnTo>
                  <a:pt x="572706" y="3380105"/>
                </a:lnTo>
                <a:close/>
              </a:path>
              <a:path w="572769" h="3432175">
                <a:moveTo>
                  <a:pt x="572706" y="3374631"/>
                </a:moveTo>
                <a:lnTo>
                  <a:pt x="571334" y="3374631"/>
                </a:lnTo>
                <a:lnTo>
                  <a:pt x="571334" y="3377374"/>
                </a:lnTo>
                <a:lnTo>
                  <a:pt x="572706" y="3377374"/>
                </a:lnTo>
                <a:lnTo>
                  <a:pt x="572706" y="3374631"/>
                </a:lnTo>
                <a:close/>
              </a:path>
              <a:path w="572769" h="3432175">
                <a:moveTo>
                  <a:pt x="572706" y="3369170"/>
                </a:moveTo>
                <a:lnTo>
                  <a:pt x="571334" y="3369170"/>
                </a:lnTo>
                <a:lnTo>
                  <a:pt x="571334" y="3371900"/>
                </a:lnTo>
                <a:lnTo>
                  <a:pt x="572706" y="3371900"/>
                </a:lnTo>
                <a:lnTo>
                  <a:pt x="572706" y="3369170"/>
                </a:lnTo>
                <a:close/>
              </a:path>
              <a:path w="572769" h="3432175">
                <a:moveTo>
                  <a:pt x="572706" y="3363696"/>
                </a:moveTo>
                <a:lnTo>
                  <a:pt x="571334" y="3363696"/>
                </a:lnTo>
                <a:lnTo>
                  <a:pt x="571334" y="3366427"/>
                </a:lnTo>
                <a:lnTo>
                  <a:pt x="572706" y="3366427"/>
                </a:lnTo>
                <a:lnTo>
                  <a:pt x="572706" y="3363696"/>
                </a:lnTo>
                <a:close/>
              </a:path>
              <a:path w="572769" h="3432175">
                <a:moveTo>
                  <a:pt x="572706" y="3358223"/>
                </a:moveTo>
                <a:lnTo>
                  <a:pt x="571334" y="3358223"/>
                </a:lnTo>
                <a:lnTo>
                  <a:pt x="571334" y="3360953"/>
                </a:lnTo>
                <a:lnTo>
                  <a:pt x="572706" y="3360953"/>
                </a:lnTo>
                <a:lnTo>
                  <a:pt x="572706" y="3358223"/>
                </a:lnTo>
                <a:close/>
              </a:path>
              <a:path w="572769" h="3432175">
                <a:moveTo>
                  <a:pt x="572706" y="3352749"/>
                </a:moveTo>
                <a:lnTo>
                  <a:pt x="571334" y="3352749"/>
                </a:lnTo>
                <a:lnTo>
                  <a:pt x="571334" y="3355479"/>
                </a:lnTo>
                <a:lnTo>
                  <a:pt x="572706" y="3355479"/>
                </a:lnTo>
                <a:lnTo>
                  <a:pt x="572706" y="3352749"/>
                </a:lnTo>
                <a:close/>
              </a:path>
              <a:path w="572769" h="3432175">
                <a:moveTo>
                  <a:pt x="572706" y="3347275"/>
                </a:moveTo>
                <a:lnTo>
                  <a:pt x="571334" y="3347275"/>
                </a:lnTo>
                <a:lnTo>
                  <a:pt x="571334" y="3350018"/>
                </a:lnTo>
                <a:lnTo>
                  <a:pt x="572706" y="3350018"/>
                </a:lnTo>
                <a:lnTo>
                  <a:pt x="572706" y="3347275"/>
                </a:lnTo>
                <a:close/>
              </a:path>
              <a:path w="572769" h="3432175">
                <a:moveTo>
                  <a:pt x="572706" y="3341801"/>
                </a:moveTo>
                <a:lnTo>
                  <a:pt x="571334" y="3341801"/>
                </a:lnTo>
                <a:lnTo>
                  <a:pt x="571334" y="3344545"/>
                </a:lnTo>
                <a:lnTo>
                  <a:pt x="572706" y="3344545"/>
                </a:lnTo>
                <a:lnTo>
                  <a:pt x="572706" y="3341801"/>
                </a:lnTo>
                <a:close/>
              </a:path>
              <a:path w="572769" h="3432175">
                <a:moveTo>
                  <a:pt x="572706" y="3336328"/>
                </a:moveTo>
                <a:lnTo>
                  <a:pt x="571334" y="3336328"/>
                </a:lnTo>
                <a:lnTo>
                  <a:pt x="571334" y="3339071"/>
                </a:lnTo>
                <a:lnTo>
                  <a:pt x="572706" y="3339071"/>
                </a:lnTo>
                <a:lnTo>
                  <a:pt x="572706" y="3336328"/>
                </a:lnTo>
                <a:close/>
              </a:path>
              <a:path w="572769" h="3432175">
                <a:moveTo>
                  <a:pt x="572706" y="3330867"/>
                </a:moveTo>
                <a:lnTo>
                  <a:pt x="571334" y="3330867"/>
                </a:lnTo>
                <a:lnTo>
                  <a:pt x="571334" y="3333597"/>
                </a:lnTo>
                <a:lnTo>
                  <a:pt x="572706" y="3333597"/>
                </a:lnTo>
                <a:lnTo>
                  <a:pt x="572706" y="3330867"/>
                </a:lnTo>
                <a:close/>
              </a:path>
              <a:path w="572769" h="3432175">
                <a:moveTo>
                  <a:pt x="572706" y="3325393"/>
                </a:moveTo>
                <a:lnTo>
                  <a:pt x="571334" y="3325393"/>
                </a:lnTo>
                <a:lnTo>
                  <a:pt x="571334" y="3328124"/>
                </a:lnTo>
                <a:lnTo>
                  <a:pt x="572706" y="3328124"/>
                </a:lnTo>
                <a:lnTo>
                  <a:pt x="572706" y="3325393"/>
                </a:lnTo>
                <a:close/>
              </a:path>
              <a:path w="572769" h="3432175">
                <a:moveTo>
                  <a:pt x="572706" y="3319919"/>
                </a:moveTo>
                <a:lnTo>
                  <a:pt x="571334" y="3319919"/>
                </a:lnTo>
                <a:lnTo>
                  <a:pt x="571334" y="3322650"/>
                </a:lnTo>
                <a:lnTo>
                  <a:pt x="572706" y="3322650"/>
                </a:lnTo>
                <a:lnTo>
                  <a:pt x="572706" y="3319919"/>
                </a:lnTo>
                <a:close/>
              </a:path>
              <a:path w="572769" h="3432175">
                <a:moveTo>
                  <a:pt x="572706" y="3314446"/>
                </a:moveTo>
                <a:lnTo>
                  <a:pt x="571334" y="3314446"/>
                </a:lnTo>
                <a:lnTo>
                  <a:pt x="571334" y="3317176"/>
                </a:lnTo>
                <a:lnTo>
                  <a:pt x="572706" y="3317176"/>
                </a:lnTo>
                <a:lnTo>
                  <a:pt x="572706" y="3314446"/>
                </a:lnTo>
                <a:close/>
              </a:path>
              <a:path w="572769" h="3432175">
                <a:moveTo>
                  <a:pt x="572706" y="3308972"/>
                </a:moveTo>
                <a:lnTo>
                  <a:pt x="571334" y="3308972"/>
                </a:lnTo>
                <a:lnTo>
                  <a:pt x="571334" y="3311715"/>
                </a:lnTo>
                <a:lnTo>
                  <a:pt x="572706" y="3311715"/>
                </a:lnTo>
                <a:lnTo>
                  <a:pt x="572706" y="3308972"/>
                </a:lnTo>
                <a:close/>
              </a:path>
              <a:path w="572769" h="3432175">
                <a:moveTo>
                  <a:pt x="572706" y="3303498"/>
                </a:moveTo>
                <a:lnTo>
                  <a:pt x="571334" y="3303498"/>
                </a:lnTo>
                <a:lnTo>
                  <a:pt x="571334" y="3306241"/>
                </a:lnTo>
                <a:lnTo>
                  <a:pt x="572706" y="3306241"/>
                </a:lnTo>
                <a:lnTo>
                  <a:pt x="572706" y="3303498"/>
                </a:lnTo>
                <a:close/>
              </a:path>
              <a:path w="572769" h="3432175">
                <a:moveTo>
                  <a:pt x="572706" y="3298025"/>
                </a:moveTo>
                <a:lnTo>
                  <a:pt x="571334" y="3298025"/>
                </a:lnTo>
                <a:lnTo>
                  <a:pt x="571334" y="3300768"/>
                </a:lnTo>
                <a:lnTo>
                  <a:pt x="572706" y="3300768"/>
                </a:lnTo>
                <a:lnTo>
                  <a:pt x="572706" y="3298025"/>
                </a:lnTo>
                <a:close/>
              </a:path>
              <a:path w="572769" h="3432175">
                <a:moveTo>
                  <a:pt x="572706" y="3292564"/>
                </a:moveTo>
                <a:lnTo>
                  <a:pt x="571334" y="3292564"/>
                </a:lnTo>
                <a:lnTo>
                  <a:pt x="571334" y="3295294"/>
                </a:lnTo>
                <a:lnTo>
                  <a:pt x="572706" y="3295294"/>
                </a:lnTo>
                <a:lnTo>
                  <a:pt x="572706" y="3292564"/>
                </a:lnTo>
                <a:close/>
              </a:path>
              <a:path w="572769" h="3432175">
                <a:moveTo>
                  <a:pt x="572706" y="3287090"/>
                </a:moveTo>
                <a:lnTo>
                  <a:pt x="571334" y="3287090"/>
                </a:lnTo>
                <a:lnTo>
                  <a:pt x="571334" y="3289820"/>
                </a:lnTo>
                <a:lnTo>
                  <a:pt x="572706" y="3289820"/>
                </a:lnTo>
                <a:lnTo>
                  <a:pt x="572706" y="3287090"/>
                </a:lnTo>
                <a:close/>
              </a:path>
              <a:path w="572769" h="3432175">
                <a:moveTo>
                  <a:pt x="572706" y="3281616"/>
                </a:moveTo>
                <a:lnTo>
                  <a:pt x="571334" y="3281616"/>
                </a:lnTo>
                <a:lnTo>
                  <a:pt x="571334" y="3284347"/>
                </a:lnTo>
                <a:lnTo>
                  <a:pt x="572706" y="3284347"/>
                </a:lnTo>
                <a:lnTo>
                  <a:pt x="572706" y="3281616"/>
                </a:lnTo>
                <a:close/>
              </a:path>
              <a:path w="572769" h="3432175">
                <a:moveTo>
                  <a:pt x="572706" y="3276142"/>
                </a:moveTo>
                <a:lnTo>
                  <a:pt x="571334" y="3276142"/>
                </a:lnTo>
                <a:lnTo>
                  <a:pt x="571334" y="3278873"/>
                </a:lnTo>
                <a:lnTo>
                  <a:pt x="572706" y="3278873"/>
                </a:lnTo>
                <a:lnTo>
                  <a:pt x="572706" y="3276142"/>
                </a:lnTo>
                <a:close/>
              </a:path>
              <a:path w="572769" h="3432175">
                <a:moveTo>
                  <a:pt x="572706" y="3270669"/>
                </a:moveTo>
                <a:lnTo>
                  <a:pt x="571334" y="3270669"/>
                </a:lnTo>
                <a:lnTo>
                  <a:pt x="571334" y="3273412"/>
                </a:lnTo>
                <a:lnTo>
                  <a:pt x="572706" y="3273412"/>
                </a:lnTo>
                <a:lnTo>
                  <a:pt x="572706" y="3270669"/>
                </a:lnTo>
                <a:close/>
              </a:path>
              <a:path w="572769" h="3432175">
                <a:moveTo>
                  <a:pt x="572706" y="3265195"/>
                </a:moveTo>
                <a:lnTo>
                  <a:pt x="571334" y="3265195"/>
                </a:lnTo>
                <a:lnTo>
                  <a:pt x="571334" y="3267938"/>
                </a:lnTo>
                <a:lnTo>
                  <a:pt x="572706" y="3267938"/>
                </a:lnTo>
                <a:lnTo>
                  <a:pt x="572706" y="3265195"/>
                </a:lnTo>
                <a:close/>
              </a:path>
              <a:path w="572769" h="3432175">
                <a:moveTo>
                  <a:pt x="572706" y="3259721"/>
                </a:moveTo>
                <a:lnTo>
                  <a:pt x="571334" y="3259721"/>
                </a:lnTo>
                <a:lnTo>
                  <a:pt x="571334" y="3262465"/>
                </a:lnTo>
                <a:lnTo>
                  <a:pt x="572706" y="3262465"/>
                </a:lnTo>
                <a:lnTo>
                  <a:pt x="572706" y="3259721"/>
                </a:lnTo>
                <a:close/>
              </a:path>
              <a:path w="572769" h="3432175">
                <a:moveTo>
                  <a:pt x="572706" y="3254260"/>
                </a:moveTo>
                <a:lnTo>
                  <a:pt x="571334" y="3254260"/>
                </a:lnTo>
                <a:lnTo>
                  <a:pt x="571334" y="3256991"/>
                </a:lnTo>
                <a:lnTo>
                  <a:pt x="572706" y="3256991"/>
                </a:lnTo>
                <a:lnTo>
                  <a:pt x="572706" y="3254260"/>
                </a:lnTo>
                <a:close/>
              </a:path>
              <a:path w="572769" h="3432175">
                <a:moveTo>
                  <a:pt x="572706" y="3248787"/>
                </a:moveTo>
                <a:lnTo>
                  <a:pt x="571334" y="3248787"/>
                </a:lnTo>
                <a:lnTo>
                  <a:pt x="571334" y="3251517"/>
                </a:lnTo>
                <a:lnTo>
                  <a:pt x="572706" y="3251517"/>
                </a:lnTo>
                <a:lnTo>
                  <a:pt x="572706" y="3248787"/>
                </a:lnTo>
                <a:close/>
              </a:path>
              <a:path w="572769" h="3432175">
                <a:moveTo>
                  <a:pt x="572706" y="3243313"/>
                </a:moveTo>
                <a:lnTo>
                  <a:pt x="571334" y="3243313"/>
                </a:lnTo>
                <a:lnTo>
                  <a:pt x="571334" y="3246043"/>
                </a:lnTo>
                <a:lnTo>
                  <a:pt x="572706" y="3246043"/>
                </a:lnTo>
                <a:lnTo>
                  <a:pt x="572706" y="3243313"/>
                </a:lnTo>
                <a:close/>
              </a:path>
              <a:path w="572769" h="3432175">
                <a:moveTo>
                  <a:pt x="572706" y="3237839"/>
                </a:moveTo>
                <a:lnTo>
                  <a:pt x="571334" y="3237839"/>
                </a:lnTo>
                <a:lnTo>
                  <a:pt x="571334" y="3240570"/>
                </a:lnTo>
                <a:lnTo>
                  <a:pt x="572706" y="3240570"/>
                </a:lnTo>
                <a:lnTo>
                  <a:pt x="572706" y="3237839"/>
                </a:lnTo>
                <a:close/>
              </a:path>
              <a:path w="572769" h="3432175">
                <a:moveTo>
                  <a:pt x="572706" y="3232366"/>
                </a:moveTo>
                <a:lnTo>
                  <a:pt x="571334" y="3232366"/>
                </a:lnTo>
                <a:lnTo>
                  <a:pt x="571334" y="3235096"/>
                </a:lnTo>
                <a:lnTo>
                  <a:pt x="572706" y="3235096"/>
                </a:lnTo>
                <a:lnTo>
                  <a:pt x="572706" y="3232366"/>
                </a:lnTo>
                <a:close/>
              </a:path>
              <a:path w="572769" h="3432175">
                <a:moveTo>
                  <a:pt x="572706" y="3226892"/>
                </a:moveTo>
                <a:lnTo>
                  <a:pt x="571334" y="3226892"/>
                </a:lnTo>
                <a:lnTo>
                  <a:pt x="571334" y="3229635"/>
                </a:lnTo>
                <a:lnTo>
                  <a:pt x="572706" y="3229635"/>
                </a:lnTo>
                <a:lnTo>
                  <a:pt x="572706" y="3226892"/>
                </a:lnTo>
                <a:close/>
              </a:path>
              <a:path w="572769" h="3432175">
                <a:moveTo>
                  <a:pt x="572706" y="3221418"/>
                </a:moveTo>
                <a:lnTo>
                  <a:pt x="571334" y="3221418"/>
                </a:lnTo>
                <a:lnTo>
                  <a:pt x="571334" y="3224161"/>
                </a:lnTo>
                <a:lnTo>
                  <a:pt x="572706" y="3224161"/>
                </a:lnTo>
                <a:lnTo>
                  <a:pt x="572706" y="3221418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16478250" y="4262991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16478250" y="387995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16478250" y="349692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16478250" y="311389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79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79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79">
                <a:moveTo>
                  <a:pt x="1371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64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79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16478250" y="2730850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386080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28"/>
                </a:lnTo>
                <a:close/>
              </a:path>
              <a:path w="1905" h="386080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16478250" y="2347818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16478250" y="1521556"/>
            <a:ext cx="1905" cy="829310"/>
          </a:xfrm>
          <a:custGeom>
            <a:avLst/>
            <a:gdLst/>
            <a:ahLst/>
            <a:cxnLst/>
            <a:rect l="l" t="t" r="r" b="b"/>
            <a:pathLst>
              <a:path w="1905" h="829310">
                <a:moveTo>
                  <a:pt x="1371" y="826262"/>
                </a:moveTo>
                <a:lnTo>
                  <a:pt x="0" y="826262"/>
                </a:lnTo>
                <a:lnTo>
                  <a:pt x="0" y="829005"/>
                </a:lnTo>
                <a:lnTo>
                  <a:pt x="1371" y="829005"/>
                </a:lnTo>
                <a:lnTo>
                  <a:pt x="1371" y="826262"/>
                </a:lnTo>
                <a:close/>
              </a:path>
              <a:path w="1905" h="829310">
                <a:moveTo>
                  <a:pt x="1371" y="820788"/>
                </a:moveTo>
                <a:lnTo>
                  <a:pt x="0" y="820788"/>
                </a:lnTo>
                <a:lnTo>
                  <a:pt x="0" y="823531"/>
                </a:lnTo>
                <a:lnTo>
                  <a:pt x="1371" y="823531"/>
                </a:lnTo>
                <a:lnTo>
                  <a:pt x="1371" y="820788"/>
                </a:lnTo>
                <a:close/>
              </a:path>
              <a:path w="1905" h="829310">
                <a:moveTo>
                  <a:pt x="1371" y="815327"/>
                </a:moveTo>
                <a:lnTo>
                  <a:pt x="0" y="815327"/>
                </a:lnTo>
                <a:lnTo>
                  <a:pt x="0" y="818057"/>
                </a:lnTo>
                <a:lnTo>
                  <a:pt x="1371" y="818057"/>
                </a:lnTo>
                <a:lnTo>
                  <a:pt x="1371" y="815327"/>
                </a:lnTo>
                <a:close/>
              </a:path>
              <a:path w="1905" h="829310">
                <a:moveTo>
                  <a:pt x="1371" y="809853"/>
                </a:moveTo>
                <a:lnTo>
                  <a:pt x="0" y="809853"/>
                </a:lnTo>
                <a:lnTo>
                  <a:pt x="0" y="812584"/>
                </a:lnTo>
                <a:lnTo>
                  <a:pt x="1371" y="812584"/>
                </a:lnTo>
                <a:lnTo>
                  <a:pt x="1371" y="809853"/>
                </a:lnTo>
                <a:close/>
              </a:path>
              <a:path w="1905" h="829310">
                <a:moveTo>
                  <a:pt x="1371" y="804379"/>
                </a:moveTo>
                <a:lnTo>
                  <a:pt x="0" y="804379"/>
                </a:lnTo>
                <a:lnTo>
                  <a:pt x="0" y="807110"/>
                </a:lnTo>
                <a:lnTo>
                  <a:pt x="1371" y="807110"/>
                </a:lnTo>
                <a:lnTo>
                  <a:pt x="1371" y="804379"/>
                </a:lnTo>
                <a:close/>
              </a:path>
              <a:path w="1905" h="829310">
                <a:moveTo>
                  <a:pt x="1371" y="798906"/>
                </a:moveTo>
                <a:lnTo>
                  <a:pt x="0" y="798906"/>
                </a:lnTo>
                <a:lnTo>
                  <a:pt x="0" y="801636"/>
                </a:lnTo>
                <a:lnTo>
                  <a:pt x="1371" y="801636"/>
                </a:lnTo>
                <a:lnTo>
                  <a:pt x="1371" y="798906"/>
                </a:lnTo>
                <a:close/>
              </a:path>
              <a:path w="1905" h="829310">
                <a:moveTo>
                  <a:pt x="1371" y="793432"/>
                </a:moveTo>
                <a:lnTo>
                  <a:pt x="0" y="793432"/>
                </a:lnTo>
                <a:lnTo>
                  <a:pt x="0" y="796175"/>
                </a:lnTo>
                <a:lnTo>
                  <a:pt x="1371" y="796175"/>
                </a:lnTo>
                <a:lnTo>
                  <a:pt x="1371" y="793432"/>
                </a:lnTo>
                <a:close/>
              </a:path>
              <a:path w="1905" h="829310">
                <a:moveTo>
                  <a:pt x="1371" y="787958"/>
                </a:moveTo>
                <a:lnTo>
                  <a:pt x="0" y="787958"/>
                </a:lnTo>
                <a:lnTo>
                  <a:pt x="0" y="790702"/>
                </a:lnTo>
                <a:lnTo>
                  <a:pt x="1371" y="790702"/>
                </a:lnTo>
                <a:lnTo>
                  <a:pt x="1371" y="787958"/>
                </a:lnTo>
                <a:close/>
              </a:path>
              <a:path w="1905" h="829310">
                <a:moveTo>
                  <a:pt x="1371" y="782485"/>
                </a:moveTo>
                <a:lnTo>
                  <a:pt x="0" y="782485"/>
                </a:lnTo>
                <a:lnTo>
                  <a:pt x="0" y="785228"/>
                </a:lnTo>
                <a:lnTo>
                  <a:pt x="1371" y="785228"/>
                </a:lnTo>
                <a:lnTo>
                  <a:pt x="1371" y="782485"/>
                </a:lnTo>
                <a:close/>
              </a:path>
              <a:path w="1905" h="829310">
                <a:moveTo>
                  <a:pt x="1371" y="777024"/>
                </a:moveTo>
                <a:lnTo>
                  <a:pt x="0" y="777024"/>
                </a:lnTo>
                <a:lnTo>
                  <a:pt x="0" y="779754"/>
                </a:lnTo>
                <a:lnTo>
                  <a:pt x="1371" y="779754"/>
                </a:lnTo>
                <a:lnTo>
                  <a:pt x="1371" y="777024"/>
                </a:lnTo>
                <a:close/>
              </a:path>
              <a:path w="1905" h="829310">
                <a:moveTo>
                  <a:pt x="1371" y="771550"/>
                </a:moveTo>
                <a:lnTo>
                  <a:pt x="0" y="771550"/>
                </a:lnTo>
                <a:lnTo>
                  <a:pt x="0" y="774280"/>
                </a:lnTo>
                <a:lnTo>
                  <a:pt x="1371" y="774280"/>
                </a:lnTo>
                <a:lnTo>
                  <a:pt x="1371" y="771550"/>
                </a:lnTo>
                <a:close/>
              </a:path>
              <a:path w="1905" h="829310">
                <a:moveTo>
                  <a:pt x="1371" y="766076"/>
                </a:moveTo>
                <a:lnTo>
                  <a:pt x="0" y="766076"/>
                </a:lnTo>
                <a:lnTo>
                  <a:pt x="0" y="768807"/>
                </a:lnTo>
                <a:lnTo>
                  <a:pt x="1371" y="768807"/>
                </a:lnTo>
                <a:lnTo>
                  <a:pt x="1371" y="766076"/>
                </a:lnTo>
                <a:close/>
              </a:path>
              <a:path w="1905" h="829310">
                <a:moveTo>
                  <a:pt x="1371" y="760603"/>
                </a:moveTo>
                <a:lnTo>
                  <a:pt x="0" y="760603"/>
                </a:lnTo>
                <a:lnTo>
                  <a:pt x="0" y="763333"/>
                </a:lnTo>
                <a:lnTo>
                  <a:pt x="1371" y="763333"/>
                </a:lnTo>
                <a:lnTo>
                  <a:pt x="1371" y="760603"/>
                </a:lnTo>
                <a:close/>
              </a:path>
              <a:path w="1905" h="829310">
                <a:moveTo>
                  <a:pt x="1371" y="755129"/>
                </a:moveTo>
                <a:lnTo>
                  <a:pt x="0" y="755129"/>
                </a:lnTo>
                <a:lnTo>
                  <a:pt x="0" y="757859"/>
                </a:lnTo>
                <a:lnTo>
                  <a:pt x="1371" y="757859"/>
                </a:lnTo>
                <a:lnTo>
                  <a:pt x="1371" y="755129"/>
                </a:lnTo>
                <a:close/>
              </a:path>
              <a:path w="1905" h="829310">
                <a:moveTo>
                  <a:pt x="1371" y="749655"/>
                </a:moveTo>
                <a:lnTo>
                  <a:pt x="0" y="749655"/>
                </a:lnTo>
                <a:lnTo>
                  <a:pt x="0" y="752398"/>
                </a:lnTo>
                <a:lnTo>
                  <a:pt x="1371" y="752398"/>
                </a:lnTo>
                <a:lnTo>
                  <a:pt x="1371" y="749655"/>
                </a:lnTo>
                <a:close/>
              </a:path>
              <a:path w="1905" h="829310">
                <a:moveTo>
                  <a:pt x="1371" y="744181"/>
                </a:moveTo>
                <a:lnTo>
                  <a:pt x="0" y="744181"/>
                </a:lnTo>
                <a:lnTo>
                  <a:pt x="0" y="746925"/>
                </a:lnTo>
                <a:lnTo>
                  <a:pt x="1371" y="746925"/>
                </a:lnTo>
                <a:lnTo>
                  <a:pt x="1371" y="744181"/>
                </a:lnTo>
                <a:close/>
              </a:path>
              <a:path w="1905" h="82931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82931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829310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82931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82931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829310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82931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82931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82931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829310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82931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82931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829310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829310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82931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82931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829310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829310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82931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82931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829310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82931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82931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82931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829310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82931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82931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829310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82931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82931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82931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829310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82931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82931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829310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82931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82931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82931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829310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82931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82931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829310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82931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82931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82931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829310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82931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82931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829310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82931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82931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82931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829310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82931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82931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16478250" y="1424604"/>
            <a:ext cx="1905" cy="3432175"/>
          </a:xfrm>
          <a:custGeom>
            <a:avLst/>
            <a:gdLst/>
            <a:ahLst/>
            <a:cxnLst/>
            <a:rect l="l" t="t" r="r" b="b"/>
            <a:pathLst>
              <a:path w="1905" h="3432175">
                <a:moveTo>
                  <a:pt x="1371" y="3429355"/>
                </a:moveTo>
                <a:lnTo>
                  <a:pt x="0" y="3429355"/>
                </a:lnTo>
                <a:lnTo>
                  <a:pt x="0" y="3432086"/>
                </a:lnTo>
                <a:lnTo>
                  <a:pt x="1371" y="3432086"/>
                </a:lnTo>
                <a:lnTo>
                  <a:pt x="1371" y="3429355"/>
                </a:lnTo>
                <a:close/>
              </a:path>
              <a:path w="1905" h="3432175">
                <a:moveTo>
                  <a:pt x="1371" y="3423882"/>
                </a:moveTo>
                <a:lnTo>
                  <a:pt x="0" y="3423882"/>
                </a:lnTo>
                <a:lnTo>
                  <a:pt x="0" y="3426625"/>
                </a:lnTo>
                <a:lnTo>
                  <a:pt x="1371" y="3426625"/>
                </a:lnTo>
                <a:lnTo>
                  <a:pt x="1371" y="3423882"/>
                </a:lnTo>
                <a:close/>
              </a:path>
              <a:path w="1905" h="3432175">
                <a:moveTo>
                  <a:pt x="1371" y="3418408"/>
                </a:moveTo>
                <a:lnTo>
                  <a:pt x="0" y="3418408"/>
                </a:lnTo>
                <a:lnTo>
                  <a:pt x="0" y="3421151"/>
                </a:lnTo>
                <a:lnTo>
                  <a:pt x="1371" y="3421151"/>
                </a:lnTo>
                <a:lnTo>
                  <a:pt x="1371" y="3418408"/>
                </a:lnTo>
                <a:close/>
              </a:path>
              <a:path w="1905" h="3432175">
                <a:moveTo>
                  <a:pt x="1371" y="3412934"/>
                </a:moveTo>
                <a:lnTo>
                  <a:pt x="0" y="3412934"/>
                </a:lnTo>
                <a:lnTo>
                  <a:pt x="0" y="3415677"/>
                </a:lnTo>
                <a:lnTo>
                  <a:pt x="1371" y="3415677"/>
                </a:lnTo>
                <a:lnTo>
                  <a:pt x="1371" y="3412934"/>
                </a:lnTo>
                <a:close/>
              </a:path>
              <a:path w="1905" h="3432175">
                <a:moveTo>
                  <a:pt x="1371" y="3407473"/>
                </a:moveTo>
                <a:lnTo>
                  <a:pt x="0" y="3407473"/>
                </a:lnTo>
                <a:lnTo>
                  <a:pt x="0" y="3410204"/>
                </a:lnTo>
                <a:lnTo>
                  <a:pt x="1371" y="3410204"/>
                </a:lnTo>
                <a:lnTo>
                  <a:pt x="1371" y="3407473"/>
                </a:lnTo>
                <a:close/>
              </a:path>
              <a:path w="1905" h="3432175">
                <a:moveTo>
                  <a:pt x="1371" y="3401999"/>
                </a:moveTo>
                <a:lnTo>
                  <a:pt x="0" y="3401999"/>
                </a:lnTo>
                <a:lnTo>
                  <a:pt x="0" y="3404730"/>
                </a:lnTo>
                <a:lnTo>
                  <a:pt x="1371" y="3404730"/>
                </a:lnTo>
                <a:lnTo>
                  <a:pt x="1371" y="3401999"/>
                </a:lnTo>
                <a:close/>
              </a:path>
              <a:path w="1905" h="3432175">
                <a:moveTo>
                  <a:pt x="1371" y="3396526"/>
                </a:moveTo>
                <a:lnTo>
                  <a:pt x="0" y="3396526"/>
                </a:lnTo>
                <a:lnTo>
                  <a:pt x="0" y="3399256"/>
                </a:lnTo>
                <a:lnTo>
                  <a:pt x="1371" y="3399256"/>
                </a:lnTo>
                <a:lnTo>
                  <a:pt x="1371" y="3396526"/>
                </a:lnTo>
                <a:close/>
              </a:path>
              <a:path w="1905" h="3432175">
                <a:moveTo>
                  <a:pt x="1371" y="3391052"/>
                </a:moveTo>
                <a:lnTo>
                  <a:pt x="0" y="3391052"/>
                </a:lnTo>
                <a:lnTo>
                  <a:pt x="0" y="3393783"/>
                </a:lnTo>
                <a:lnTo>
                  <a:pt x="1371" y="3393783"/>
                </a:lnTo>
                <a:lnTo>
                  <a:pt x="1371" y="3391052"/>
                </a:lnTo>
                <a:close/>
              </a:path>
              <a:path w="1905" h="3432175">
                <a:moveTo>
                  <a:pt x="1371" y="3385578"/>
                </a:moveTo>
                <a:lnTo>
                  <a:pt x="0" y="3385578"/>
                </a:lnTo>
                <a:lnTo>
                  <a:pt x="0" y="3388322"/>
                </a:lnTo>
                <a:lnTo>
                  <a:pt x="1371" y="3388322"/>
                </a:lnTo>
                <a:lnTo>
                  <a:pt x="1371" y="3385578"/>
                </a:lnTo>
                <a:close/>
              </a:path>
              <a:path w="1905" h="3432175">
                <a:moveTo>
                  <a:pt x="1371" y="3380105"/>
                </a:moveTo>
                <a:lnTo>
                  <a:pt x="0" y="3380105"/>
                </a:lnTo>
                <a:lnTo>
                  <a:pt x="0" y="3382848"/>
                </a:lnTo>
                <a:lnTo>
                  <a:pt x="1371" y="3382848"/>
                </a:lnTo>
                <a:lnTo>
                  <a:pt x="1371" y="3380105"/>
                </a:lnTo>
                <a:close/>
              </a:path>
              <a:path w="1905" h="3432175">
                <a:moveTo>
                  <a:pt x="1371" y="3374631"/>
                </a:moveTo>
                <a:lnTo>
                  <a:pt x="0" y="3374631"/>
                </a:lnTo>
                <a:lnTo>
                  <a:pt x="0" y="3377374"/>
                </a:lnTo>
                <a:lnTo>
                  <a:pt x="1371" y="3377374"/>
                </a:lnTo>
                <a:lnTo>
                  <a:pt x="1371" y="3374631"/>
                </a:lnTo>
                <a:close/>
              </a:path>
              <a:path w="1905" h="3432175">
                <a:moveTo>
                  <a:pt x="1371" y="3369170"/>
                </a:moveTo>
                <a:lnTo>
                  <a:pt x="0" y="3369170"/>
                </a:lnTo>
                <a:lnTo>
                  <a:pt x="0" y="3371900"/>
                </a:lnTo>
                <a:lnTo>
                  <a:pt x="1371" y="3371900"/>
                </a:lnTo>
                <a:lnTo>
                  <a:pt x="1371" y="3369170"/>
                </a:lnTo>
                <a:close/>
              </a:path>
              <a:path w="1905" h="3432175">
                <a:moveTo>
                  <a:pt x="1371" y="3363696"/>
                </a:moveTo>
                <a:lnTo>
                  <a:pt x="0" y="3363696"/>
                </a:lnTo>
                <a:lnTo>
                  <a:pt x="0" y="3366427"/>
                </a:lnTo>
                <a:lnTo>
                  <a:pt x="1371" y="3366427"/>
                </a:lnTo>
                <a:lnTo>
                  <a:pt x="1371" y="3363696"/>
                </a:lnTo>
                <a:close/>
              </a:path>
              <a:path w="1905" h="3432175">
                <a:moveTo>
                  <a:pt x="1371" y="3358223"/>
                </a:moveTo>
                <a:lnTo>
                  <a:pt x="0" y="3358223"/>
                </a:lnTo>
                <a:lnTo>
                  <a:pt x="0" y="3360953"/>
                </a:lnTo>
                <a:lnTo>
                  <a:pt x="1371" y="3360953"/>
                </a:lnTo>
                <a:lnTo>
                  <a:pt x="1371" y="3358223"/>
                </a:lnTo>
                <a:close/>
              </a:path>
              <a:path w="1905" h="3432175">
                <a:moveTo>
                  <a:pt x="1371" y="3352749"/>
                </a:moveTo>
                <a:lnTo>
                  <a:pt x="0" y="3352749"/>
                </a:lnTo>
                <a:lnTo>
                  <a:pt x="0" y="3355479"/>
                </a:lnTo>
                <a:lnTo>
                  <a:pt x="1371" y="3355479"/>
                </a:lnTo>
                <a:lnTo>
                  <a:pt x="1371" y="3352749"/>
                </a:lnTo>
                <a:close/>
              </a:path>
              <a:path w="1905" h="3432175">
                <a:moveTo>
                  <a:pt x="1371" y="3347275"/>
                </a:moveTo>
                <a:lnTo>
                  <a:pt x="0" y="3347275"/>
                </a:lnTo>
                <a:lnTo>
                  <a:pt x="0" y="3350018"/>
                </a:lnTo>
                <a:lnTo>
                  <a:pt x="1371" y="3350018"/>
                </a:lnTo>
                <a:lnTo>
                  <a:pt x="1371" y="3347275"/>
                </a:lnTo>
                <a:close/>
              </a:path>
              <a:path w="1905" h="3432175">
                <a:moveTo>
                  <a:pt x="1371" y="3341801"/>
                </a:moveTo>
                <a:lnTo>
                  <a:pt x="0" y="3341801"/>
                </a:lnTo>
                <a:lnTo>
                  <a:pt x="0" y="3344545"/>
                </a:lnTo>
                <a:lnTo>
                  <a:pt x="1371" y="3344545"/>
                </a:lnTo>
                <a:lnTo>
                  <a:pt x="1371" y="3341801"/>
                </a:lnTo>
                <a:close/>
              </a:path>
              <a:path w="1905" h="3432175">
                <a:moveTo>
                  <a:pt x="1371" y="3336328"/>
                </a:moveTo>
                <a:lnTo>
                  <a:pt x="0" y="3336328"/>
                </a:lnTo>
                <a:lnTo>
                  <a:pt x="0" y="3339071"/>
                </a:lnTo>
                <a:lnTo>
                  <a:pt x="1371" y="3339071"/>
                </a:lnTo>
                <a:lnTo>
                  <a:pt x="1371" y="3336328"/>
                </a:lnTo>
                <a:close/>
              </a:path>
              <a:path w="1905" h="3432175">
                <a:moveTo>
                  <a:pt x="1371" y="3330867"/>
                </a:moveTo>
                <a:lnTo>
                  <a:pt x="0" y="3330867"/>
                </a:lnTo>
                <a:lnTo>
                  <a:pt x="0" y="3333597"/>
                </a:lnTo>
                <a:lnTo>
                  <a:pt x="1371" y="3333597"/>
                </a:lnTo>
                <a:lnTo>
                  <a:pt x="1371" y="3330867"/>
                </a:lnTo>
                <a:close/>
              </a:path>
              <a:path w="1905" h="3432175">
                <a:moveTo>
                  <a:pt x="1371" y="3325393"/>
                </a:moveTo>
                <a:lnTo>
                  <a:pt x="0" y="3325393"/>
                </a:lnTo>
                <a:lnTo>
                  <a:pt x="0" y="3328124"/>
                </a:lnTo>
                <a:lnTo>
                  <a:pt x="1371" y="3328124"/>
                </a:lnTo>
                <a:lnTo>
                  <a:pt x="1371" y="3325393"/>
                </a:lnTo>
                <a:close/>
              </a:path>
              <a:path w="1905" h="3432175">
                <a:moveTo>
                  <a:pt x="1371" y="3319919"/>
                </a:moveTo>
                <a:lnTo>
                  <a:pt x="0" y="3319919"/>
                </a:lnTo>
                <a:lnTo>
                  <a:pt x="0" y="3322650"/>
                </a:lnTo>
                <a:lnTo>
                  <a:pt x="1371" y="3322650"/>
                </a:lnTo>
                <a:lnTo>
                  <a:pt x="1371" y="3319919"/>
                </a:lnTo>
                <a:close/>
              </a:path>
              <a:path w="1905" h="3432175">
                <a:moveTo>
                  <a:pt x="1371" y="3314446"/>
                </a:moveTo>
                <a:lnTo>
                  <a:pt x="0" y="3314446"/>
                </a:lnTo>
                <a:lnTo>
                  <a:pt x="0" y="3317176"/>
                </a:lnTo>
                <a:lnTo>
                  <a:pt x="1371" y="3317176"/>
                </a:lnTo>
                <a:lnTo>
                  <a:pt x="1371" y="3314446"/>
                </a:lnTo>
                <a:close/>
              </a:path>
              <a:path w="1905" h="3432175">
                <a:moveTo>
                  <a:pt x="1371" y="3308972"/>
                </a:moveTo>
                <a:lnTo>
                  <a:pt x="0" y="3308972"/>
                </a:lnTo>
                <a:lnTo>
                  <a:pt x="0" y="3311715"/>
                </a:lnTo>
                <a:lnTo>
                  <a:pt x="1371" y="3311715"/>
                </a:lnTo>
                <a:lnTo>
                  <a:pt x="1371" y="3308972"/>
                </a:lnTo>
                <a:close/>
              </a:path>
              <a:path w="1905" h="3432175">
                <a:moveTo>
                  <a:pt x="1371" y="3303498"/>
                </a:moveTo>
                <a:lnTo>
                  <a:pt x="0" y="3303498"/>
                </a:lnTo>
                <a:lnTo>
                  <a:pt x="0" y="3306241"/>
                </a:lnTo>
                <a:lnTo>
                  <a:pt x="1371" y="3306241"/>
                </a:lnTo>
                <a:lnTo>
                  <a:pt x="1371" y="3303498"/>
                </a:lnTo>
                <a:close/>
              </a:path>
              <a:path w="1905" h="3432175">
                <a:moveTo>
                  <a:pt x="1371" y="3298025"/>
                </a:moveTo>
                <a:lnTo>
                  <a:pt x="0" y="3298025"/>
                </a:lnTo>
                <a:lnTo>
                  <a:pt x="0" y="3300768"/>
                </a:lnTo>
                <a:lnTo>
                  <a:pt x="1371" y="3300768"/>
                </a:lnTo>
                <a:lnTo>
                  <a:pt x="1371" y="3298025"/>
                </a:lnTo>
                <a:close/>
              </a:path>
              <a:path w="1905" h="3432175">
                <a:moveTo>
                  <a:pt x="1371" y="3292564"/>
                </a:moveTo>
                <a:lnTo>
                  <a:pt x="0" y="3292564"/>
                </a:lnTo>
                <a:lnTo>
                  <a:pt x="0" y="3295294"/>
                </a:lnTo>
                <a:lnTo>
                  <a:pt x="1371" y="3295294"/>
                </a:lnTo>
                <a:lnTo>
                  <a:pt x="1371" y="3292564"/>
                </a:lnTo>
                <a:close/>
              </a:path>
              <a:path w="1905" h="3432175">
                <a:moveTo>
                  <a:pt x="1371" y="3287090"/>
                </a:moveTo>
                <a:lnTo>
                  <a:pt x="0" y="3287090"/>
                </a:lnTo>
                <a:lnTo>
                  <a:pt x="0" y="3289820"/>
                </a:lnTo>
                <a:lnTo>
                  <a:pt x="1371" y="3289820"/>
                </a:lnTo>
                <a:lnTo>
                  <a:pt x="1371" y="3287090"/>
                </a:lnTo>
                <a:close/>
              </a:path>
              <a:path w="1905" h="3432175">
                <a:moveTo>
                  <a:pt x="1371" y="3281616"/>
                </a:moveTo>
                <a:lnTo>
                  <a:pt x="0" y="3281616"/>
                </a:lnTo>
                <a:lnTo>
                  <a:pt x="0" y="3284347"/>
                </a:lnTo>
                <a:lnTo>
                  <a:pt x="1371" y="3284347"/>
                </a:lnTo>
                <a:lnTo>
                  <a:pt x="1371" y="3281616"/>
                </a:lnTo>
                <a:close/>
              </a:path>
              <a:path w="1905" h="3432175">
                <a:moveTo>
                  <a:pt x="1371" y="3276142"/>
                </a:moveTo>
                <a:lnTo>
                  <a:pt x="0" y="3276142"/>
                </a:lnTo>
                <a:lnTo>
                  <a:pt x="0" y="3278873"/>
                </a:lnTo>
                <a:lnTo>
                  <a:pt x="1371" y="3278873"/>
                </a:lnTo>
                <a:lnTo>
                  <a:pt x="1371" y="3276142"/>
                </a:lnTo>
                <a:close/>
              </a:path>
              <a:path w="1905" h="3432175">
                <a:moveTo>
                  <a:pt x="1371" y="3270669"/>
                </a:moveTo>
                <a:lnTo>
                  <a:pt x="0" y="3270669"/>
                </a:lnTo>
                <a:lnTo>
                  <a:pt x="0" y="3273412"/>
                </a:lnTo>
                <a:lnTo>
                  <a:pt x="1371" y="3273412"/>
                </a:lnTo>
                <a:lnTo>
                  <a:pt x="1371" y="3270669"/>
                </a:lnTo>
                <a:close/>
              </a:path>
              <a:path w="1905" h="3432175">
                <a:moveTo>
                  <a:pt x="1371" y="3265195"/>
                </a:moveTo>
                <a:lnTo>
                  <a:pt x="0" y="3265195"/>
                </a:lnTo>
                <a:lnTo>
                  <a:pt x="0" y="3267938"/>
                </a:lnTo>
                <a:lnTo>
                  <a:pt x="1371" y="3267938"/>
                </a:lnTo>
                <a:lnTo>
                  <a:pt x="1371" y="3265195"/>
                </a:lnTo>
                <a:close/>
              </a:path>
              <a:path w="1905" h="3432175">
                <a:moveTo>
                  <a:pt x="1371" y="3259721"/>
                </a:moveTo>
                <a:lnTo>
                  <a:pt x="0" y="3259721"/>
                </a:lnTo>
                <a:lnTo>
                  <a:pt x="0" y="3262465"/>
                </a:lnTo>
                <a:lnTo>
                  <a:pt x="1371" y="3262465"/>
                </a:lnTo>
                <a:lnTo>
                  <a:pt x="1371" y="3259721"/>
                </a:lnTo>
                <a:close/>
              </a:path>
              <a:path w="1905" h="3432175">
                <a:moveTo>
                  <a:pt x="1371" y="3254260"/>
                </a:moveTo>
                <a:lnTo>
                  <a:pt x="0" y="3254260"/>
                </a:lnTo>
                <a:lnTo>
                  <a:pt x="0" y="3256991"/>
                </a:lnTo>
                <a:lnTo>
                  <a:pt x="1371" y="3256991"/>
                </a:lnTo>
                <a:lnTo>
                  <a:pt x="1371" y="3254260"/>
                </a:lnTo>
                <a:close/>
              </a:path>
              <a:path w="1905" h="3432175">
                <a:moveTo>
                  <a:pt x="1371" y="3248787"/>
                </a:moveTo>
                <a:lnTo>
                  <a:pt x="0" y="3248787"/>
                </a:lnTo>
                <a:lnTo>
                  <a:pt x="0" y="3251517"/>
                </a:lnTo>
                <a:lnTo>
                  <a:pt x="1371" y="3251517"/>
                </a:lnTo>
                <a:lnTo>
                  <a:pt x="1371" y="3248787"/>
                </a:lnTo>
                <a:close/>
              </a:path>
              <a:path w="1905" h="3432175">
                <a:moveTo>
                  <a:pt x="1371" y="3243313"/>
                </a:moveTo>
                <a:lnTo>
                  <a:pt x="0" y="3243313"/>
                </a:lnTo>
                <a:lnTo>
                  <a:pt x="0" y="3246043"/>
                </a:lnTo>
                <a:lnTo>
                  <a:pt x="1371" y="3246043"/>
                </a:lnTo>
                <a:lnTo>
                  <a:pt x="1371" y="3243313"/>
                </a:lnTo>
                <a:close/>
              </a:path>
              <a:path w="1905" h="3432175">
                <a:moveTo>
                  <a:pt x="1371" y="3237839"/>
                </a:moveTo>
                <a:lnTo>
                  <a:pt x="0" y="3237839"/>
                </a:lnTo>
                <a:lnTo>
                  <a:pt x="0" y="3240570"/>
                </a:lnTo>
                <a:lnTo>
                  <a:pt x="1371" y="3240570"/>
                </a:lnTo>
                <a:lnTo>
                  <a:pt x="1371" y="3237839"/>
                </a:lnTo>
                <a:close/>
              </a:path>
              <a:path w="1905" h="3432175">
                <a:moveTo>
                  <a:pt x="1371" y="3232366"/>
                </a:moveTo>
                <a:lnTo>
                  <a:pt x="0" y="3232366"/>
                </a:lnTo>
                <a:lnTo>
                  <a:pt x="0" y="3235096"/>
                </a:lnTo>
                <a:lnTo>
                  <a:pt x="1371" y="3235096"/>
                </a:lnTo>
                <a:lnTo>
                  <a:pt x="1371" y="3232366"/>
                </a:lnTo>
                <a:close/>
              </a:path>
              <a:path w="1905" h="3432175">
                <a:moveTo>
                  <a:pt x="1371" y="3226892"/>
                </a:moveTo>
                <a:lnTo>
                  <a:pt x="0" y="3226892"/>
                </a:lnTo>
                <a:lnTo>
                  <a:pt x="0" y="3229635"/>
                </a:lnTo>
                <a:lnTo>
                  <a:pt x="1371" y="3229635"/>
                </a:lnTo>
                <a:lnTo>
                  <a:pt x="1371" y="3226892"/>
                </a:lnTo>
                <a:close/>
              </a:path>
              <a:path w="1905" h="3432175">
                <a:moveTo>
                  <a:pt x="1371" y="3221418"/>
                </a:moveTo>
                <a:lnTo>
                  <a:pt x="0" y="3221418"/>
                </a:lnTo>
                <a:lnTo>
                  <a:pt x="0" y="3224161"/>
                </a:lnTo>
                <a:lnTo>
                  <a:pt x="1371" y="3224161"/>
                </a:lnTo>
                <a:lnTo>
                  <a:pt x="1371" y="3221418"/>
                </a:lnTo>
                <a:close/>
              </a:path>
              <a:path w="1905" h="3432175">
                <a:moveTo>
                  <a:pt x="1371" y="3215944"/>
                </a:moveTo>
                <a:lnTo>
                  <a:pt x="0" y="3215944"/>
                </a:lnTo>
                <a:lnTo>
                  <a:pt x="0" y="3218688"/>
                </a:lnTo>
                <a:lnTo>
                  <a:pt x="1371" y="3218688"/>
                </a:lnTo>
                <a:lnTo>
                  <a:pt x="1371" y="3215944"/>
                </a:lnTo>
                <a:close/>
              </a:path>
              <a:path w="1905" h="3432175">
                <a:moveTo>
                  <a:pt x="1371" y="3210483"/>
                </a:moveTo>
                <a:lnTo>
                  <a:pt x="0" y="3210483"/>
                </a:lnTo>
                <a:lnTo>
                  <a:pt x="0" y="3213214"/>
                </a:lnTo>
                <a:lnTo>
                  <a:pt x="1371" y="3213214"/>
                </a:lnTo>
                <a:lnTo>
                  <a:pt x="1371" y="3210483"/>
                </a:lnTo>
                <a:close/>
              </a:path>
              <a:path w="1905" h="3432175">
                <a:moveTo>
                  <a:pt x="1371" y="3205010"/>
                </a:moveTo>
                <a:lnTo>
                  <a:pt x="0" y="3205010"/>
                </a:lnTo>
                <a:lnTo>
                  <a:pt x="0" y="3207740"/>
                </a:lnTo>
                <a:lnTo>
                  <a:pt x="1371" y="3207740"/>
                </a:lnTo>
                <a:lnTo>
                  <a:pt x="1371" y="3205010"/>
                </a:lnTo>
                <a:close/>
              </a:path>
              <a:path w="1905" h="3432175">
                <a:moveTo>
                  <a:pt x="1371" y="3199536"/>
                </a:moveTo>
                <a:lnTo>
                  <a:pt x="0" y="3199536"/>
                </a:lnTo>
                <a:lnTo>
                  <a:pt x="0" y="3202267"/>
                </a:lnTo>
                <a:lnTo>
                  <a:pt x="1371" y="3202267"/>
                </a:lnTo>
                <a:lnTo>
                  <a:pt x="1371" y="3199536"/>
                </a:lnTo>
                <a:close/>
              </a:path>
              <a:path w="1905" h="3432175">
                <a:moveTo>
                  <a:pt x="1371" y="3194062"/>
                </a:moveTo>
                <a:lnTo>
                  <a:pt x="0" y="3194062"/>
                </a:lnTo>
                <a:lnTo>
                  <a:pt x="0" y="3196793"/>
                </a:lnTo>
                <a:lnTo>
                  <a:pt x="1371" y="3196793"/>
                </a:lnTo>
                <a:lnTo>
                  <a:pt x="1371" y="3194062"/>
                </a:lnTo>
                <a:close/>
              </a:path>
              <a:path w="1905" h="3432175">
                <a:moveTo>
                  <a:pt x="1371" y="3188589"/>
                </a:moveTo>
                <a:lnTo>
                  <a:pt x="0" y="3188589"/>
                </a:lnTo>
                <a:lnTo>
                  <a:pt x="0" y="3191332"/>
                </a:lnTo>
                <a:lnTo>
                  <a:pt x="1371" y="3191332"/>
                </a:lnTo>
                <a:lnTo>
                  <a:pt x="1371" y="3188589"/>
                </a:lnTo>
                <a:close/>
              </a:path>
              <a:path w="1905" h="3432175">
                <a:moveTo>
                  <a:pt x="1371" y="3183115"/>
                </a:moveTo>
                <a:lnTo>
                  <a:pt x="0" y="3183115"/>
                </a:lnTo>
                <a:lnTo>
                  <a:pt x="0" y="3185858"/>
                </a:lnTo>
                <a:lnTo>
                  <a:pt x="1371" y="3185858"/>
                </a:lnTo>
                <a:lnTo>
                  <a:pt x="1371" y="3183115"/>
                </a:lnTo>
                <a:close/>
              </a:path>
              <a:path w="1905" h="3432175">
                <a:moveTo>
                  <a:pt x="1371" y="3177641"/>
                </a:moveTo>
                <a:lnTo>
                  <a:pt x="0" y="3177641"/>
                </a:lnTo>
                <a:lnTo>
                  <a:pt x="0" y="3180384"/>
                </a:lnTo>
                <a:lnTo>
                  <a:pt x="1371" y="3180384"/>
                </a:lnTo>
                <a:lnTo>
                  <a:pt x="1371" y="3177641"/>
                </a:lnTo>
                <a:close/>
              </a:path>
              <a:path w="1905" h="3432175">
                <a:moveTo>
                  <a:pt x="1371" y="3172180"/>
                </a:moveTo>
                <a:lnTo>
                  <a:pt x="0" y="3172180"/>
                </a:lnTo>
                <a:lnTo>
                  <a:pt x="0" y="3174911"/>
                </a:lnTo>
                <a:lnTo>
                  <a:pt x="1371" y="3174911"/>
                </a:lnTo>
                <a:lnTo>
                  <a:pt x="1371" y="3172180"/>
                </a:lnTo>
                <a:close/>
              </a:path>
              <a:path w="1905" h="3432175">
                <a:moveTo>
                  <a:pt x="1371" y="3166707"/>
                </a:moveTo>
                <a:lnTo>
                  <a:pt x="0" y="3166707"/>
                </a:lnTo>
                <a:lnTo>
                  <a:pt x="0" y="3169437"/>
                </a:lnTo>
                <a:lnTo>
                  <a:pt x="1371" y="3169437"/>
                </a:lnTo>
                <a:lnTo>
                  <a:pt x="1371" y="3166707"/>
                </a:lnTo>
                <a:close/>
              </a:path>
              <a:path w="1905" h="3432175">
                <a:moveTo>
                  <a:pt x="1371" y="3161233"/>
                </a:moveTo>
                <a:lnTo>
                  <a:pt x="0" y="3161233"/>
                </a:lnTo>
                <a:lnTo>
                  <a:pt x="0" y="3163963"/>
                </a:lnTo>
                <a:lnTo>
                  <a:pt x="1371" y="3163963"/>
                </a:lnTo>
                <a:lnTo>
                  <a:pt x="1371" y="3161233"/>
                </a:lnTo>
                <a:close/>
              </a:path>
              <a:path w="1905" h="3432175">
                <a:moveTo>
                  <a:pt x="1371" y="3155759"/>
                </a:moveTo>
                <a:lnTo>
                  <a:pt x="0" y="3155759"/>
                </a:lnTo>
                <a:lnTo>
                  <a:pt x="0" y="3158490"/>
                </a:lnTo>
                <a:lnTo>
                  <a:pt x="1371" y="3158490"/>
                </a:lnTo>
                <a:lnTo>
                  <a:pt x="1371" y="3155759"/>
                </a:lnTo>
                <a:close/>
              </a:path>
              <a:path w="1905" h="3432175">
                <a:moveTo>
                  <a:pt x="1371" y="3150285"/>
                </a:moveTo>
                <a:lnTo>
                  <a:pt x="0" y="3150285"/>
                </a:lnTo>
                <a:lnTo>
                  <a:pt x="0" y="3153029"/>
                </a:lnTo>
                <a:lnTo>
                  <a:pt x="1371" y="3153029"/>
                </a:lnTo>
                <a:lnTo>
                  <a:pt x="1371" y="3150285"/>
                </a:lnTo>
                <a:close/>
              </a:path>
              <a:path w="1905" h="3432175">
                <a:moveTo>
                  <a:pt x="1371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71" y="99695"/>
                </a:lnTo>
                <a:lnTo>
                  <a:pt x="1371" y="96951"/>
                </a:lnTo>
                <a:close/>
              </a:path>
              <a:path w="1905" h="3432175">
                <a:moveTo>
                  <a:pt x="1371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71" y="94221"/>
                </a:lnTo>
                <a:lnTo>
                  <a:pt x="1371" y="91490"/>
                </a:lnTo>
                <a:close/>
              </a:path>
              <a:path w="1905" h="3432175">
                <a:moveTo>
                  <a:pt x="1371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71" y="88747"/>
                </a:lnTo>
                <a:lnTo>
                  <a:pt x="1371" y="86017"/>
                </a:lnTo>
                <a:close/>
              </a:path>
              <a:path w="1905" h="3432175">
                <a:moveTo>
                  <a:pt x="1371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71" y="83273"/>
                </a:lnTo>
                <a:lnTo>
                  <a:pt x="1371" y="80543"/>
                </a:lnTo>
                <a:close/>
              </a:path>
              <a:path w="1905" h="3432175">
                <a:moveTo>
                  <a:pt x="1371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71" y="77800"/>
                </a:lnTo>
                <a:lnTo>
                  <a:pt x="1371" y="75069"/>
                </a:lnTo>
                <a:close/>
              </a:path>
              <a:path w="1905" h="3432175">
                <a:moveTo>
                  <a:pt x="1371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71" y="72339"/>
                </a:lnTo>
                <a:lnTo>
                  <a:pt x="1371" y="69596"/>
                </a:lnTo>
                <a:close/>
              </a:path>
              <a:path w="1905" h="3432175">
                <a:moveTo>
                  <a:pt x="1371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71" y="66865"/>
                </a:lnTo>
                <a:lnTo>
                  <a:pt x="1371" y="64122"/>
                </a:lnTo>
                <a:close/>
              </a:path>
              <a:path w="1905" h="3432175">
                <a:moveTo>
                  <a:pt x="1371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71" y="61391"/>
                </a:lnTo>
                <a:lnTo>
                  <a:pt x="1371" y="58648"/>
                </a:lnTo>
                <a:close/>
              </a:path>
              <a:path w="1905" h="3432175">
                <a:moveTo>
                  <a:pt x="1371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71" y="55918"/>
                </a:lnTo>
                <a:lnTo>
                  <a:pt x="1371" y="53187"/>
                </a:lnTo>
                <a:close/>
              </a:path>
              <a:path w="1905" h="3432175">
                <a:moveTo>
                  <a:pt x="1371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71" y="50444"/>
                </a:lnTo>
                <a:lnTo>
                  <a:pt x="1371" y="47713"/>
                </a:lnTo>
                <a:close/>
              </a:path>
              <a:path w="1905" h="3432175">
                <a:moveTo>
                  <a:pt x="1371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71" y="44970"/>
                </a:lnTo>
                <a:lnTo>
                  <a:pt x="1371" y="42240"/>
                </a:lnTo>
                <a:close/>
              </a:path>
              <a:path w="1905" h="3432175">
                <a:moveTo>
                  <a:pt x="1371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71" y="39497"/>
                </a:lnTo>
                <a:lnTo>
                  <a:pt x="1371" y="36766"/>
                </a:lnTo>
                <a:close/>
              </a:path>
              <a:path w="1905" h="3432175">
                <a:moveTo>
                  <a:pt x="1371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71" y="34036"/>
                </a:lnTo>
                <a:lnTo>
                  <a:pt x="1371" y="31292"/>
                </a:lnTo>
                <a:close/>
              </a:path>
              <a:path w="1905" h="3432175">
                <a:moveTo>
                  <a:pt x="1371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71" y="28562"/>
                </a:lnTo>
                <a:lnTo>
                  <a:pt x="1371" y="25819"/>
                </a:lnTo>
                <a:close/>
              </a:path>
              <a:path w="1905" h="3432175">
                <a:moveTo>
                  <a:pt x="1371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71" y="23088"/>
                </a:lnTo>
                <a:lnTo>
                  <a:pt x="1371" y="20345"/>
                </a:lnTo>
                <a:close/>
              </a:path>
              <a:path w="1905" h="3432175">
                <a:moveTo>
                  <a:pt x="1371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71" y="17614"/>
                </a:lnTo>
                <a:lnTo>
                  <a:pt x="1371" y="14884"/>
                </a:lnTo>
                <a:close/>
              </a:path>
              <a:path w="1905" h="3432175">
                <a:moveTo>
                  <a:pt x="1371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71" y="12141"/>
                </a:lnTo>
                <a:lnTo>
                  <a:pt x="1371" y="9410"/>
                </a:lnTo>
                <a:close/>
              </a:path>
              <a:path w="1905" h="3432175">
                <a:moveTo>
                  <a:pt x="1371" y="3937"/>
                </a:moveTo>
                <a:lnTo>
                  <a:pt x="0" y="3937"/>
                </a:lnTo>
                <a:lnTo>
                  <a:pt x="0" y="6667"/>
                </a:lnTo>
                <a:lnTo>
                  <a:pt x="1371" y="6667"/>
                </a:lnTo>
                <a:lnTo>
                  <a:pt x="1371" y="3937"/>
                </a:lnTo>
                <a:close/>
              </a:path>
              <a:path w="1905" h="3432175">
                <a:moveTo>
                  <a:pt x="1371" y="0"/>
                </a:moveTo>
                <a:lnTo>
                  <a:pt x="0" y="0"/>
                </a:lnTo>
                <a:lnTo>
                  <a:pt x="0" y="1193"/>
                </a:lnTo>
                <a:lnTo>
                  <a:pt x="1371" y="119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16478250" y="4191858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16478250" y="3808826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16478250" y="3425794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79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79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79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16478250" y="304274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79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79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79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79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386079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28"/>
                </a:lnTo>
                <a:close/>
              </a:path>
              <a:path w="1905" h="386079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25"/>
                </a:lnTo>
                <a:close/>
              </a:path>
              <a:path w="1905" h="386079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7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73"/>
                </a:lnTo>
                <a:lnTo>
                  <a:pt x="1371" y="134073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7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79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79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16478250" y="265971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16478250" y="227668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80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80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80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16478250" y="1450423"/>
            <a:ext cx="1905" cy="829310"/>
          </a:xfrm>
          <a:custGeom>
            <a:avLst/>
            <a:gdLst/>
            <a:ahLst/>
            <a:cxnLst/>
            <a:rect l="l" t="t" r="r" b="b"/>
            <a:pathLst>
              <a:path w="1905" h="829310">
                <a:moveTo>
                  <a:pt x="1371" y="826262"/>
                </a:moveTo>
                <a:lnTo>
                  <a:pt x="0" y="826262"/>
                </a:lnTo>
                <a:lnTo>
                  <a:pt x="0" y="828992"/>
                </a:lnTo>
                <a:lnTo>
                  <a:pt x="1371" y="828992"/>
                </a:lnTo>
                <a:lnTo>
                  <a:pt x="1371" y="826262"/>
                </a:lnTo>
                <a:close/>
              </a:path>
              <a:path w="1905" h="829310">
                <a:moveTo>
                  <a:pt x="1371" y="820788"/>
                </a:moveTo>
                <a:lnTo>
                  <a:pt x="0" y="820788"/>
                </a:lnTo>
                <a:lnTo>
                  <a:pt x="0" y="823531"/>
                </a:lnTo>
                <a:lnTo>
                  <a:pt x="1371" y="823531"/>
                </a:lnTo>
                <a:lnTo>
                  <a:pt x="1371" y="820788"/>
                </a:lnTo>
                <a:close/>
              </a:path>
              <a:path w="1905" h="829310">
                <a:moveTo>
                  <a:pt x="1371" y="815314"/>
                </a:moveTo>
                <a:lnTo>
                  <a:pt x="0" y="815314"/>
                </a:lnTo>
                <a:lnTo>
                  <a:pt x="0" y="818057"/>
                </a:lnTo>
                <a:lnTo>
                  <a:pt x="1371" y="818057"/>
                </a:lnTo>
                <a:lnTo>
                  <a:pt x="1371" y="815314"/>
                </a:lnTo>
                <a:close/>
              </a:path>
              <a:path w="1905" h="82931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82931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82931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82931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829310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82931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82931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82931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829310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82931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82931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829310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82931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82931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82931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829310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82931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82931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829310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829310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82931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82931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829310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829310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82931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829310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829310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82931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82931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82931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82931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82931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82931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829310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82931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82931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82931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82931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82931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82931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829310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82931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82931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82931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82931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82931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82931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829310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82931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82931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82931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82931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82931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82931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829310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82931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82931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82931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829310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82931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82931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829310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82931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82931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82931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829310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82931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82931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16478250" y="1424604"/>
            <a:ext cx="568325" cy="3432175"/>
          </a:xfrm>
          <a:custGeom>
            <a:avLst/>
            <a:gdLst/>
            <a:ahLst/>
            <a:cxnLst/>
            <a:rect l="l" t="t" r="r" b="b"/>
            <a:pathLst>
              <a:path w="568325" h="3432175">
                <a:moveTo>
                  <a:pt x="1371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71" y="28562"/>
                </a:lnTo>
                <a:lnTo>
                  <a:pt x="1371" y="25819"/>
                </a:lnTo>
                <a:close/>
              </a:path>
              <a:path w="568325" h="3432175">
                <a:moveTo>
                  <a:pt x="1371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71" y="23088"/>
                </a:lnTo>
                <a:lnTo>
                  <a:pt x="1371" y="20345"/>
                </a:lnTo>
                <a:close/>
              </a:path>
              <a:path w="568325" h="3432175">
                <a:moveTo>
                  <a:pt x="1371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71" y="17614"/>
                </a:lnTo>
                <a:lnTo>
                  <a:pt x="1371" y="14884"/>
                </a:lnTo>
                <a:close/>
              </a:path>
              <a:path w="568325" h="3432175">
                <a:moveTo>
                  <a:pt x="1371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71" y="12141"/>
                </a:lnTo>
                <a:lnTo>
                  <a:pt x="1371" y="9410"/>
                </a:lnTo>
                <a:close/>
              </a:path>
              <a:path w="568325" h="3432175">
                <a:moveTo>
                  <a:pt x="1371" y="3937"/>
                </a:moveTo>
                <a:lnTo>
                  <a:pt x="0" y="3937"/>
                </a:lnTo>
                <a:lnTo>
                  <a:pt x="0" y="6667"/>
                </a:lnTo>
                <a:lnTo>
                  <a:pt x="1371" y="6667"/>
                </a:lnTo>
                <a:lnTo>
                  <a:pt x="1371" y="3937"/>
                </a:lnTo>
                <a:close/>
              </a:path>
              <a:path w="568325" h="3432175">
                <a:moveTo>
                  <a:pt x="1371" y="0"/>
                </a:moveTo>
                <a:lnTo>
                  <a:pt x="0" y="0"/>
                </a:lnTo>
                <a:lnTo>
                  <a:pt x="0" y="1193"/>
                </a:lnTo>
                <a:lnTo>
                  <a:pt x="1371" y="1193"/>
                </a:lnTo>
                <a:lnTo>
                  <a:pt x="1371" y="0"/>
                </a:lnTo>
                <a:close/>
              </a:path>
              <a:path w="568325" h="3432175">
                <a:moveTo>
                  <a:pt x="567791" y="3429355"/>
                </a:moveTo>
                <a:lnTo>
                  <a:pt x="566420" y="3429355"/>
                </a:lnTo>
                <a:lnTo>
                  <a:pt x="566420" y="3432086"/>
                </a:lnTo>
                <a:lnTo>
                  <a:pt x="567791" y="3432086"/>
                </a:lnTo>
                <a:lnTo>
                  <a:pt x="567791" y="3429355"/>
                </a:lnTo>
                <a:close/>
              </a:path>
              <a:path w="568325" h="3432175">
                <a:moveTo>
                  <a:pt x="567791" y="3423882"/>
                </a:moveTo>
                <a:lnTo>
                  <a:pt x="566420" y="3423882"/>
                </a:lnTo>
                <a:lnTo>
                  <a:pt x="566420" y="3426625"/>
                </a:lnTo>
                <a:lnTo>
                  <a:pt x="567791" y="3426625"/>
                </a:lnTo>
                <a:lnTo>
                  <a:pt x="567791" y="3423882"/>
                </a:lnTo>
                <a:close/>
              </a:path>
              <a:path w="568325" h="3432175">
                <a:moveTo>
                  <a:pt x="567791" y="3418408"/>
                </a:moveTo>
                <a:lnTo>
                  <a:pt x="566420" y="3418408"/>
                </a:lnTo>
                <a:lnTo>
                  <a:pt x="566420" y="3421151"/>
                </a:lnTo>
                <a:lnTo>
                  <a:pt x="567791" y="3421151"/>
                </a:lnTo>
                <a:lnTo>
                  <a:pt x="567791" y="3418408"/>
                </a:lnTo>
                <a:close/>
              </a:path>
              <a:path w="568325" h="3432175">
                <a:moveTo>
                  <a:pt x="567791" y="3412934"/>
                </a:moveTo>
                <a:lnTo>
                  <a:pt x="566420" y="3412934"/>
                </a:lnTo>
                <a:lnTo>
                  <a:pt x="566420" y="3415677"/>
                </a:lnTo>
                <a:lnTo>
                  <a:pt x="567791" y="3415677"/>
                </a:lnTo>
                <a:lnTo>
                  <a:pt x="567791" y="3412934"/>
                </a:lnTo>
                <a:close/>
              </a:path>
              <a:path w="568325" h="3432175">
                <a:moveTo>
                  <a:pt x="567791" y="3407473"/>
                </a:moveTo>
                <a:lnTo>
                  <a:pt x="566420" y="3407473"/>
                </a:lnTo>
                <a:lnTo>
                  <a:pt x="566420" y="3410204"/>
                </a:lnTo>
                <a:lnTo>
                  <a:pt x="567791" y="3410204"/>
                </a:lnTo>
                <a:lnTo>
                  <a:pt x="567791" y="3407473"/>
                </a:lnTo>
                <a:close/>
              </a:path>
              <a:path w="568325" h="3432175">
                <a:moveTo>
                  <a:pt x="567791" y="3401999"/>
                </a:moveTo>
                <a:lnTo>
                  <a:pt x="566420" y="3401999"/>
                </a:lnTo>
                <a:lnTo>
                  <a:pt x="566420" y="3404730"/>
                </a:lnTo>
                <a:lnTo>
                  <a:pt x="567791" y="3404730"/>
                </a:lnTo>
                <a:lnTo>
                  <a:pt x="567791" y="3401999"/>
                </a:lnTo>
                <a:close/>
              </a:path>
              <a:path w="568325" h="3432175">
                <a:moveTo>
                  <a:pt x="567791" y="3396526"/>
                </a:moveTo>
                <a:lnTo>
                  <a:pt x="566420" y="3396526"/>
                </a:lnTo>
                <a:lnTo>
                  <a:pt x="566420" y="3399256"/>
                </a:lnTo>
                <a:lnTo>
                  <a:pt x="567791" y="3399256"/>
                </a:lnTo>
                <a:lnTo>
                  <a:pt x="567791" y="3396526"/>
                </a:lnTo>
                <a:close/>
              </a:path>
              <a:path w="568325" h="3432175">
                <a:moveTo>
                  <a:pt x="567791" y="3391052"/>
                </a:moveTo>
                <a:lnTo>
                  <a:pt x="566420" y="3391052"/>
                </a:lnTo>
                <a:lnTo>
                  <a:pt x="566420" y="3393783"/>
                </a:lnTo>
                <a:lnTo>
                  <a:pt x="567791" y="3393783"/>
                </a:lnTo>
                <a:lnTo>
                  <a:pt x="567791" y="3391052"/>
                </a:lnTo>
                <a:close/>
              </a:path>
              <a:path w="568325" h="3432175">
                <a:moveTo>
                  <a:pt x="567791" y="3385578"/>
                </a:moveTo>
                <a:lnTo>
                  <a:pt x="566420" y="3385578"/>
                </a:lnTo>
                <a:lnTo>
                  <a:pt x="566420" y="3388322"/>
                </a:lnTo>
                <a:lnTo>
                  <a:pt x="567791" y="3388322"/>
                </a:lnTo>
                <a:lnTo>
                  <a:pt x="567791" y="3385578"/>
                </a:lnTo>
                <a:close/>
              </a:path>
              <a:path w="568325" h="3432175">
                <a:moveTo>
                  <a:pt x="567791" y="3380105"/>
                </a:moveTo>
                <a:lnTo>
                  <a:pt x="566420" y="3380105"/>
                </a:lnTo>
                <a:lnTo>
                  <a:pt x="566420" y="3382848"/>
                </a:lnTo>
                <a:lnTo>
                  <a:pt x="567791" y="3382848"/>
                </a:lnTo>
                <a:lnTo>
                  <a:pt x="567791" y="3380105"/>
                </a:lnTo>
                <a:close/>
              </a:path>
              <a:path w="568325" h="3432175">
                <a:moveTo>
                  <a:pt x="567791" y="3374631"/>
                </a:moveTo>
                <a:lnTo>
                  <a:pt x="566420" y="3374631"/>
                </a:lnTo>
                <a:lnTo>
                  <a:pt x="566420" y="3377374"/>
                </a:lnTo>
                <a:lnTo>
                  <a:pt x="567791" y="3377374"/>
                </a:lnTo>
                <a:lnTo>
                  <a:pt x="567791" y="3374631"/>
                </a:lnTo>
                <a:close/>
              </a:path>
              <a:path w="568325" h="3432175">
                <a:moveTo>
                  <a:pt x="567791" y="3369170"/>
                </a:moveTo>
                <a:lnTo>
                  <a:pt x="566420" y="3369170"/>
                </a:lnTo>
                <a:lnTo>
                  <a:pt x="566420" y="3371900"/>
                </a:lnTo>
                <a:lnTo>
                  <a:pt x="567791" y="3371900"/>
                </a:lnTo>
                <a:lnTo>
                  <a:pt x="567791" y="3369170"/>
                </a:lnTo>
                <a:close/>
              </a:path>
              <a:path w="568325" h="3432175">
                <a:moveTo>
                  <a:pt x="567791" y="3363696"/>
                </a:moveTo>
                <a:lnTo>
                  <a:pt x="566420" y="3363696"/>
                </a:lnTo>
                <a:lnTo>
                  <a:pt x="566420" y="3366427"/>
                </a:lnTo>
                <a:lnTo>
                  <a:pt x="567791" y="3366427"/>
                </a:lnTo>
                <a:lnTo>
                  <a:pt x="567791" y="3363696"/>
                </a:lnTo>
                <a:close/>
              </a:path>
              <a:path w="568325" h="3432175">
                <a:moveTo>
                  <a:pt x="567791" y="3358223"/>
                </a:moveTo>
                <a:lnTo>
                  <a:pt x="566420" y="3358223"/>
                </a:lnTo>
                <a:lnTo>
                  <a:pt x="566420" y="3360953"/>
                </a:lnTo>
                <a:lnTo>
                  <a:pt x="567791" y="3360953"/>
                </a:lnTo>
                <a:lnTo>
                  <a:pt x="567791" y="3358223"/>
                </a:lnTo>
                <a:close/>
              </a:path>
              <a:path w="568325" h="3432175">
                <a:moveTo>
                  <a:pt x="567791" y="3352749"/>
                </a:moveTo>
                <a:lnTo>
                  <a:pt x="566420" y="3352749"/>
                </a:lnTo>
                <a:lnTo>
                  <a:pt x="566420" y="3355479"/>
                </a:lnTo>
                <a:lnTo>
                  <a:pt x="567791" y="3355479"/>
                </a:lnTo>
                <a:lnTo>
                  <a:pt x="567791" y="3352749"/>
                </a:lnTo>
                <a:close/>
              </a:path>
              <a:path w="568325" h="3432175">
                <a:moveTo>
                  <a:pt x="567791" y="3347275"/>
                </a:moveTo>
                <a:lnTo>
                  <a:pt x="566420" y="3347275"/>
                </a:lnTo>
                <a:lnTo>
                  <a:pt x="566420" y="3350018"/>
                </a:lnTo>
                <a:lnTo>
                  <a:pt x="567791" y="3350018"/>
                </a:lnTo>
                <a:lnTo>
                  <a:pt x="567791" y="3347275"/>
                </a:lnTo>
                <a:close/>
              </a:path>
              <a:path w="568325" h="3432175">
                <a:moveTo>
                  <a:pt x="567791" y="3341801"/>
                </a:moveTo>
                <a:lnTo>
                  <a:pt x="566420" y="3341801"/>
                </a:lnTo>
                <a:lnTo>
                  <a:pt x="566420" y="3344545"/>
                </a:lnTo>
                <a:lnTo>
                  <a:pt x="567791" y="3344545"/>
                </a:lnTo>
                <a:lnTo>
                  <a:pt x="567791" y="3341801"/>
                </a:lnTo>
                <a:close/>
              </a:path>
              <a:path w="568325" h="3432175">
                <a:moveTo>
                  <a:pt x="567791" y="3336328"/>
                </a:moveTo>
                <a:lnTo>
                  <a:pt x="566420" y="3336328"/>
                </a:lnTo>
                <a:lnTo>
                  <a:pt x="566420" y="3339071"/>
                </a:lnTo>
                <a:lnTo>
                  <a:pt x="567791" y="3339071"/>
                </a:lnTo>
                <a:lnTo>
                  <a:pt x="567791" y="3336328"/>
                </a:lnTo>
                <a:close/>
              </a:path>
              <a:path w="568325" h="3432175">
                <a:moveTo>
                  <a:pt x="567791" y="3330867"/>
                </a:moveTo>
                <a:lnTo>
                  <a:pt x="566420" y="3330867"/>
                </a:lnTo>
                <a:lnTo>
                  <a:pt x="566420" y="3333597"/>
                </a:lnTo>
                <a:lnTo>
                  <a:pt x="567791" y="3333597"/>
                </a:lnTo>
                <a:lnTo>
                  <a:pt x="567791" y="3330867"/>
                </a:lnTo>
                <a:close/>
              </a:path>
              <a:path w="568325" h="3432175">
                <a:moveTo>
                  <a:pt x="567791" y="3325393"/>
                </a:moveTo>
                <a:lnTo>
                  <a:pt x="566420" y="3325393"/>
                </a:lnTo>
                <a:lnTo>
                  <a:pt x="566420" y="3328124"/>
                </a:lnTo>
                <a:lnTo>
                  <a:pt x="567791" y="3328124"/>
                </a:lnTo>
                <a:lnTo>
                  <a:pt x="567791" y="3325393"/>
                </a:lnTo>
                <a:close/>
              </a:path>
              <a:path w="568325" h="3432175">
                <a:moveTo>
                  <a:pt x="567791" y="3319919"/>
                </a:moveTo>
                <a:lnTo>
                  <a:pt x="566420" y="3319919"/>
                </a:lnTo>
                <a:lnTo>
                  <a:pt x="566420" y="3322650"/>
                </a:lnTo>
                <a:lnTo>
                  <a:pt x="567791" y="3322650"/>
                </a:lnTo>
                <a:lnTo>
                  <a:pt x="567791" y="3319919"/>
                </a:lnTo>
                <a:close/>
              </a:path>
              <a:path w="568325" h="3432175">
                <a:moveTo>
                  <a:pt x="567791" y="3314446"/>
                </a:moveTo>
                <a:lnTo>
                  <a:pt x="566420" y="3314446"/>
                </a:lnTo>
                <a:lnTo>
                  <a:pt x="566420" y="3317176"/>
                </a:lnTo>
                <a:lnTo>
                  <a:pt x="567791" y="3317176"/>
                </a:lnTo>
                <a:lnTo>
                  <a:pt x="567791" y="3314446"/>
                </a:lnTo>
                <a:close/>
              </a:path>
              <a:path w="568325" h="3432175">
                <a:moveTo>
                  <a:pt x="567791" y="3308972"/>
                </a:moveTo>
                <a:lnTo>
                  <a:pt x="566420" y="3308972"/>
                </a:lnTo>
                <a:lnTo>
                  <a:pt x="566420" y="3311715"/>
                </a:lnTo>
                <a:lnTo>
                  <a:pt x="567791" y="3311715"/>
                </a:lnTo>
                <a:lnTo>
                  <a:pt x="567791" y="3308972"/>
                </a:lnTo>
                <a:close/>
              </a:path>
              <a:path w="568325" h="3432175">
                <a:moveTo>
                  <a:pt x="567791" y="3303498"/>
                </a:moveTo>
                <a:lnTo>
                  <a:pt x="566420" y="3303498"/>
                </a:lnTo>
                <a:lnTo>
                  <a:pt x="566420" y="3306241"/>
                </a:lnTo>
                <a:lnTo>
                  <a:pt x="567791" y="3306241"/>
                </a:lnTo>
                <a:lnTo>
                  <a:pt x="567791" y="3303498"/>
                </a:lnTo>
                <a:close/>
              </a:path>
              <a:path w="568325" h="3432175">
                <a:moveTo>
                  <a:pt x="567791" y="3298025"/>
                </a:moveTo>
                <a:lnTo>
                  <a:pt x="566420" y="3298025"/>
                </a:lnTo>
                <a:lnTo>
                  <a:pt x="566420" y="3300768"/>
                </a:lnTo>
                <a:lnTo>
                  <a:pt x="567791" y="3300768"/>
                </a:lnTo>
                <a:lnTo>
                  <a:pt x="567791" y="3298025"/>
                </a:lnTo>
                <a:close/>
              </a:path>
              <a:path w="568325" h="3432175">
                <a:moveTo>
                  <a:pt x="567791" y="3292564"/>
                </a:moveTo>
                <a:lnTo>
                  <a:pt x="566420" y="3292564"/>
                </a:lnTo>
                <a:lnTo>
                  <a:pt x="566420" y="3295294"/>
                </a:lnTo>
                <a:lnTo>
                  <a:pt x="567791" y="3295294"/>
                </a:lnTo>
                <a:lnTo>
                  <a:pt x="567791" y="3292564"/>
                </a:lnTo>
                <a:close/>
              </a:path>
              <a:path w="568325" h="3432175">
                <a:moveTo>
                  <a:pt x="567791" y="3287090"/>
                </a:moveTo>
                <a:lnTo>
                  <a:pt x="566420" y="3287090"/>
                </a:lnTo>
                <a:lnTo>
                  <a:pt x="566420" y="3289820"/>
                </a:lnTo>
                <a:lnTo>
                  <a:pt x="567791" y="3289820"/>
                </a:lnTo>
                <a:lnTo>
                  <a:pt x="567791" y="3287090"/>
                </a:lnTo>
                <a:close/>
              </a:path>
              <a:path w="568325" h="3432175">
                <a:moveTo>
                  <a:pt x="567791" y="3281616"/>
                </a:moveTo>
                <a:lnTo>
                  <a:pt x="566420" y="3281616"/>
                </a:lnTo>
                <a:lnTo>
                  <a:pt x="566420" y="3284347"/>
                </a:lnTo>
                <a:lnTo>
                  <a:pt x="567791" y="3284347"/>
                </a:lnTo>
                <a:lnTo>
                  <a:pt x="567791" y="3281616"/>
                </a:lnTo>
                <a:close/>
              </a:path>
              <a:path w="568325" h="3432175">
                <a:moveTo>
                  <a:pt x="567791" y="3276142"/>
                </a:moveTo>
                <a:lnTo>
                  <a:pt x="566420" y="3276142"/>
                </a:lnTo>
                <a:lnTo>
                  <a:pt x="566420" y="3278873"/>
                </a:lnTo>
                <a:lnTo>
                  <a:pt x="567791" y="3278873"/>
                </a:lnTo>
                <a:lnTo>
                  <a:pt x="567791" y="3276142"/>
                </a:lnTo>
                <a:close/>
              </a:path>
              <a:path w="568325" h="3432175">
                <a:moveTo>
                  <a:pt x="567791" y="3270669"/>
                </a:moveTo>
                <a:lnTo>
                  <a:pt x="566420" y="3270669"/>
                </a:lnTo>
                <a:lnTo>
                  <a:pt x="566420" y="3273412"/>
                </a:lnTo>
                <a:lnTo>
                  <a:pt x="567791" y="3273412"/>
                </a:lnTo>
                <a:lnTo>
                  <a:pt x="567791" y="3270669"/>
                </a:lnTo>
                <a:close/>
              </a:path>
              <a:path w="568325" h="3432175">
                <a:moveTo>
                  <a:pt x="567791" y="3265195"/>
                </a:moveTo>
                <a:lnTo>
                  <a:pt x="566420" y="3265195"/>
                </a:lnTo>
                <a:lnTo>
                  <a:pt x="566420" y="3267938"/>
                </a:lnTo>
                <a:lnTo>
                  <a:pt x="567791" y="3267938"/>
                </a:lnTo>
                <a:lnTo>
                  <a:pt x="567791" y="3265195"/>
                </a:lnTo>
                <a:close/>
              </a:path>
              <a:path w="568325" h="3432175">
                <a:moveTo>
                  <a:pt x="567791" y="3259721"/>
                </a:moveTo>
                <a:lnTo>
                  <a:pt x="566420" y="3259721"/>
                </a:lnTo>
                <a:lnTo>
                  <a:pt x="566420" y="3262465"/>
                </a:lnTo>
                <a:lnTo>
                  <a:pt x="567791" y="3262465"/>
                </a:lnTo>
                <a:lnTo>
                  <a:pt x="567791" y="3259721"/>
                </a:lnTo>
                <a:close/>
              </a:path>
              <a:path w="568325" h="3432175">
                <a:moveTo>
                  <a:pt x="567791" y="3254260"/>
                </a:moveTo>
                <a:lnTo>
                  <a:pt x="566420" y="3254260"/>
                </a:lnTo>
                <a:lnTo>
                  <a:pt x="566420" y="3256991"/>
                </a:lnTo>
                <a:lnTo>
                  <a:pt x="567791" y="3256991"/>
                </a:lnTo>
                <a:lnTo>
                  <a:pt x="567791" y="3254260"/>
                </a:lnTo>
                <a:close/>
              </a:path>
              <a:path w="568325" h="3432175">
                <a:moveTo>
                  <a:pt x="567791" y="3248787"/>
                </a:moveTo>
                <a:lnTo>
                  <a:pt x="566420" y="3248787"/>
                </a:lnTo>
                <a:lnTo>
                  <a:pt x="566420" y="3251517"/>
                </a:lnTo>
                <a:lnTo>
                  <a:pt x="567791" y="3251517"/>
                </a:lnTo>
                <a:lnTo>
                  <a:pt x="567791" y="3248787"/>
                </a:lnTo>
                <a:close/>
              </a:path>
              <a:path w="568325" h="3432175">
                <a:moveTo>
                  <a:pt x="567791" y="3243313"/>
                </a:moveTo>
                <a:lnTo>
                  <a:pt x="566420" y="3243313"/>
                </a:lnTo>
                <a:lnTo>
                  <a:pt x="566420" y="3246043"/>
                </a:lnTo>
                <a:lnTo>
                  <a:pt x="567791" y="3246043"/>
                </a:lnTo>
                <a:lnTo>
                  <a:pt x="567791" y="3243313"/>
                </a:lnTo>
                <a:close/>
              </a:path>
              <a:path w="568325" h="3432175">
                <a:moveTo>
                  <a:pt x="567791" y="3237839"/>
                </a:moveTo>
                <a:lnTo>
                  <a:pt x="566420" y="3237839"/>
                </a:lnTo>
                <a:lnTo>
                  <a:pt x="566420" y="3240570"/>
                </a:lnTo>
                <a:lnTo>
                  <a:pt x="567791" y="3240570"/>
                </a:lnTo>
                <a:lnTo>
                  <a:pt x="567791" y="3237839"/>
                </a:lnTo>
                <a:close/>
              </a:path>
              <a:path w="568325" h="3432175">
                <a:moveTo>
                  <a:pt x="567791" y="3232366"/>
                </a:moveTo>
                <a:lnTo>
                  <a:pt x="566420" y="3232366"/>
                </a:lnTo>
                <a:lnTo>
                  <a:pt x="566420" y="3235096"/>
                </a:lnTo>
                <a:lnTo>
                  <a:pt x="567791" y="3235096"/>
                </a:lnTo>
                <a:lnTo>
                  <a:pt x="567791" y="3232366"/>
                </a:lnTo>
                <a:close/>
              </a:path>
              <a:path w="568325" h="3432175">
                <a:moveTo>
                  <a:pt x="567791" y="3226892"/>
                </a:moveTo>
                <a:lnTo>
                  <a:pt x="566420" y="3226892"/>
                </a:lnTo>
                <a:lnTo>
                  <a:pt x="566420" y="3229635"/>
                </a:lnTo>
                <a:lnTo>
                  <a:pt x="567791" y="3229635"/>
                </a:lnTo>
                <a:lnTo>
                  <a:pt x="567791" y="3226892"/>
                </a:lnTo>
                <a:close/>
              </a:path>
              <a:path w="568325" h="3432175">
                <a:moveTo>
                  <a:pt x="567791" y="3221418"/>
                </a:moveTo>
                <a:lnTo>
                  <a:pt x="566420" y="3221418"/>
                </a:lnTo>
                <a:lnTo>
                  <a:pt x="566420" y="3224161"/>
                </a:lnTo>
                <a:lnTo>
                  <a:pt x="567791" y="3224161"/>
                </a:lnTo>
                <a:lnTo>
                  <a:pt x="567791" y="3221418"/>
                </a:lnTo>
                <a:close/>
              </a:path>
              <a:path w="568325" h="3432175">
                <a:moveTo>
                  <a:pt x="567791" y="3215944"/>
                </a:moveTo>
                <a:lnTo>
                  <a:pt x="566420" y="3215944"/>
                </a:lnTo>
                <a:lnTo>
                  <a:pt x="566420" y="3218688"/>
                </a:lnTo>
                <a:lnTo>
                  <a:pt x="567791" y="3218688"/>
                </a:lnTo>
                <a:lnTo>
                  <a:pt x="567791" y="3215944"/>
                </a:lnTo>
                <a:close/>
              </a:path>
              <a:path w="568325" h="3432175">
                <a:moveTo>
                  <a:pt x="567791" y="3210483"/>
                </a:moveTo>
                <a:lnTo>
                  <a:pt x="566420" y="3210483"/>
                </a:lnTo>
                <a:lnTo>
                  <a:pt x="566420" y="3213214"/>
                </a:lnTo>
                <a:lnTo>
                  <a:pt x="567791" y="3213214"/>
                </a:lnTo>
                <a:lnTo>
                  <a:pt x="567791" y="3210483"/>
                </a:lnTo>
                <a:close/>
              </a:path>
              <a:path w="568325" h="3432175">
                <a:moveTo>
                  <a:pt x="567791" y="3205010"/>
                </a:moveTo>
                <a:lnTo>
                  <a:pt x="566420" y="3205010"/>
                </a:lnTo>
                <a:lnTo>
                  <a:pt x="566420" y="3207740"/>
                </a:lnTo>
                <a:lnTo>
                  <a:pt x="567791" y="3207740"/>
                </a:lnTo>
                <a:lnTo>
                  <a:pt x="567791" y="3205010"/>
                </a:lnTo>
                <a:close/>
              </a:path>
              <a:path w="568325" h="3432175">
                <a:moveTo>
                  <a:pt x="567791" y="3199536"/>
                </a:moveTo>
                <a:lnTo>
                  <a:pt x="566420" y="3199536"/>
                </a:lnTo>
                <a:lnTo>
                  <a:pt x="566420" y="3202267"/>
                </a:lnTo>
                <a:lnTo>
                  <a:pt x="567791" y="3202267"/>
                </a:lnTo>
                <a:lnTo>
                  <a:pt x="567791" y="3199536"/>
                </a:lnTo>
                <a:close/>
              </a:path>
              <a:path w="568325" h="3432175">
                <a:moveTo>
                  <a:pt x="567791" y="3194062"/>
                </a:moveTo>
                <a:lnTo>
                  <a:pt x="566420" y="3194062"/>
                </a:lnTo>
                <a:lnTo>
                  <a:pt x="566420" y="3196793"/>
                </a:lnTo>
                <a:lnTo>
                  <a:pt x="567791" y="3196793"/>
                </a:lnTo>
                <a:lnTo>
                  <a:pt x="567791" y="3194062"/>
                </a:lnTo>
                <a:close/>
              </a:path>
              <a:path w="568325" h="3432175">
                <a:moveTo>
                  <a:pt x="567791" y="3188589"/>
                </a:moveTo>
                <a:lnTo>
                  <a:pt x="566420" y="3188589"/>
                </a:lnTo>
                <a:lnTo>
                  <a:pt x="566420" y="3191332"/>
                </a:lnTo>
                <a:lnTo>
                  <a:pt x="567791" y="3191332"/>
                </a:lnTo>
                <a:lnTo>
                  <a:pt x="567791" y="3188589"/>
                </a:lnTo>
                <a:close/>
              </a:path>
              <a:path w="568325" h="3432175">
                <a:moveTo>
                  <a:pt x="567791" y="3183115"/>
                </a:moveTo>
                <a:lnTo>
                  <a:pt x="566420" y="3183115"/>
                </a:lnTo>
                <a:lnTo>
                  <a:pt x="566420" y="3185858"/>
                </a:lnTo>
                <a:lnTo>
                  <a:pt x="567791" y="3185858"/>
                </a:lnTo>
                <a:lnTo>
                  <a:pt x="567791" y="3183115"/>
                </a:lnTo>
                <a:close/>
              </a:path>
              <a:path w="568325" h="3432175">
                <a:moveTo>
                  <a:pt x="567791" y="3177641"/>
                </a:moveTo>
                <a:lnTo>
                  <a:pt x="566420" y="3177641"/>
                </a:lnTo>
                <a:lnTo>
                  <a:pt x="566420" y="3180384"/>
                </a:lnTo>
                <a:lnTo>
                  <a:pt x="567791" y="3180384"/>
                </a:lnTo>
                <a:lnTo>
                  <a:pt x="567791" y="3177641"/>
                </a:lnTo>
                <a:close/>
              </a:path>
              <a:path w="568325" h="3432175">
                <a:moveTo>
                  <a:pt x="567791" y="3172180"/>
                </a:moveTo>
                <a:lnTo>
                  <a:pt x="566420" y="3172180"/>
                </a:lnTo>
                <a:lnTo>
                  <a:pt x="566420" y="3174911"/>
                </a:lnTo>
                <a:lnTo>
                  <a:pt x="567791" y="3174911"/>
                </a:lnTo>
                <a:lnTo>
                  <a:pt x="567791" y="3172180"/>
                </a:lnTo>
                <a:close/>
              </a:path>
              <a:path w="568325" h="3432175">
                <a:moveTo>
                  <a:pt x="567791" y="3166707"/>
                </a:moveTo>
                <a:lnTo>
                  <a:pt x="566420" y="3166707"/>
                </a:lnTo>
                <a:lnTo>
                  <a:pt x="566420" y="3169437"/>
                </a:lnTo>
                <a:lnTo>
                  <a:pt x="567791" y="3169437"/>
                </a:lnTo>
                <a:lnTo>
                  <a:pt x="567791" y="3166707"/>
                </a:lnTo>
                <a:close/>
              </a:path>
              <a:path w="568325" h="3432175">
                <a:moveTo>
                  <a:pt x="567791" y="3161233"/>
                </a:moveTo>
                <a:lnTo>
                  <a:pt x="566420" y="3161233"/>
                </a:lnTo>
                <a:lnTo>
                  <a:pt x="566420" y="3163963"/>
                </a:lnTo>
                <a:lnTo>
                  <a:pt x="567791" y="3163963"/>
                </a:lnTo>
                <a:lnTo>
                  <a:pt x="567791" y="3161233"/>
                </a:lnTo>
                <a:close/>
              </a:path>
              <a:path w="568325" h="3432175">
                <a:moveTo>
                  <a:pt x="567791" y="3155759"/>
                </a:moveTo>
                <a:lnTo>
                  <a:pt x="566420" y="3155759"/>
                </a:lnTo>
                <a:lnTo>
                  <a:pt x="566420" y="3158490"/>
                </a:lnTo>
                <a:lnTo>
                  <a:pt x="567791" y="3158490"/>
                </a:lnTo>
                <a:lnTo>
                  <a:pt x="567791" y="3155759"/>
                </a:lnTo>
                <a:close/>
              </a:path>
              <a:path w="568325" h="3432175">
                <a:moveTo>
                  <a:pt x="567791" y="3150285"/>
                </a:moveTo>
                <a:lnTo>
                  <a:pt x="566420" y="3150285"/>
                </a:lnTo>
                <a:lnTo>
                  <a:pt x="566420" y="3153029"/>
                </a:lnTo>
                <a:lnTo>
                  <a:pt x="567791" y="3153029"/>
                </a:lnTo>
                <a:lnTo>
                  <a:pt x="567791" y="3150285"/>
                </a:lnTo>
                <a:close/>
              </a:path>
              <a:path w="568325" h="3432175">
                <a:moveTo>
                  <a:pt x="567791" y="3144812"/>
                </a:moveTo>
                <a:lnTo>
                  <a:pt x="566420" y="3144812"/>
                </a:lnTo>
                <a:lnTo>
                  <a:pt x="566420" y="3147555"/>
                </a:lnTo>
                <a:lnTo>
                  <a:pt x="567791" y="3147555"/>
                </a:lnTo>
                <a:lnTo>
                  <a:pt x="567791" y="3144812"/>
                </a:lnTo>
                <a:close/>
              </a:path>
              <a:path w="568325" h="3432175">
                <a:moveTo>
                  <a:pt x="567791" y="3139338"/>
                </a:moveTo>
                <a:lnTo>
                  <a:pt x="566420" y="3139338"/>
                </a:lnTo>
                <a:lnTo>
                  <a:pt x="566420" y="3142081"/>
                </a:lnTo>
                <a:lnTo>
                  <a:pt x="567791" y="3142081"/>
                </a:lnTo>
                <a:lnTo>
                  <a:pt x="567791" y="3139338"/>
                </a:lnTo>
                <a:close/>
              </a:path>
              <a:path w="568325" h="3432175">
                <a:moveTo>
                  <a:pt x="567791" y="3133877"/>
                </a:moveTo>
                <a:lnTo>
                  <a:pt x="566420" y="3133877"/>
                </a:lnTo>
                <a:lnTo>
                  <a:pt x="566420" y="3136608"/>
                </a:lnTo>
                <a:lnTo>
                  <a:pt x="567791" y="3136608"/>
                </a:lnTo>
                <a:lnTo>
                  <a:pt x="567791" y="3133877"/>
                </a:lnTo>
                <a:close/>
              </a:path>
              <a:path w="568325" h="3432175">
                <a:moveTo>
                  <a:pt x="567791" y="3128403"/>
                </a:moveTo>
                <a:lnTo>
                  <a:pt x="566420" y="3128403"/>
                </a:lnTo>
                <a:lnTo>
                  <a:pt x="566420" y="3131134"/>
                </a:lnTo>
                <a:lnTo>
                  <a:pt x="567791" y="3131134"/>
                </a:lnTo>
                <a:lnTo>
                  <a:pt x="567791" y="3128403"/>
                </a:lnTo>
                <a:close/>
              </a:path>
              <a:path w="568325" h="3432175">
                <a:moveTo>
                  <a:pt x="567791" y="3122930"/>
                </a:moveTo>
                <a:lnTo>
                  <a:pt x="566420" y="3122930"/>
                </a:lnTo>
                <a:lnTo>
                  <a:pt x="566420" y="3125660"/>
                </a:lnTo>
                <a:lnTo>
                  <a:pt x="567791" y="3125660"/>
                </a:lnTo>
                <a:lnTo>
                  <a:pt x="567791" y="3122930"/>
                </a:lnTo>
                <a:close/>
              </a:path>
              <a:path w="568325" h="3432175">
                <a:moveTo>
                  <a:pt x="567791" y="3117456"/>
                </a:moveTo>
                <a:lnTo>
                  <a:pt x="566420" y="3117456"/>
                </a:lnTo>
                <a:lnTo>
                  <a:pt x="566420" y="3120186"/>
                </a:lnTo>
                <a:lnTo>
                  <a:pt x="567791" y="3120186"/>
                </a:lnTo>
                <a:lnTo>
                  <a:pt x="567791" y="3117456"/>
                </a:lnTo>
                <a:close/>
              </a:path>
              <a:path w="568325" h="3432175">
                <a:moveTo>
                  <a:pt x="567791" y="3111982"/>
                </a:moveTo>
                <a:lnTo>
                  <a:pt x="566420" y="3111982"/>
                </a:lnTo>
                <a:lnTo>
                  <a:pt x="566420" y="3114725"/>
                </a:lnTo>
                <a:lnTo>
                  <a:pt x="567791" y="3114725"/>
                </a:lnTo>
                <a:lnTo>
                  <a:pt x="567791" y="3111982"/>
                </a:lnTo>
                <a:close/>
              </a:path>
              <a:path w="568325" h="3432175">
                <a:moveTo>
                  <a:pt x="567791" y="3106509"/>
                </a:moveTo>
                <a:lnTo>
                  <a:pt x="566420" y="3106509"/>
                </a:lnTo>
                <a:lnTo>
                  <a:pt x="566420" y="3109252"/>
                </a:lnTo>
                <a:lnTo>
                  <a:pt x="567791" y="3109252"/>
                </a:lnTo>
                <a:lnTo>
                  <a:pt x="567791" y="3106509"/>
                </a:lnTo>
                <a:close/>
              </a:path>
              <a:path w="568325" h="3432175">
                <a:moveTo>
                  <a:pt x="567791" y="3101035"/>
                </a:moveTo>
                <a:lnTo>
                  <a:pt x="566420" y="3101035"/>
                </a:lnTo>
                <a:lnTo>
                  <a:pt x="566420" y="3103778"/>
                </a:lnTo>
                <a:lnTo>
                  <a:pt x="567791" y="3103778"/>
                </a:lnTo>
                <a:lnTo>
                  <a:pt x="567791" y="3101035"/>
                </a:lnTo>
                <a:close/>
              </a:path>
              <a:path w="568325" h="3432175">
                <a:moveTo>
                  <a:pt x="567791" y="3095574"/>
                </a:moveTo>
                <a:lnTo>
                  <a:pt x="566420" y="3095574"/>
                </a:lnTo>
                <a:lnTo>
                  <a:pt x="566420" y="3098304"/>
                </a:lnTo>
                <a:lnTo>
                  <a:pt x="567791" y="3098304"/>
                </a:lnTo>
                <a:lnTo>
                  <a:pt x="567791" y="3095574"/>
                </a:lnTo>
                <a:close/>
              </a:path>
              <a:path w="568325" h="3432175">
                <a:moveTo>
                  <a:pt x="567791" y="3090100"/>
                </a:moveTo>
                <a:lnTo>
                  <a:pt x="566420" y="3090100"/>
                </a:lnTo>
                <a:lnTo>
                  <a:pt x="566420" y="3092831"/>
                </a:lnTo>
                <a:lnTo>
                  <a:pt x="567791" y="3092831"/>
                </a:lnTo>
                <a:lnTo>
                  <a:pt x="567791" y="3090100"/>
                </a:lnTo>
                <a:close/>
              </a:path>
              <a:path w="568325" h="3432175">
                <a:moveTo>
                  <a:pt x="567791" y="3084626"/>
                </a:moveTo>
                <a:lnTo>
                  <a:pt x="566420" y="3084626"/>
                </a:lnTo>
                <a:lnTo>
                  <a:pt x="566420" y="3087357"/>
                </a:lnTo>
                <a:lnTo>
                  <a:pt x="567791" y="3087357"/>
                </a:lnTo>
                <a:lnTo>
                  <a:pt x="567791" y="3084626"/>
                </a:lnTo>
                <a:close/>
              </a:path>
              <a:path w="568325" h="3432175">
                <a:moveTo>
                  <a:pt x="567791" y="3079153"/>
                </a:moveTo>
                <a:lnTo>
                  <a:pt x="566420" y="3079153"/>
                </a:lnTo>
                <a:lnTo>
                  <a:pt x="566420" y="3081883"/>
                </a:lnTo>
                <a:lnTo>
                  <a:pt x="567791" y="3081883"/>
                </a:lnTo>
                <a:lnTo>
                  <a:pt x="567791" y="307915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17044670" y="412072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17044670" y="3737693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79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79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79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17044670" y="335464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79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79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79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79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386079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28"/>
                </a:lnTo>
                <a:close/>
              </a:path>
              <a:path w="1905" h="386079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25"/>
                </a:lnTo>
                <a:close/>
              </a:path>
              <a:path w="1905" h="386079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7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73"/>
                </a:lnTo>
                <a:lnTo>
                  <a:pt x="1371" y="134073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22"/>
                </a:moveTo>
                <a:lnTo>
                  <a:pt x="0" y="114922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22"/>
                </a:lnTo>
                <a:close/>
              </a:path>
              <a:path w="1905" h="386079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7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79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79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17044670" y="2971616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17044670" y="2145355"/>
            <a:ext cx="1905" cy="829310"/>
          </a:xfrm>
          <a:custGeom>
            <a:avLst/>
            <a:gdLst/>
            <a:ahLst/>
            <a:cxnLst/>
            <a:rect l="l" t="t" r="r" b="b"/>
            <a:pathLst>
              <a:path w="1905" h="829310">
                <a:moveTo>
                  <a:pt x="1371" y="826262"/>
                </a:moveTo>
                <a:lnTo>
                  <a:pt x="0" y="826262"/>
                </a:lnTo>
                <a:lnTo>
                  <a:pt x="0" y="829005"/>
                </a:lnTo>
                <a:lnTo>
                  <a:pt x="1371" y="829005"/>
                </a:lnTo>
                <a:lnTo>
                  <a:pt x="1371" y="826262"/>
                </a:lnTo>
                <a:close/>
              </a:path>
              <a:path w="1905" h="829310">
                <a:moveTo>
                  <a:pt x="1371" y="820788"/>
                </a:moveTo>
                <a:lnTo>
                  <a:pt x="0" y="820788"/>
                </a:lnTo>
                <a:lnTo>
                  <a:pt x="0" y="823531"/>
                </a:lnTo>
                <a:lnTo>
                  <a:pt x="1371" y="823531"/>
                </a:lnTo>
                <a:lnTo>
                  <a:pt x="1371" y="820788"/>
                </a:lnTo>
                <a:close/>
              </a:path>
              <a:path w="1905" h="829310">
                <a:moveTo>
                  <a:pt x="1371" y="815327"/>
                </a:moveTo>
                <a:lnTo>
                  <a:pt x="0" y="815327"/>
                </a:lnTo>
                <a:lnTo>
                  <a:pt x="0" y="818057"/>
                </a:lnTo>
                <a:lnTo>
                  <a:pt x="1371" y="818057"/>
                </a:lnTo>
                <a:lnTo>
                  <a:pt x="1371" y="815327"/>
                </a:lnTo>
                <a:close/>
              </a:path>
              <a:path w="1905" h="829310">
                <a:moveTo>
                  <a:pt x="1371" y="809853"/>
                </a:moveTo>
                <a:lnTo>
                  <a:pt x="0" y="809853"/>
                </a:lnTo>
                <a:lnTo>
                  <a:pt x="0" y="812584"/>
                </a:lnTo>
                <a:lnTo>
                  <a:pt x="1371" y="812584"/>
                </a:lnTo>
                <a:lnTo>
                  <a:pt x="1371" y="809853"/>
                </a:lnTo>
                <a:close/>
              </a:path>
              <a:path w="1905" h="829310">
                <a:moveTo>
                  <a:pt x="1371" y="804379"/>
                </a:moveTo>
                <a:lnTo>
                  <a:pt x="0" y="804379"/>
                </a:lnTo>
                <a:lnTo>
                  <a:pt x="0" y="807110"/>
                </a:lnTo>
                <a:lnTo>
                  <a:pt x="1371" y="807110"/>
                </a:lnTo>
                <a:lnTo>
                  <a:pt x="1371" y="804379"/>
                </a:lnTo>
                <a:close/>
              </a:path>
              <a:path w="1905" h="829310">
                <a:moveTo>
                  <a:pt x="1371" y="798906"/>
                </a:moveTo>
                <a:lnTo>
                  <a:pt x="0" y="798906"/>
                </a:lnTo>
                <a:lnTo>
                  <a:pt x="0" y="801636"/>
                </a:lnTo>
                <a:lnTo>
                  <a:pt x="1371" y="801636"/>
                </a:lnTo>
                <a:lnTo>
                  <a:pt x="1371" y="798906"/>
                </a:lnTo>
                <a:close/>
              </a:path>
              <a:path w="1905" h="829310">
                <a:moveTo>
                  <a:pt x="1371" y="793432"/>
                </a:moveTo>
                <a:lnTo>
                  <a:pt x="0" y="793432"/>
                </a:lnTo>
                <a:lnTo>
                  <a:pt x="0" y="796175"/>
                </a:lnTo>
                <a:lnTo>
                  <a:pt x="1371" y="796175"/>
                </a:lnTo>
                <a:lnTo>
                  <a:pt x="1371" y="793432"/>
                </a:lnTo>
                <a:close/>
              </a:path>
              <a:path w="1905" h="829310">
                <a:moveTo>
                  <a:pt x="1371" y="787958"/>
                </a:moveTo>
                <a:lnTo>
                  <a:pt x="0" y="787958"/>
                </a:lnTo>
                <a:lnTo>
                  <a:pt x="0" y="790702"/>
                </a:lnTo>
                <a:lnTo>
                  <a:pt x="1371" y="790702"/>
                </a:lnTo>
                <a:lnTo>
                  <a:pt x="1371" y="787958"/>
                </a:lnTo>
                <a:close/>
              </a:path>
              <a:path w="1905" h="829310">
                <a:moveTo>
                  <a:pt x="1371" y="782485"/>
                </a:moveTo>
                <a:lnTo>
                  <a:pt x="0" y="782485"/>
                </a:lnTo>
                <a:lnTo>
                  <a:pt x="0" y="785228"/>
                </a:lnTo>
                <a:lnTo>
                  <a:pt x="1371" y="785228"/>
                </a:lnTo>
                <a:lnTo>
                  <a:pt x="1371" y="782485"/>
                </a:lnTo>
                <a:close/>
              </a:path>
              <a:path w="1905" h="829310">
                <a:moveTo>
                  <a:pt x="1371" y="777024"/>
                </a:moveTo>
                <a:lnTo>
                  <a:pt x="0" y="777024"/>
                </a:lnTo>
                <a:lnTo>
                  <a:pt x="0" y="779754"/>
                </a:lnTo>
                <a:lnTo>
                  <a:pt x="1371" y="779754"/>
                </a:lnTo>
                <a:lnTo>
                  <a:pt x="1371" y="777024"/>
                </a:lnTo>
                <a:close/>
              </a:path>
              <a:path w="1905" h="829310">
                <a:moveTo>
                  <a:pt x="1371" y="771550"/>
                </a:moveTo>
                <a:lnTo>
                  <a:pt x="0" y="771550"/>
                </a:lnTo>
                <a:lnTo>
                  <a:pt x="0" y="774280"/>
                </a:lnTo>
                <a:lnTo>
                  <a:pt x="1371" y="774280"/>
                </a:lnTo>
                <a:lnTo>
                  <a:pt x="1371" y="771550"/>
                </a:lnTo>
                <a:close/>
              </a:path>
              <a:path w="1905" h="829310">
                <a:moveTo>
                  <a:pt x="1371" y="766076"/>
                </a:moveTo>
                <a:lnTo>
                  <a:pt x="0" y="766076"/>
                </a:lnTo>
                <a:lnTo>
                  <a:pt x="0" y="768807"/>
                </a:lnTo>
                <a:lnTo>
                  <a:pt x="1371" y="768807"/>
                </a:lnTo>
                <a:lnTo>
                  <a:pt x="1371" y="766076"/>
                </a:lnTo>
                <a:close/>
              </a:path>
              <a:path w="1905" h="829310">
                <a:moveTo>
                  <a:pt x="1371" y="760603"/>
                </a:moveTo>
                <a:lnTo>
                  <a:pt x="0" y="760603"/>
                </a:lnTo>
                <a:lnTo>
                  <a:pt x="0" y="763333"/>
                </a:lnTo>
                <a:lnTo>
                  <a:pt x="1371" y="763333"/>
                </a:lnTo>
                <a:lnTo>
                  <a:pt x="1371" y="760603"/>
                </a:lnTo>
                <a:close/>
              </a:path>
              <a:path w="1905" h="829310">
                <a:moveTo>
                  <a:pt x="1371" y="755129"/>
                </a:moveTo>
                <a:lnTo>
                  <a:pt x="0" y="755129"/>
                </a:lnTo>
                <a:lnTo>
                  <a:pt x="0" y="757872"/>
                </a:lnTo>
                <a:lnTo>
                  <a:pt x="1371" y="757872"/>
                </a:lnTo>
                <a:lnTo>
                  <a:pt x="1371" y="755129"/>
                </a:lnTo>
                <a:close/>
              </a:path>
              <a:path w="1905" h="829310">
                <a:moveTo>
                  <a:pt x="1371" y="749655"/>
                </a:moveTo>
                <a:lnTo>
                  <a:pt x="0" y="749655"/>
                </a:lnTo>
                <a:lnTo>
                  <a:pt x="0" y="752398"/>
                </a:lnTo>
                <a:lnTo>
                  <a:pt x="1371" y="752398"/>
                </a:lnTo>
                <a:lnTo>
                  <a:pt x="1371" y="749655"/>
                </a:lnTo>
                <a:close/>
              </a:path>
              <a:path w="1905" h="829310">
                <a:moveTo>
                  <a:pt x="1371" y="744181"/>
                </a:moveTo>
                <a:lnTo>
                  <a:pt x="0" y="744181"/>
                </a:lnTo>
                <a:lnTo>
                  <a:pt x="0" y="746925"/>
                </a:lnTo>
                <a:lnTo>
                  <a:pt x="1371" y="746925"/>
                </a:lnTo>
                <a:lnTo>
                  <a:pt x="1371" y="744181"/>
                </a:lnTo>
                <a:close/>
              </a:path>
              <a:path w="1905" h="829310">
                <a:moveTo>
                  <a:pt x="1371" y="738708"/>
                </a:moveTo>
                <a:lnTo>
                  <a:pt x="0" y="738708"/>
                </a:lnTo>
                <a:lnTo>
                  <a:pt x="0" y="741451"/>
                </a:lnTo>
                <a:lnTo>
                  <a:pt x="1371" y="741451"/>
                </a:lnTo>
                <a:lnTo>
                  <a:pt x="1371" y="738708"/>
                </a:lnTo>
                <a:close/>
              </a:path>
              <a:path w="1905" h="829310">
                <a:moveTo>
                  <a:pt x="1371" y="733247"/>
                </a:moveTo>
                <a:lnTo>
                  <a:pt x="0" y="733247"/>
                </a:lnTo>
                <a:lnTo>
                  <a:pt x="0" y="735977"/>
                </a:lnTo>
                <a:lnTo>
                  <a:pt x="1371" y="735977"/>
                </a:lnTo>
                <a:lnTo>
                  <a:pt x="1371" y="733247"/>
                </a:lnTo>
                <a:close/>
              </a:path>
              <a:path w="1905" h="829310">
                <a:moveTo>
                  <a:pt x="1371" y="727773"/>
                </a:moveTo>
                <a:lnTo>
                  <a:pt x="0" y="727773"/>
                </a:lnTo>
                <a:lnTo>
                  <a:pt x="0" y="730504"/>
                </a:lnTo>
                <a:lnTo>
                  <a:pt x="1371" y="730504"/>
                </a:lnTo>
                <a:lnTo>
                  <a:pt x="1371" y="727773"/>
                </a:lnTo>
                <a:close/>
              </a:path>
              <a:path w="1905" h="829310">
                <a:moveTo>
                  <a:pt x="1371" y="722299"/>
                </a:moveTo>
                <a:lnTo>
                  <a:pt x="0" y="722299"/>
                </a:lnTo>
                <a:lnTo>
                  <a:pt x="0" y="725030"/>
                </a:lnTo>
                <a:lnTo>
                  <a:pt x="1371" y="725030"/>
                </a:lnTo>
                <a:lnTo>
                  <a:pt x="1371" y="722299"/>
                </a:lnTo>
                <a:close/>
              </a:path>
              <a:path w="1905" h="829310">
                <a:moveTo>
                  <a:pt x="1371" y="716826"/>
                </a:moveTo>
                <a:lnTo>
                  <a:pt x="0" y="716826"/>
                </a:lnTo>
                <a:lnTo>
                  <a:pt x="0" y="719556"/>
                </a:lnTo>
                <a:lnTo>
                  <a:pt x="1371" y="719556"/>
                </a:lnTo>
                <a:lnTo>
                  <a:pt x="1371" y="716826"/>
                </a:lnTo>
                <a:close/>
              </a:path>
              <a:path w="1905" h="829310">
                <a:moveTo>
                  <a:pt x="1371" y="711352"/>
                </a:moveTo>
                <a:lnTo>
                  <a:pt x="0" y="711352"/>
                </a:lnTo>
                <a:lnTo>
                  <a:pt x="0" y="714095"/>
                </a:lnTo>
                <a:lnTo>
                  <a:pt x="1371" y="714095"/>
                </a:lnTo>
                <a:lnTo>
                  <a:pt x="1371" y="711352"/>
                </a:lnTo>
                <a:close/>
              </a:path>
              <a:path w="1905" h="829310">
                <a:moveTo>
                  <a:pt x="1371" y="705878"/>
                </a:moveTo>
                <a:lnTo>
                  <a:pt x="0" y="705878"/>
                </a:lnTo>
                <a:lnTo>
                  <a:pt x="0" y="708621"/>
                </a:lnTo>
                <a:lnTo>
                  <a:pt x="1371" y="708621"/>
                </a:lnTo>
                <a:lnTo>
                  <a:pt x="1371" y="705878"/>
                </a:lnTo>
                <a:close/>
              </a:path>
              <a:path w="1905" h="829310">
                <a:moveTo>
                  <a:pt x="1371" y="700405"/>
                </a:moveTo>
                <a:lnTo>
                  <a:pt x="0" y="700405"/>
                </a:lnTo>
                <a:lnTo>
                  <a:pt x="0" y="703148"/>
                </a:lnTo>
                <a:lnTo>
                  <a:pt x="1371" y="703148"/>
                </a:lnTo>
                <a:lnTo>
                  <a:pt x="1371" y="700405"/>
                </a:lnTo>
                <a:close/>
              </a:path>
              <a:path w="1905" h="829310">
                <a:moveTo>
                  <a:pt x="1371" y="694944"/>
                </a:moveTo>
                <a:lnTo>
                  <a:pt x="0" y="694944"/>
                </a:lnTo>
                <a:lnTo>
                  <a:pt x="0" y="697674"/>
                </a:lnTo>
                <a:lnTo>
                  <a:pt x="1371" y="697674"/>
                </a:lnTo>
                <a:lnTo>
                  <a:pt x="1371" y="694944"/>
                </a:lnTo>
                <a:close/>
              </a:path>
              <a:path w="1905" h="829310">
                <a:moveTo>
                  <a:pt x="1371" y="689470"/>
                </a:moveTo>
                <a:lnTo>
                  <a:pt x="0" y="689470"/>
                </a:lnTo>
                <a:lnTo>
                  <a:pt x="0" y="692200"/>
                </a:lnTo>
                <a:lnTo>
                  <a:pt x="1371" y="692200"/>
                </a:lnTo>
                <a:lnTo>
                  <a:pt x="1371" y="689470"/>
                </a:lnTo>
                <a:close/>
              </a:path>
              <a:path w="1905" h="829310">
                <a:moveTo>
                  <a:pt x="1371" y="683996"/>
                </a:moveTo>
                <a:lnTo>
                  <a:pt x="0" y="683996"/>
                </a:lnTo>
                <a:lnTo>
                  <a:pt x="0" y="686727"/>
                </a:lnTo>
                <a:lnTo>
                  <a:pt x="1371" y="686727"/>
                </a:lnTo>
                <a:lnTo>
                  <a:pt x="1371" y="683996"/>
                </a:lnTo>
                <a:close/>
              </a:path>
              <a:path w="1905" h="829310">
                <a:moveTo>
                  <a:pt x="1371" y="678522"/>
                </a:moveTo>
                <a:lnTo>
                  <a:pt x="0" y="678522"/>
                </a:lnTo>
                <a:lnTo>
                  <a:pt x="0" y="681253"/>
                </a:lnTo>
                <a:lnTo>
                  <a:pt x="1371" y="681253"/>
                </a:lnTo>
                <a:lnTo>
                  <a:pt x="1371" y="678522"/>
                </a:lnTo>
                <a:close/>
              </a:path>
              <a:path w="1905" h="829310">
                <a:moveTo>
                  <a:pt x="1371" y="673049"/>
                </a:moveTo>
                <a:lnTo>
                  <a:pt x="0" y="673049"/>
                </a:lnTo>
                <a:lnTo>
                  <a:pt x="0" y="675792"/>
                </a:lnTo>
                <a:lnTo>
                  <a:pt x="1371" y="675792"/>
                </a:lnTo>
                <a:lnTo>
                  <a:pt x="1371" y="673049"/>
                </a:lnTo>
                <a:close/>
              </a:path>
              <a:path w="1905" h="829310">
                <a:moveTo>
                  <a:pt x="1371" y="667575"/>
                </a:moveTo>
                <a:lnTo>
                  <a:pt x="0" y="667575"/>
                </a:lnTo>
                <a:lnTo>
                  <a:pt x="0" y="670318"/>
                </a:lnTo>
                <a:lnTo>
                  <a:pt x="1371" y="670318"/>
                </a:lnTo>
                <a:lnTo>
                  <a:pt x="1371" y="667575"/>
                </a:lnTo>
                <a:close/>
              </a:path>
              <a:path w="1905" h="829310">
                <a:moveTo>
                  <a:pt x="1371" y="662101"/>
                </a:moveTo>
                <a:lnTo>
                  <a:pt x="0" y="662101"/>
                </a:lnTo>
                <a:lnTo>
                  <a:pt x="0" y="664845"/>
                </a:lnTo>
                <a:lnTo>
                  <a:pt x="1371" y="664845"/>
                </a:lnTo>
                <a:lnTo>
                  <a:pt x="1371" y="662101"/>
                </a:lnTo>
                <a:close/>
              </a:path>
              <a:path w="1905" h="829310">
                <a:moveTo>
                  <a:pt x="1371" y="656640"/>
                </a:moveTo>
                <a:lnTo>
                  <a:pt x="0" y="656640"/>
                </a:lnTo>
                <a:lnTo>
                  <a:pt x="0" y="659371"/>
                </a:lnTo>
                <a:lnTo>
                  <a:pt x="1371" y="659371"/>
                </a:lnTo>
                <a:lnTo>
                  <a:pt x="1371" y="656640"/>
                </a:lnTo>
                <a:close/>
              </a:path>
              <a:path w="1905" h="829310">
                <a:moveTo>
                  <a:pt x="1371" y="651167"/>
                </a:moveTo>
                <a:lnTo>
                  <a:pt x="0" y="651167"/>
                </a:lnTo>
                <a:lnTo>
                  <a:pt x="0" y="653897"/>
                </a:lnTo>
                <a:lnTo>
                  <a:pt x="1371" y="653897"/>
                </a:lnTo>
                <a:lnTo>
                  <a:pt x="1371" y="651167"/>
                </a:lnTo>
                <a:close/>
              </a:path>
              <a:path w="1905" h="829310">
                <a:moveTo>
                  <a:pt x="1371" y="645693"/>
                </a:moveTo>
                <a:lnTo>
                  <a:pt x="0" y="645693"/>
                </a:lnTo>
                <a:lnTo>
                  <a:pt x="0" y="648423"/>
                </a:lnTo>
                <a:lnTo>
                  <a:pt x="1371" y="648423"/>
                </a:lnTo>
                <a:lnTo>
                  <a:pt x="1371" y="645693"/>
                </a:lnTo>
                <a:close/>
              </a:path>
              <a:path w="1905" h="829310">
                <a:moveTo>
                  <a:pt x="1371" y="640219"/>
                </a:moveTo>
                <a:lnTo>
                  <a:pt x="0" y="640219"/>
                </a:lnTo>
                <a:lnTo>
                  <a:pt x="0" y="642950"/>
                </a:lnTo>
                <a:lnTo>
                  <a:pt x="1371" y="642950"/>
                </a:lnTo>
                <a:lnTo>
                  <a:pt x="1371" y="640219"/>
                </a:lnTo>
                <a:close/>
              </a:path>
              <a:path w="1905" h="829310">
                <a:moveTo>
                  <a:pt x="1371" y="634746"/>
                </a:moveTo>
                <a:lnTo>
                  <a:pt x="0" y="634746"/>
                </a:lnTo>
                <a:lnTo>
                  <a:pt x="0" y="637489"/>
                </a:lnTo>
                <a:lnTo>
                  <a:pt x="1371" y="637489"/>
                </a:lnTo>
                <a:lnTo>
                  <a:pt x="1371" y="634746"/>
                </a:lnTo>
                <a:close/>
              </a:path>
              <a:path w="1905" h="829310">
                <a:moveTo>
                  <a:pt x="1371" y="629272"/>
                </a:moveTo>
                <a:lnTo>
                  <a:pt x="0" y="629272"/>
                </a:lnTo>
                <a:lnTo>
                  <a:pt x="0" y="632015"/>
                </a:lnTo>
                <a:lnTo>
                  <a:pt x="1371" y="632015"/>
                </a:lnTo>
                <a:lnTo>
                  <a:pt x="1371" y="629272"/>
                </a:lnTo>
                <a:close/>
              </a:path>
              <a:path w="1905" h="829310">
                <a:moveTo>
                  <a:pt x="1371" y="623798"/>
                </a:moveTo>
                <a:lnTo>
                  <a:pt x="0" y="623798"/>
                </a:lnTo>
                <a:lnTo>
                  <a:pt x="0" y="626541"/>
                </a:lnTo>
                <a:lnTo>
                  <a:pt x="1371" y="626541"/>
                </a:lnTo>
                <a:lnTo>
                  <a:pt x="1371" y="623798"/>
                </a:lnTo>
                <a:close/>
              </a:path>
              <a:path w="1905" h="829310">
                <a:moveTo>
                  <a:pt x="1371" y="175107"/>
                </a:moveTo>
                <a:lnTo>
                  <a:pt x="0" y="175107"/>
                </a:lnTo>
                <a:lnTo>
                  <a:pt x="0" y="176974"/>
                </a:lnTo>
                <a:lnTo>
                  <a:pt x="1371" y="176974"/>
                </a:lnTo>
                <a:lnTo>
                  <a:pt x="1371" y="175107"/>
                </a:lnTo>
                <a:close/>
              </a:path>
              <a:path w="1905" h="829310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829310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82931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829310">
                <a:moveTo>
                  <a:pt x="1371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25"/>
                </a:lnTo>
                <a:close/>
              </a:path>
              <a:path w="1905" h="829310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82931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82931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82931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829310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82931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82931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829310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82931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82931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82931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829310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82931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82931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829310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82931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82931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82931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829310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82931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82931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829310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82931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82931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82931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829310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82931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82931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17044670" y="1424604"/>
            <a:ext cx="1905" cy="3432175"/>
          </a:xfrm>
          <a:custGeom>
            <a:avLst/>
            <a:gdLst/>
            <a:ahLst/>
            <a:cxnLst/>
            <a:rect l="l" t="t" r="r" b="b"/>
            <a:pathLst>
              <a:path w="1905" h="3432175">
                <a:moveTo>
                  <a:pt x="1371" y="3429355"/>
                </a:moveTo>
                <a:lnTo>
                  <a:pt x="0" y="3429355"/>
                </a:lnTo>
                <a:lnTo>
                  <a:pt x="0" y="3432086"/>
                </a:lnTo>
                <a:lnTo>
                  <a:pt x="1371" y="3432086"/>
                </a:lnTo>
                <a:lnTo>
                  <a:pt x="1371" y="3429355"/>
                </a:lnTo>
                <a:close/>
              </a:path>
              <a:path w="1905" h="3432175">
                <a:moveTo>
                  <a:pt x="1371" y="3423882"/>
                </a:moveTo>
                <a:lnTo>
                  <a:pt x="0" y="3423882"/>
                </a:lnTo>
                <a:lnTo>
                  <a:pt x="0" y="3426625"/>
                </a:lnTo>
                <a:lnTo>
                  <a:pt x="1371" y="3426625"/>
                </a:lnTo>
                <a:lnTo>
                  <a:pt x="1371" y="3423882"/>
                </a:lnTo>
                <a:close/>
              </a:path>
              <a:path w="1905" h="3432175">
                <a:moveTo>
                  <a:pt x="1371" y="3418408"/>
                </a:moveTo>
                <a:lnTo>
                  <a:pt x="0" y="3418408"/>
                </a:lnTo>
                <a:lnTo>
                  <a:pt x="0" y="3421151"/>
                </a:lnTo>
                <a:lnTo>
                  <a:pt x="1371" y="3421151"/>
                </a:lnTo>
                <a:lnTo>
                  <a:pt x="1371" y="3418408"/>
                </a:lnTo>
                <a:close/>
              </a:path>
              <a:path w="1905" h="3432175">
                <a:moveTo>
                  <a:pt x="1371" y="3412934"/>
                </a:moveTo>
                <a:lnTo>
                  <a:pt x="0" y="3412934"/>
                </a:lnTo>
                <a:lnTo>
                  <a:pt x="0" y="3415677"/>
                </a:lnTo>
                <a:lnTo>
                  <a:pt x="1371" y="3415677"/>
                </a:lnTo>
                <a:lnTo>
                  <a:pt x="1371" y="3412934"/>
                </a:lnTo>
                <a:close/>
              </a:path>
              <a:path w="1905" h="3432175">
                <a:moveTo>
                  <a:pt x="1371" y="3407473"/>
                </a:moveTo>
                <a:lnTo>
                  <a:pt x="0" y="3407473"/>
                </a:lnTo>
                <a:lnTo>
                  <a:pt x="0" y="3410204"/>
                </a:lnTo>
                <a:lnTo>
                  <a:pt x="1371" y="3410204"/>
                </a:lnTo>
                <a:lnTo>
                  <a:pt x="1371" y="3407473"/>
                </a:lnTo>
                <a:close/>
              </a:path>
              <a:path w="1905" h="3432175">
                <a:moveTo>
                  <a:pt x="1371" y="3401999"/>
                </a:moveTo>
                <a:lnTo>
                  <a:pt x="0" y="3401999"/>
                </a:lnTo>
                <a:lnTo>
                  <a:pt x="0" y="3404730"/>
                </a:lnTo>
                <a:lnTo>
                  <a:pt x="1371" y="3404730"/>
                </a:lnTo>
                <a:lnTo>
                  <a:pt x="1371" y="3401999"/>
                </a:lnTo>
                <a:close/>
              </a:path>
              <a:path w="1905" h="3432175">
                <a:moveTo>
                  <a:pt x="1371" y="3396526"/>
                </a:moveTo>
                <a:lnTo>
                  <a:pt x="0" y="3396526"/>
                </a:lnTo>
                <a:lnTo>
                  <a:pt x="0" y="3399256"/>
                </a:lnTo>
                <a:lnTo>
                  <a:pt x="1371" y="3399256"/>
                </a:lnTo>
                <a:lnTo>
                  <a:pt x="1371" y="3396526"/>
                </a:lnTo>
                <a:close/>
              </a:path>
              <a:path w="1905" h="3432175">
                <a:moveTo>
                  <a:pt x="1371" y="3391052"/>
                </a:moveTo>
                <a:lnTo>
                  <a:pt x="0" y="3391052"/>
                </a:lnTo>
                <a:lnTo>
                  <a:pt x="0" y="3393783"/>
                </a:lnTo>
                <a:lnTo>
                  <a:pt x="1371" y="3393783"/>
                </a:lnTo>
                <a:lnTo>
                  <a:pt x="1371" y="3391052"/>
                </a:lnTo>
                <a:close/>
              </a:path>
              <a:path w="1905" h="3432175">
                <a:moveTo>
                  <a:pt x="1371" y="3385578"/>
                </a:moveTo>
                <a:lnTo>
                  <a:pt x="0" y="3385578"/>
                </a:lnTo>
                <a:lnTo>
                  <a:pt x="0" y="3388322"/>
                </a:lnTo>
                <a:lnTo>
                  <a:pt x="1371" y="3388322"/>
                </a:lnTo>
                <a:lnTo>
                  <a:pt x="1371" y="3385578"/>
                </a:lnTo>
                <a:close/>
              </a:path>
              <a:path w="1905" h="3432175">
                <a:moveTo>
                  <a:pt x="1371" y="3380105"/>
                </a:moveTo>
                <a:lnTo>
                  <a:pt x="0" y="3380105"/>
                </a:lnTo>
                <a:lnTo>
                  <a:pt x="0" y="3382848"/>
                </a:lnTo>
                <a:lnTo>
                  <a:pt x="1371" y="3382848"/>
                </a:lnTo>
                <a:lnTo>
                  <a:pt x="1371" y="3380105"/>
                </a:lnTo>
                <a:close/>
              </a:path>
              <a:path w="1905" h="3432175">
                <a:moveTo>
                  <a:pt x="1371" y="3374631"/>
                </a:moveTo>
                <a:lnTo>
                  <a:pt x="0" y="3374631"/>
                </a:lnTo>
                <a:lnTo>
                  <a:pt x="0" y="3377374"/>
                </a:lnTo>
                <a:lnTo>
                  <a:pt x="1371" y="3377374"/>
                </a:lnTo>
                <a:lnTo>
                  <a:pt x="1371" y="3374631"/>
                </a:lnTo>
                <a:close/>
              </a:path>
              <a:path w="1905" h="3432175">
                <a:moveTo>
                  <a:pt x="1371" y="3369170"/>
                </a:moveTo>
                <a:lnTo>
                  <a:pt x="0" y="3369170"/>
                </a:lnTo>
                <a:lnTo>
                  <a:pt x="0" y="3371900"/>
                </a:lnTo>
                <a:lnTo>
                  <a:pt x="1371" y="3371900"/>
                </a:lnTo>
                <a:lnTo>
                  <a:pt x="1371" y="3369170"/>
                </a:lnTo>
                <a:close/>
              </a:path>
              <a:path w="1905" h="3432175">
                <a:moveTo>
                  <a:pt x="1371" y="3363696"/>
                </a:moveTo>
                <a:lnTo>
                  <a:pt x="0" y="3363696"/>
                </a:lnTo>
                <a:lnTo>
                  <a:pt x="0" y="3366427"/>
                </a:lnTo>
                <a:lnTo>
                  <a:pt x="1371" y="3366427"/>
                </a:lnTo>
                <a:lnTo>
                  <a:pt x="1371" y="3363696"/>
                </a:lnTo>
                <a:close/>
              </a:path>
              <a:path w="1905" h="3432175">
                <a:moveTo>
                  <a:pt x="1371" y="3358223"/>
                </a:moveTo>
                <a:lnTo>
                  <a:pt x="0" y="3358223"/>
                </a:lnTo>
                <a:lnTo>
                  <a:pt x="0" y="3360953"/>
                </a:lnTo>
                <a:lnTo>
                  <a:pt x="1371" y="3360953"/>
                </a:lnTo>
                <a:lnTo>
                  <a:pt x="1371" y="3358223"/>
                </a:lnTo>
                <a:close/>
              </a:path>
              <a:path w="1905" h="3432175">
                <a:moveTo>
                  <a:pt x="1371" y="3352749"/>
                </a:moveTo>
                <a:lnTo>
                  <a:pt x="0" y="3352749"/>
                </a:lnTo>
                <a:lnTo>
                  <a:pt x="0" y="3355479"/>
                </a:lnTo>
                <a:lnTo>
                  <a:pt x="1371" y="3355479"/>
                </a:lnTo>
                <a:lnTo>
                  <a:pt x="1371" y="3352749"/>
                </a:lnTo>
                <a:close/>
              </a:path>
              <a:path w="1905" h="3432175">
                <a:moveTo>
                  <a:pt x="1371" y="3347275"/>
                </a:moveTo>
                <a:lnTo>
                  <a:pt x="0" y="3347275"/>
                </a:lnTo>
                <a:lnTo>
                  <a:pt x="0" y="3350018"/>
                </a:lnTo>
                <a:lnTo>
                  <a:pt x="1371" y="3350018"/>
                </a:lnTo>
                <a:lnTo>
                  <a:pt x="1371" y="3347275"/>
                </a:lnTo>
                <a:close/>
              </a:path>
              <a:path w="1905" h="3432175">
                <a:moveTo>
                  <a:pt x="1371" y="3341801"/>
                </a:moveTo>
                <a:lnTo>
                  <a:pt x="0" y="3341801"/>
                </a:lnTo>
                <a:lnTo>
                  <a:pt x="0" y="3344545"/>
                </a:lnTo>
                <a:lnTo>
                  <a:pt x="1371" y="3344545"/>
                </a:lnTo>
                <a:lnTo>
                  <a:pt x="1371" y="3341801"/>
                </a:lnTo>
                <a:close/>
              </a:path>
              <a:path w="1905" h="3432175">
                <a:moveTo>
                  <a:pt x="1371" y="3336328"/>
                </a:moveTo>
                <a:lnTo>
                  <a:pt x="0" y="3336328"/>
                </a:lnTo>
                <a:lnTo>
                  <a:pt x="0" y="3339071"/>
                </a:lnTo>
                <a:lnTo>
                  <a:pt x="1371" y="3339071"/>
                </a:lnTo>
                <a:lnTo>
                  <a:pt x="1371" y="3336328"/>
                </a:lnTo>
                <a:close/>
              </a:path>
              <a:path w="1905" h="3432175">
                <a:moveTo>
                  <a:pt x="1371" y="3330867"/>
                </a:moveTo>
                <a:lnTo>
                  <a:pt x="0" y="3330867"/>
                </a:lnTo>
                <a:lnTo>
                  <a:pt x="0" y="3333597"/>
                </a:lnTo>
                <a:lnTo>
                  <a:pt x="1371" y="3333597"/>
                </a:lnTo>
                <a:lnTo>
                  <a:pt x="1371" y="3330867"/>
                </a:lnTo>
                <a:close/>
              </a:path>
              <a:path w="1905" h="3432175">
                <a:moveTo>
                  <a:pt x="1371" y="3325393"/>
                </a:moveTo>
                <a:lnTo>
                  <a:pt x="0" y="3325393"/>
                </a:lnTo>
                <a:lnTo>
                  <a:pt x="0" y="3328124"/>
                </a:lnTo>
                <a:lnTo>
                  <a:pt x="1371" y="3328124"/>
                </a:lnTo>
                <a:lnTo>
                  <a:pt x="1371" y="3325393"/>
                </a:lnTo>
                <a:close/>
              </a:path>
              <a:path w="1905" h="3432175">
                <a:moveTo>
                  <a:pt x="1371" y="720750"/>
                </a:moveTo>
                <a:lnTo>
                  <a:pt x="0" y="720750"/>
                </a:lnTo>
                <a:lnTo>
                  <a:pt x="0" y="723493"/>
                </a:lnTo>
                <a:lnTo>
                  <a:pt x="1371" y="723493"/>
                </a:lnTo>
                <a:lnTo>
                  <a:pt x="1371" y="720750"/>
                </a:lnTo>
                <a:close/>
              </a:path>
              <a:path w="1905" h="3432175">
                <a:moveTo>
                  <a:pt x="1371" y="715289"/>
                </a:moveTo>
                <a:lnTo>
                  <a:pt x="0" y="715289"/>
                </a:lnTo>
                <a:lnTo>
                  <a:pt x="0" y="718019"/>
                </a:lnTo>
                <a:lnTo>
                  <a:pt x="1371" y="718019"/>
                </a:lnTo>
                <a:lnTo>
                  <a:pt x="1371" y="715289"/>
                </a:lnTo>
                <a:close/>
              </a:path>
              <a:path w="1905" h="3432175">
                <a:moveTo>
                  <a:pt x="1371" y="709815"/>
                </a:moveTo>
                <a:lnTo>
                  <a:pt x="0" y="709815"/>
                </a:lnTo>
                <a:lnTo>
                  <a:pt x="0" y="712546"/>
                </a:lnTo>
                <a:lnTo>
                  <a:pt x="1371" y="712546"/>
                </a:lnTo>
                <a:lnTo>
                  <a:pt x="1371" y="709815"/>
                </a:lnTo>
                <a:close/>
              </a:path>
              <a:path w="1905" h="3432175">
                <a:moveTo>
                  <a:pt x="1371" y="704342"/>
                </a:moveTo>
                <a:lnTo>
                  <a:pt x="0" y="704342"/>
                </a:lnTo>
                <a:lnTo>
                  <a:pt x="0" y="707072"/>
                </a:lnTo>
                <a:lnTo>
                  <a:pt x="1371" y="707072"/>
                </a:lnTo>
                <a:lnTo>
                  <a:pt x="1371" y="704342"/>
                </a:lnTo>
                <a:close/>
              </a:path>
              <a:path w="1905" h="3432175">
                <a:moveTo>
                  <a:pt x="1371" y="698868"/>
                </a:moveTo>
                <a:lnTo>
                  <a:pt x="0" y="698868"/>
                </a:lnTo>
                <a:lnTo>
                  <a:pt x="0" y="701598"/>
                </a:lnTo>
                <a:lnTo>
                  <a:pt x="1371" y="701598"/>
                </a:lnTo>
                <a:lnTo>
                  <a:pt x="1371" y="698868"/>
                </a:lnTo>
                <a:close/>
              </a:path>
              <a:path w="1905" h="3432175">
                <a:moveTo>
                  <a:pt x="1371" y="693394"/>
                </a:moveTo>
                <a:lnTo>
                  <a:pt x="0" y="693394"/>
                </a:lnTo>
                <a:lnTo>
                  <a:pt x="0" y="696137"/>
                </a:lnTo>
                <a:lnTo>
                  <a:pt x="1371" y="696137"/>
                </a:lnTo>
                <a:lnTo>
                  <a:pt x="1371" y="693394"/>
                </a:lnTo>
                <a:close/>
              </a:path>
              <a:path w="1905" h="3432175">
                <a:moveTo>
                  <a:pt x="1371" y="687920"/>
                </a:moveTo>
                <a:lnTo>
                  <a:pt x="0" y="687920"/>
                </a:lnTo>
                <a:lnTo>
                  <a:pt x="0" y="690664"/>
                </a:lnTo>
                <a:lnTo>
                  <a:pt x="1371" y="690664"/>
                </a:lnTo>
                <a:lnTo>
                  <a:pt x="1371" y="687920"/>
                </a:lnTo>
                <a:close/>
              </a:path>
              <a:path w="1905" h="3432175">
                <a:moveTo>
                  <a:pt x="1371" y="682447"/>
                </a:moveTo>
                <a:lnTo>
                  <a:pt x="0" y="682447"/>
                </a:lnTo>
                <a:lnTo>
                  <a:pt x="0" y="685190"/>
                </a:lnTo>
                <a:lnTo>
                  <a:pt x="1371" y="685190"/>
                </a:lnTo>
                <a:lnTo>
                  <a:pt x="1371" y="682447"/>
                </a:lnTo>
                <a:close/>
              </a:path>
              <a:path w="1905" h="3432175">
                <a:moveTo>
                  <a:pt x="1371" y="676986"/>
                </a:moveTo>
                <a:lnTo>
                  <a:pt x="0" y="676986"/>
                </a:lnTo>
                <a:lnTo>
                  <a:pt x="0" y="679716"/>
                </a:lnTo>
                <a:lnTo>
                  <a:pt x="1371" y="679716"/>
                </a:lnTo>
                <a:lnTo>
                  <a:pt x="1371" y="676986"/>
                </a:lnTo>
                <a:close/>
              </a:path>
              <a:path w="1905" h="3432175">
                <a:moveTo>
                  <a:pt x="1371" y="671512"/>
                </a:moveTo>
                <a:lnTo>
                  <a:pt x="0" y="671512"/>
                </a:lnTo>
                <a:lnTo>
                  <a:pt x="0" y="674243"/>
                </a:lnTo>
                <a:lnTo>
                  <a:pt x="1371" y="674243"/>
                </a:lnTo>
                <a:lnTo>
                  <a:pt x="1371" y="671512"/>
                </a:lnTo>
                <a:close/>
              </a:path>
              <a:path w="1905" h="3432175">
                <a:moveTo>
                  <a:pt x="1371" y="666038"/>
                </a:moveTo>
                <a:lnTo>
                  <a:pt x="0" y="666038"/>
                </a:lnTo>
                <a:lnTo>
                  <a:pt x="0" y="668769"/>
                </a:lnTo>
                <a:lnTo>
                  <a:pt x="1371" y="668769"/>
                </a:lnTo>
                <a:lnTo>
                  <a:pt x="1371" y="666038"/>
                </a:lnTo>
                <a:close/>
              </a:path>
              <a:path w="1905" h="3432175">
                <a:moveTo>
                  <a:pt x="1371" y="660565"/>
                </a:moveTo>
                <a:lnTo>
                  <a:pt x="0" y="660565"/>
                </a:lnTo>
                <a:lnTo>
                  <a:pt x="0" y="663295"/>
                </a:lnTo>
                <a:lnTo>
                  <a:pt x="1371" y="663295"/>
                </a:lnTo>
                <a:lnTo>
                  <a:pt x="1371" y="660565"/>
                </a:lnTo>
                <a:close/>
              </a:path>
              <a:path w="1905" h="3432175">
                <a:moveTo>
                  <a:pt x="1371" y="655091"/>
                </a:moveTo>
                <a:lnTo>
                  <a:pt x="0" y="655091"/>
                </a:lnTo>
                <a:lnTo>
                  <a:pt x="0" y="657834"/>
                </a:lnTo>
                <a:lnTo>
                  <a:pt x="1371" y="657834"/>
                </a:lnTo>
                <a:lnTo>
                  <a:pt x="1371" y="655091"/>
                </a:lnTo>
                <a:close/>
              </a:path>
              <a:path w="1905" h="3432175">
                <a:moveTo>
                  <a:pt x="1371" y="649617"/>
                </a:moveTo>
                <a:lnTo>
                  <a:pt x="0" y="649617"/>
                </a:lnTo>
                <a:lnTo>
                  <a:pt x="0" y="652360"/>
                </a:lnTo>
                <a:lnTo>
                  <a:pt x="1371" y="652360"/>
                </a:lnTo>
                <a:lnTo>
                  <a:pt x="1371" y="649617"/>
                </a:lnTo>
                <a:close/>
              </a:path>
              <a:path w="1905" h="3432175">
                <a:moveTo>
                  <a:pt x="1371" y="644144"/>
                </a:moveTo>
                <a:lnTo>
                  <a:pt x="0" y="644144"/>
                </a:lnTo>
                <a:lnTo>
                  <a:pt x="0" y="646887"/>
                </a:lnTo>
                <a:lnTo>
                  <a:pt x="1371" y="646887"/>
                </a:lnTo>
                <a:lnTo>
                  <a:pt x="1371" y="644144"/>
                </a:lnTo>
                <a:close/>
              </a:path>
              <a:path w="1905" h="3432175">
                <a:moveTo>
                  <a:pt x="1371" y="638683"/>
                </a:moveTo>
                <a:lnTo>
                  <a:pt x="0" y="638683"/>
                </a:lnTo>
                <a:lnTo>
                  <a:pt x="0" y="641413"/>
                </a:lnTo>
                <a:lnTo>
                  <a:pt x="1371" y="641413"/>
                </a:lnTo>
                <a:lnTo>
                  <a:pt x="1371" y="638683"/>
                </a:lnTo>
                <a:close/>
              </a:path>
              <a:path w="1905" h="3432175">
                <a:moveTo>
                  <a:pt x="1371" y="633209"/>
                </a:moveTo>
                <a:lnTo>
                  <a:pt x="0" y="633209"/>
                </a:lnTo>
                <a:lnTo>
                  <a:pt x="0" y="635939"/>
                </a:lnTo>
                <a:lnTo>
                  <a:pt x="1371" y="635939"/>
                </a:lnTo>
                <a:lnTo>
                  <a:pt x="1371" y="633209"/>
                </a:lnTo>
                <a:close/>
              </a:path>
              <a:path w="1905" h="3432175">
                <a:moveTo>
                  <a:pt x="1371" y="627735"/>
                </a:moveTo>
                <a:lnTo>
                  <a:pt x="0" y="627735"/>
                </a:lnTo>
                <a:lnTo>
                  <a:pt x="0" y="630466"/>
                </a:lnTo>
                <a:lnTo>
                  <a:pt x="1371" y="630466"/>
                </a:lnTo>
                <a:lnTo>
                  <a:pt x="1371" y="627735"/>
                </a:lnTo>
                <a:close/>
              </a:path>
              <a:path w="1905" h="3432175">
                <a:moveTo>
                  <a:pt x="1371" y="622261"/>
                </a:moveTo>
                <a:lnTo>
                  <a:pt x="0" y="622261"/>
                </a:lnTo>
                <a:lnTo>
                  <a:pt x="0" y="624992"/>
                </a:lnTo>
                <a:lnTo>
                  <a:pt x="1371" y="624992"/>
                </a:lnTo>
                <a:lnTo>
                  <a:pt x="1371" y="622261"/>
                </a:lnTo>
                <a:close/>
              </a:path>
              <a:path w="1905" h="3432175">
                <a:moveTo>
                  <a:pt x="1371" y="616788"/>
                </a:moveTo>
                <a:lnTo>
                  <a:pt x="0" y="616788"/>
                </a:lnTo>
                <a:lnTo>
                  <a:pt x="0" y="619531"/>
                </a:lnTo>
                <a:lnTo>
                  <a:pt x="1371" y="619531"/>
                </a:lnTo>
                <a:lnTo>
                  <a:pt x="1371" y="616788"/>
                </a:lnTo>
                <a:close/>
              </a:path>
              <a:path w="1905" h="3432175">
                <a:moveTo>
                  <a:pt x="1371" y="611314"/>
                </a:moveTo>
                <a:lnTo>
                  <a:pt x="0" y="611314"/>
                </a:lnTo>
                <a:lnTo>
                  <a:pt x="0" y="614057"/>
                </a:lnTo>
                <a:lnTo>
                  <a:pt x="1371" y="614057"/>
                </a:lnTo>
                <a:lnTo>
                  <a:pt x="1371" y="611314"/>
                </a:lnTo>
                <a:close/>
              </a:path>
              <a:path w="1905" h="3432175">
                <a:moveTo>
                  <a:pt x="1371" y="605840"/>
                </a:moveTo>
                <a:lnTo>
                  <a:pt x="0" y="605840"/>
                </a:lnTo>
                <a:lnTo>
                  <a:pt x="0" y="608584"/>
                </a:lnTo>
                <a:lnTo>
                  <a:pt x="1371" y="608584"/>
                </a:lnTo>
                <a:lnTo>
                  <a:pt x="1371" y="605840"/>
                </a:lnTo>
                <a:close/>
              </a:path>
              <a:path w="1905" h="3432175">
                <a:moveTo>
                  <a:pt x="1371" y="600367"/>
                </a:moveTo>
                <a:lnTo>
                  <a:pt x="0" y="600367"/>
                </a:lnTo>
                <a:lnTo>
                  <a:pt x="0" y="603110"/>
                </a:lnTo>
                <a:lnTo>
                  <a:pt x="1371" y="603110"/>
                </a:lnTo>
                <a:lnTo>
                  <a:pt x="1371" y="600367"/>
                </a:lnTo>
                <a:close/>
              </a:path>
              <a:path w="1905" h="3432175">
                <a:moveTo>
                  <a:pt x="1371" y="594906"/>
                </a:moveTo>
                <a:lnTo>
                  <a:pt x="0" y="594906"/>
                </a:lnTo>
                <a:lnTo>
                  <a:pt x="0" y="597636"/>
                </a:lnTo>
                <a:lnTo>
                  <a:pt x="1371" y="597636"/>
                </a:lnTo>
                <a:lnTo>
                  <a:pt x="1371" y="594906"/>
                </a:lnTo>
                <a:close/>
              </a:path>
              <a:path w="1905" h="3432175">
                <a:moveTo>
                  <a:pt x="1371" y="589432"/>
                </a:moveTo>
                <a:lnTo>
                  <a:pt x="0" y="589432"/>
                </a:lnTo>
                <a:lnTo>
                  <a:pt x="0" y="592162"/>
                </a:lnTo>
                <a:lnTo>
                  <a:pt x="1371" y="592162"/>
                </a:lnTo>
                <a:lnTo>
                  <a:pt x="1371" y="589432"/>
                </a:lnTo>
                <a:close/>
              </a:path>
              <a:path w="1905" h="3432175">
                <a:moveTo>
                  <a:pt x="1371" y="583958"/>
                </a:moveTo>
                <a:lnTo>
                  <a:pt x="0" y="583958"/>
                </a:lnTo>
                <a:lnTo>
                  <a:pt x="0" y="586689"/>
                </a:lnTo>
                <a:lnTo>
                  <a:pt x="1371" y="586689"/>
                </a:lnTo>
                <a:lnTo>
                  <a:pt x="1371" y="583958"/>
                </a:lnTo>
                <a:close/>
              </a:path>
              <a:path w="1905" h="3432175">
                <a:moveTo>
                  <a:pt x="1371" y="578485"/>
                </a:moveTo>
                <a:lnTo>
                  <a:pt x="0" y="578485"/>
                </a:lnTo>
                <a:lnTo>
                  <a:pt x="0" y="581215"/>
                </a:lnTo>
                <a:lnTo>
                  <a:pt x="1371" y="581215"/>
                </a:lnTo>
                <a:lnTo>
                  <a:pt x="1371" y="578485"/>
                </a:lnTo>
                <a:close/>
              </a:path>
              <a:path w="1905" h="3432175">
                <a:moveTo>
                  <a:pt x="1371" y="573011"/>
                </a:moveTo>
                <a:lnTo>
                  <a:pt x="0" y="573011"/>
                </a:lnTo>
                <a:lnTo>
                  <a:pt x="0" y="575754"/>
                </a:lnTo>
                <a:lnTo>
                  <a:pt x="1371" y="575754"/>
                </a:lnTo>
                <a:lnTo>
                  <a:pt x="1371" y="573011"/>
                </a:lnTo>
                <a:close/>
              </a:path>
              <a:path w="1905" h="3432175">
                <a:moveTo>
                  <a:pt x="1371" y="556602"/>
                </a:moveTo>
                <a:lnTo>
                  <a:pt x="0" y="556602"/>
                </a:lnTo>
                <a:lnTo>
                  <a:pt x="0" y="559333"/>
                </a:lnTo>
                <a:lnTo>
                  <a:pt x="1371" y="559333"/>
                </a:lnTo>
                <a:lnTo>
                  <a:pt x="1371" y="556602"/>
                </a:lnTo>
                <a:close/>
              </a:path>
              <a:path w="1905" h="3432175">
                <a:moveTo>
                  <a:pt x="1371" y="551129"/>
                </a:moveTo>
                <a:lnTo>
                  <a:pt x="0" y="551129"/>
                </a:lnTo>
                <a:lnTo>
                  <a:pt x="0" y="553859"/>
                </a:lnTo>
                <a:lnTo>
                  <a:pt x="1371" y="553859"/>
                </a:lnTo>
                <a:lnTo>
                  <a:pt x="1371" y="551129"/>
                </a:lnTo>
                <a:close/>
              </a:path>
              <a:path w="1905" h="3432175">
                <a:moveTo>
                  <a:pt x="1371" y="546709"/>
                </a:moveTo>
                <a:lnTo>
                  <a:pt x="0" y="546709"/>
                </a:lnTo>
                <a:lnTo>
                  <a:pt x="0" y="548386"/>
                </a:lnTo>
                <a:lnTo>
                  <a:pt x="1371" y="548386"/>
                </a:lnTo>
                <a:lnTo>
                  <a:pt x="1371" y="546709"/>
                </a:lnTo>
                <a:close/>
              </a:path>
              <a:path w="1905" h="3432175">
                <a:moveTo>
                  <a:pt x="1371" y="102425"/>
                </a:moveTo>
                <a:lnTo>
                  <a:pt x="0" y="102425"/>
                </a:lnTo>
                <a:lnTo>
                  <a:pt x="0" y="102641"/>
                </a:lnTo>
                <a:lnTo>
                  <a:pt x="1371" y="102641"/>
                </a:lnTo>
                <a:lnTo>
                  <a:pt x="1371" y="102425"/>
                </a:lnTo>
                <a:close/>
              </a:path>
              <a:path w="1905" h="3432175">
                <a:moveTo>
                  <a:pt x="1371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71" y="99695"/>
                </a:lnTo>
                <a:lnTo>
                  <a:pt x="1371" y="96951"/>
                </a:lnTo>
                <a:close/>
              </a:path>
              <a:path w="1905" h="3432175">
                <a:moveTo>
                  <a:pt x="1371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71" y="94221"/>
                </a:lnTo>
                <a:lnTo>
                  <a:pt x="1371" y="91490"/>
                </a:lnTo>
                <a:close/>
              </a:path>
              <a:path w="1905" h="3432175">
                <a:moveTo>
                  <a:pt x="1371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71" y="88747"/>
                </a:lnTo>
                <a:lnTo>
                  <a:pt x="1371" y="86017"/>
                </a:lnTo>
                <a:close/>
              </a:path>
              <a:path w="1905" h="3432175">
                <a:moveTo>
                  <a:pt x="1371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71" y="83273"/>
                </a:lnTo>
                <a:lnTo>
                  <a:pt x="1371" y="80543"/>
                </a:lnTo>
                <a:close/>
              </a:path>
              <a:path w="1905" h="3432175">
                <a:moveTo>
                  <a:pt x="1371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71" y="77800"/>
                </a:lnTo>
                <a:lnTo>
                  <a:pt x="1371" y="75069"/>
                </a:lnTo>
                <a:close/>
              </a:path>
              <a:path w="1905" h="3432175">
                <a:moveTo>
                  <a:pt x="1371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71" y="72339"/>
                </a:lnTo>
                <a:lnTo>
                  <a:pt x="1371" y="69596"/>
                </a:lnTo>
                <a:close/>
              </a:path>
              <a:path w="1905" h="3432175">
                <a:moveTo>
                  <a:pt x="1371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71" y="66865"/>
                </a:lnTo>
                <a:lnTo>
                  <a:pt x="1371" y="64122"/>
                </a:lnTo>
                <a:close/>
              </a:path>
              <a:path w="1905" h="3432175">
                <a:moveTo>
                  <a:pt x="1371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71" y="61391"/>
                </a:lnTo>
                <a:lnTo>
                  <a:pt x="1371" y="58648"/>
                </a:lnTo>
                <a:close/>
              </a:path>
              <a:path w="1905" h="3432175">
                <a:moveTo>
                  <a:pt x="1371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71" y="55918"/>
                </a:lnTo>
                <a:lnTo>
                  <a:pt x="1371" y="53187"/>
                </a:lnTo>
                <a:close/>
              </a:path>
              <a:path w="1905" h="3432175">
                <a:moveTo>
                  <a:pt x="1371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71" y="50444"/>
                </a:lnTo>
                <a:lnTo>
                  <a:pt x="1371" y="47713"/>
                </a:lnTo>
                <a:close/>
              </a:path>
              <a:path w="1905" h="3432175">
                <a:moveTo>
                  <a:pt x="1371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71" y="44970"/>
                </a:lnTo>
                <a:lnTo>
                  <a:pt x="1371" y="42240"/>
                </a:lnTo>
                <a:close/>
              </a:path>
              <a:path w="1905" h="3432175">
                <a:moveTo>
                  <a:pt x="1371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71" y="39497"/>
                </a:lnTo>
                <a:lnTo>
                  <a:pt x="1371" y="36766"/>
                </a:lnTo>
                <a:close/>
              </a:path>
              <a:path w="1905" h="3432175">
                <a:moveTo>
                  <a:pt x="1371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71" y="34036"/>
                </a:lnTo>
                <a:lnTo>
                  <a:pt x="1371" y="31292"/>
                </a:lnTo>
                <a:close/>
              </a:path>
              <a:path w="1905" h="3432175">
                <a:moveTo>
                  <a:pt x="1371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71" y="28562"/>
                </a:lnTo>
                <a:lnTo>
                  <a:pt x="1371" y="25819"/>
                </a:lnTo>
                <a:close/>
              </a:path>
              <a:path w="1905" h="3432175">
                <a:moveTo>
                  <a:pt x="1371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71" y="23088"/>
                </a:lnTo>
                <a:lnTo>
                  <a:pt x="1371" y="20345"/>
                </a:lnTo>
                <a:close/>
              </a:path>
              <a:path w="1905" h="3432175">
                <a:moveTo>
                  <a:pt x="1371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71" y="17614"/>
                </a:lnTo>
                <a:lnTo>
                  <a:pt x="1371" y="14884"/>
                </a:lnTo>
                <a:close/>
              </a:path>
              <a:path w="1905" h="3432175">
                <a:moveTo>
                  <a:pt x="1371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71" y="12141"/>
                </a:lnTo>
                <a:lnTo>
                  <a:pt x="1371" y="9410"/>
                </a:lnTo>
                <a:close/>
              </a:path>
              <a:path w="1905" h="3432175">
                <a:moveTo>
                  <a:pt x="1371" y="3937"/>
                </a:moveTo>
                <a:lnTo>
                  <a:pt x="0" y="3937"/>
                </a:lnTo>
                <a:lnTo>
                  <a:pt x="0" y="6667"/>
                </a:lnTo>
                <a:lnTo>
                  <a:pt x="1371" y="6667"/>
                </a:lnTo>
                <a:lnTo>
                  <a:pt x="1371" y="3937"/>
                </a:lnTo>
                <a:close/>
              </a:path>
              <a:path w="1905" h="3432175">
                <a:moveTo>
                  <a:pt x="1371" y="0"/>
                </a:moveTo>
                <a:lnTo>
                  <a:pt x="0" y="0"/>
                </a:lnTo>
                <a:lnTo>
                  <a:pt x="0" y="1193"/>
                </a:lnTo>
                <a:lnTo>
                  <a:pt x="1371" y="119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17044670" y="436696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15"/>
                </a:lnTo>
                <a:lnTo>
                  <a:pt x="1371" y="374815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86079">
                <a:moveTo>
                  <a:pt x="1371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63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79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35"/>
                </a:lnTo>
                <a:lnTo>
                  <a:pt x="1371" y="292735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79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86079">
                <a:moveTo>
                  <a:pt x="1371" y="273583"/>
                </a:moveTo>
                <a:lnTo>
                  <a:pt x="0" y="273583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83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31"/>
                </a:lnTo>
                <a:lnTo>
                  <a:pt x="1371" y="254431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86079">
                <a:moveTo>
                  <a:pt x="1371" y="235280"/>
                </a:moveTo>
                <a:lnTo>
                  <a:pt x="0" y="235280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80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28"/>
                </a:lnTo>
                <a:lnTo>
                  <a:pt x="1371" y="216128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86079">
                <a:moveTo>
                  <a:pt x="1371" y="196977"/>
                </a:moveTo>
                <a:lnTo>
                  <a:pt x="0" y="196977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77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25"/>
                </a:lnTo>
                <a:lnTo>
                  <a:pt x="1371" y="177825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86079">
                <a:moveTo>
                  <a:pt x="1371" y="158673"/>
                </a:moveTo>
                <a:lnTo>
                  <a:pt x="0" y="158673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73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22"/>
                </a:lnTo>
                <a:lnTo>
                  <a:pt x="1371" y="139522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86079">
                <a:moveTo>
                  <a:pt x="1371" y="120370"/>
                </a:moveTo>
                <a:lnTo>
                  <a:pt x="0" y="120370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70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19"/>
                </a:lnTo>
                <a:lnTo>
                  <a:pt x="1371" y="101219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86079">
                <a:moveTo>
                  <a:pt x="1371" y="82067"/>
                </a:moveTo>
                <a:lnTo>
                  <a:pt x="0" y="82067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67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71" y="62915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79">
                <a:moveTo>
                  <a:pt x="1371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64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79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17044670" y="3983921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79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7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7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17044670" y="360088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17044670" y="321785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17044670" y="2834825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80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80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80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80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80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80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80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80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80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80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80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80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80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80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80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80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80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80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80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80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80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80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80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80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80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80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17044670" y="2008563"/>
            <a:ext cx="1905" cy="829310"/>
          </a:xfrm>
          <a:custGeom>
            <a:avLst/>
            <a:gdLst/>
            <a:ahLst/>
            <a:cxnLst/>
            <a:rect l="l" t="t" r="r" b="b"/>
            <a:pathLst>
              <a:path w="1905" h="829310">
                <a:moveTo>
                  <a:pt x="1371" y="826262"/>
                </a:moveTo>
                <a:lnTo>
                  <a:pt x="0" y="826262"/>
                </a:lnTo>
                <a:lnTo>
                  <a:pt x="0" y="828992"/>
                </a:lnTo>
                <a:lnTo>
                  <a:pt x="1371" y="828992"/>
                </a:lnTo>
                <a:lnTo>
                  <a:pt x="1371" y="826262"/>
                </a:lnTo>
                <a:close/>
              </a:path>
              <a:path w="1905" h="829310">
                <a:moveTo>
                  <a:pt x="1371" y="820788"/>
                </a:moveTo>
                <a:lnTo>
                  <a:pt x="0" y="820788"/>
                </a:lnTo>
                <a:lnTo>
                  <a:pt x="0" y="823518"/>
                </a:lnTo>
                <a:lnTo>
                  <a:pt x="1371" y="823518"/>
                </a:lnTo>
                <a:lnTo>
                  <a:pt x="1371" y="820788"/>
                </a:lnTo>
                <a:close/>
              </a:path>
              <a:path w="1905" h="829310">
                <a:moveTo>
                  <a:pt x="1371" y="815314"/>
                </a:moveTo>
                <a:lnTo>
                  <a:pt x="0" y="815314"/>
                </a:lnTo>
                <a:lnTo>
                  <a:pt x="0" y="818045"/>
                </a:lnTo>
                <a:lnTo>
                  <a:pt x="1371" y="818045"/>
                </a:lnTo>
                <a:lnTo>
                  <a:pt x="1371" y="815314"/>
                </a:lnTo>
                <a:close/>
              </a:path>
              <a:path w="1905" h="829310">
                <a:moveTo>
                  <a:pt x="1371" y="809840"/>
                </a:moveTo>
                <a:lnTo>
                  <a:pt x="0" y="809840"/>
                </a:lnTo>
                <a:lnTo>
                  <a:pt x="0" y="812584"/>
                </a:lnTo>
                <a:lnTo>
                  <a:pt x="1371" y="812584"/>
                </a:lnTo>
                <a:lnTo>
                  <a:pt x="1371" y="809840"/>
                </a:lnTo>
                <a:close/>
              </a:path>
              <a:path w="1905" h="829310">
                <a:moveTo>
                  <a:pt x="1371" y="804367"/>
                </a:moveTo>
                <a:lnTo>
                  <a:pt x="0" y="804367"/>
                </a:lnTo>
                <a:lnTo>
                  <a:pt x="0" y="807110"/>
                </a:lnTo>
                <a:lnTo>
                  <a:pt x="1371" y="807110"/>
                </a:lnTo>
                <a:lnTo>
                  <a:pt x="1371" y="804367"/>
                </a:lnTo>
                <a:close/>
              </a:path>
              <a:path w="1905" h="829310">
                <a:moveTo>
                  <a:pt x="1371" y="798893"/>
                </a:moveTo>
                <a:lnTo>
                  <a:pt x="0" y="798893"/>
                </a:lnTo>
                <a:lnTo>
                  <a:pt x="0" y="801636"/>
                </a:lnTo>
                <a:lnTo>
                  <a:pt x="1371" y="801636"/>
                </a:lnTo>
                <a:lnTo>
                  <a:pt x="1371" y="798893"/>
                </a:lnTo>
                <a:close/>
              </a:path>
              <a:path w="1905" h="829310">
                <a:moveTo>
                  <a:pt x="1371" y="793432"/>
                </a:moveTo>
                <a:lnTo>
                  <a:pt x="0" y="793432"/>
                </a:lnTo>
                <a:lnTo>
                  <a:pt x="0" y="796163"/>
                </a:lnTo>
                <a:lnTo>
                  <a:pt x="1371" y="796163"/>
                </a:lnTo>
                <a:lnTo>
                  <a:pt x="1371" y="793432"/>
                </a:lnTo>
                <a:close/>
              </a:path>
              <a:path w="1905" h="829310">
                <a:moveTo>
                  <a:pt x="1371" y="787958"/>
                </a:moveTo>
                <a:lnTo>
                  <a:pt x="0" y="787958"/>
                </a:lnTo>
                <a:lnTo>
                  <a:pt x="0" y="790689"/>
                </a:lnTo>
                <a:lnTo>
                  <a:pt x="1371" y="790689"/>
                </a:lnTo>
                <a:lnTo>
                  <a:pt x="1371" y="787958"/>
                </a:lnTo>
                <a:close/>
              </a:path>
              <a:path w="1905" h="829310">
                <a:moveTo>
                  <a:pt x="1371" y="782485"/>
                </a:moveTo>
                <a:lnTo>
                  <a:pt x="0" y="782485"/>
                </a:lnTo>
                <a:lnTo>
                  <a:pt x="0" y="785215"/>
                </a:lnTo>
                <a:lnTo>
                  <a:pt x="1371" y="785215"/>
                </a:lnTo>
                <a:lnTo>
                  <a:pt x="1371" y="782485"/>
                </a:lnTo>
                <a:close/>
              </a:path>
              <a:path w="1905" h="829310">
                <a:moveTo>
                  <a:pt x="1371" y="777011"/>
                </a:moveTo>
                <a:lnTo>
                  <a:pt x="0" y="777011"/>
                </a:lnTo>
                <a:lnTo>
                  <a:pt x="0" y="779741"/>
                </a:lnTo>
                <a:lnTo>
                  <a:pt x="1371" y="779741"/>
                </a:lnTo>
                <a:lnTo>
                  <a:pt x="1371" y="777011"/>
                </a:lnTo>
                <a:close/>
              </a:path>
              <a:path w="1905" h="829310">
                <a:moveTo>
                  <a:pt x="1371" y="771537"/>
                </a:moveTo>
                <a:lnTo>
                  <a:pt x="0" y="771537"/>
                </a:lnTo>
                <a:lnTo>
                  <a:pt x="0" y="774280"/>
                </a:lnTo>
                <a:lnTo>
                  <a:pt x="1371" y="774280"/>
                </a:lnTo>
                <a:lnTo>
                  <a:pt x="1371" y="771537"/>
                </a:lnTo>
                <a:close/>
              </a:path>
              <a:path w="1905" h="829310">
                <a:moveTo>
                  <a:pt x="1371" y="766064"/>
                </a:moveTo>
                <a:lnTo>
                  <a:pt x="0" y="766064"/>
                </a:lnTo>
                <a:lnTo>
                  <a:pt x="0" y="768807"/>
                </a:lnTo>
                <a:lnTo>
                  <a:pt x="1371" y="768807"/>
                </a:lnTo>
                <a:lnTo>
                  <a:pt x="1371" y="766064"/>
                </a:lnTo>
                <a:close/>
              </a:path>
              <a:path w="1905" h="829310">
                <a:moveTo>
                  <a:pt x="1371" y="760590"/>
                </a:moveTo>
                <a:lnTo>
                  <a:pt x="0" y="760590"/>
                </a:lnTo>
                <a:lnTo>
                  <a:pt x="0" y="763333"/>
                </a:lnTo>
                <a:lnTo>
                  <a:pt x="1371" y="763333"/>
                </a:lnTo>
                <a:lnTo>
                  <a:pt x="1371" y="760590"/>
                </a:lnTo>
                <a:close/>
              </a:path>
              <a:path w="1905" h="829310">
                <a:moveTo>
                  <a:pt x="1371" y="311899"/>
                </a:moveTo>
                <a:lnTo>
                  <a:pt x="0" y="311899"/>
                </a:lnTo>
                <a:lnTo>
                  <a:pt x="0" y="313766"/>
                </a:lnTo>
                <a:lnTo>
                  <a:pt x="1371" y="313766"/>
                </a:lnTo>
                <a:lnTo>
                  <a:pt x="1371" y="311899"/>
                </a:lnTo>
                <a:close/>
              </a:path>
              <a:path w="1905" h="829310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829310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829310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82931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829310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829310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829310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829310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829310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829310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829310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829310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829310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829310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829310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829310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829310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829310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82931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82931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829310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829310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829310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829310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829310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82931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82931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829310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829310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829310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829310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829310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82931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82931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829310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829310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829310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829310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829310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82931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82931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829310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829310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829310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829310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829310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82931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829310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829310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829310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829310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829310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829310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829310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829310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829310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829310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17044670" y="1424604"/>
            <a:ext cx="568325" cy="3432175"/>
          </a:xfrm>
          <a:custGeom>
            <a:avLst/>
            <a:gdLst/>
            <a:ahLst/>
            <a:cxnLst/>
            <a:rect l="l" t="t" r="r" b="b"/>
            <a:pathLst>
              <a:path w="568325" h="3432175">
                <a:moveTo>
                  <a:pt x="1371" y="583958"/>
                </a:moveTo>
                <a:lnTo>
                  <a:pt x="0" y="583958"/>
                </a:lnTo>
                <a:lnTo>
                  <a:pt x="0" y="586689"/>
                </a:lnTo>
                <a:lnTo>
                  <a:pt x="1371" y="586689"/>
                </a:lnTo>
                <a:lnTo>
                  <a:pt x="1371" y="583958"/>
                </a:lnTo>
                <a:close/>
              </a:path>
              <a:path w="568325" h="3432175">
                <a:moveTo>
                  <a:pt x="1371" y="578485"/>
                </a:moveTo>
                <a:lnTo>
                  <a:pt x="0" y="578485"/>
                </a:lnTo>
                <a:lnTo>
                  <a:pt x="0" y="581215"/>
                </a:lnTo>
                <a:lnTo>
                  <a:pt x="1371" y="581215"/>
                </a:lnTo>
                <a:lnTo>
                  <a:pt x="1371" y="578485"/>
                </a:lnTo>
                <a:close/>
              </a:path>
              <a:path w="568325" h="3432175">
                <a:moveTo>
                  <a:pt x="1371" y="573011"/>
                </a:moveTo>
                <a:lnTo>
                  <a:pt x="0" y="573011"/>
                </a:lnTo>
                <a:lnTo>
                  <a:pt x="0" y="575754"/>
                </a:lnTo>
                <a:lnTo>
                  <a:pt x="1371" y="575754"/>
                </a:lnTo>
                <a:lnTo>
                  <a:pt x="1371" y="573011"/>
                </a:lnTo>
                <a:close/>
              </a:path>
              <a:path w="568325" h="3432175">
                <a:moveTo>
                  <a:pt x="1371" y="556602"/>
                </a:moveTo>
                <a:lnTo>
                  <a:pt x="0" y="556602"/>
                </a:lnTo>
                <a:lnTo>
                  <a:pt x="0" y="559333"/>
                </a:lnTo>
                <a:lnTo>
                  <a:pt x="1371" y="559333"/>
                </a:lnTo>
                <a:lnTo>
                  <a:pt x="1371" y="556602"/>
                </a:lnTo>
                <a:close/>
              </a:path>
              <a:path w="568325" h="3432175">
                <a:moveTo>
                  <a:pt x="1371" y="551129"/>
                </a:moveTo>
                <a:lnTo>
                  <a:pt x="0" y="551129"/>
                </a:lnTo>
                <a:lnTo>
                  <a:pt x="0" y="553859"/>
                </a:lnTo>
                <a:lnTo>
                  <a:pt x="1371" y="553859"/>
                </a:lnTo>
                <a:lnTo>
                  <a:pt x="1371" y="551129"/>
                </a:lnTo>
                <a:close/>
              </a:path>
              <a:path w="568325" h="3432175">
                <a:moveTo>
                  <a:pt x="1371" y="546709"/>
                </a:moveTo>
                <a:lnTo>
                  <a:pt x="0" y="546709"/>
                </a:lnTo>
                <a:lnTo>
                  <a:pt x="0" y="548386"/>
                </a:lnTo>
                <a:lnTo>
                  <a:pt x="1371" y="548386"/>
                </a:lnTo>
                <a:lnTo>
                  <a:pt x="1371" y="546709"/>
                </a:lnTo>
                <a:close/>
              </a:path>
              <a:path w="568325" h="3432175">
                <a:moveTo>
                  <a:pt x="1371" y="102425"/>
                </a:moveTo>
                <a:lnTo>
                  <a:pt x="0" y="102425"/>
                </a:lnTo>
                <a:lnTo>
                  <a:pt x="0" y="102641"/>
                </a:lnTo>
                <a:lnTo>
                  <a:pt x="1371" y="102641"/>
                </a:lnTo>
                <a:lnTo>
                  <a:pt x="1371" y="102425"/>
                </a:lnTo>
                <a:close/>
              </a:path>
              <a:path w="568325" h="3432175">
                <a:moveTo>
                  <a:pt x="1371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71" y="99695"/>
                </a:lnTo>
                <a:lnTo>
                  <a:pt x="1371" y="96951"/>
                </a:lnTo>
                <a:close/>
              </a:path>
              <a:path w="568325" h="3432175">
                <a:moveTo>
                  <a:pt x="1371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71" y="94221"/>
                </a:lnTo>
                <a:lnTo>
                  <a:pt x="1371" y="91490"/>
                </a:lnTo>
                <a:close/>
              </a:path>
              <a:path w="568325" h="3432175">
                <a:moveTo>
                  <a:pt x="1371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71" y="88747"/>
                </a:lnTo>
                <a:lnTo>
                  <a:pt x="1371" y="86017"/>
                </a:lnTo>
                <a:close/>
              </a:path>
              <a:path w="568325" h="3432175">
                <a:moveTo>
                  <a:pt x="1371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71" y="83273"/>
                </a:lnTo>
                <a:lnTo>
                  <a:pt x="1371" y="80543"/>
                </a:lnTo>
                <a:close/>
              </a:path>
              <a:path w="568325" h="3432175">
                <a:moveTo>
                  <a:pt x="1371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71" y="77800"/>
                </a:lnTo>
                <a:lnTo>
                  <a:pt x="1371" y="75069"/>
                </a:lnTo>
                <a:close/>
              </a:path>
              <a:path w="568325" h="3432175">
                <a:moveTo>
                  <a:pt x="1371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71" y="72339"/>
                </a:lnTo>
                <a:lnTo>
                  <a:pt x="1371" y="69596"/>
                </a:lnTo>
                <a:close/>
              </a:path>
              <a:path w="568325" h="3432175">
                <a:moveTo>
                  <a:pt x="1371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71" y="66865"/>
                </a:lnTo>
                <a:lnTo>
                  <a:pt x="1371" y="64122"/>
                </a:lnTo>
                <a:close/>
              </a:path>
              <a:path w="568325" h="3432175">
                <a:moveTo>
                  <a:pt x="1371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71" y="61391"/>
                </a:lnTo>
                <a:lnTo>
                  <a:pt x="1371" y="58648"/>
                </a:lnTo>
                <a:close/>
              </a:path>
              <a:path w="568325" h="3432175">
                <a:moveTo>
                  <a:pt x="1371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71" y="55918"/>
                </a:lnTo>
                <a:lnTo>
                  <a:pt x="1371" y="53187"/>
                </a:lnTo>
                <a:close/>
              </a:path>
              <a:path w="568325" h="3432175">
                <a:moveTo>
                  <a:pt x="1371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71" y="50444"/>
                </a:lnTo>
                <a:lnTo>
                  <a:pt x="1371" y="47713"/>
                </a:lnTo>
                <a:close/>
              </a:path>
              <a:path w="568325" h="3432175">
                <a:moveTo>
                  <a:pt x="1371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71" y="44970"/>
                </a:lnTo>
                <a:lnTo>
                  <a:pt x="1371" y="42240"/>
                </a:lnTo>
                <a:close/>
              </a:path>
              <a:path w="568325" h="3432175">
                <a:moveTo>
                  <a:pt x="1371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71" y="39497"/>
                </a:lnTo>
                <a:lnTo>
                  <a:pt x="1371" y="36766"/>
                </a:lnTo>
                <a:close/>
              </a:path>
              <a:path w="568325" h="3432175">
                <a:moveTo>
                  <a:pt x="1371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71" y="34036"/>
                </a:lnTo>
                <a:lnTo>
                  <a:pt x="1371" y="31292"/>
                </a:lnTo>
                <a:close/>
              </a:path>
              <a:path w="568325" h="3432175">
                <a:moveTo>
                  <a:pt x="1371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71" y="28562"/>
                </a:lnTo>
                <a:lnTo>
                  <a:pt x="1371" y="25819"/>
                </a:lnTo>
                <a:close/>
              </a:path>
              <a:path w="568325" h="3432175">
                <a:moveTo>
                  <a:pt x="1371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71" y="23088"/>
                </a:lnTo>
                <a:lnTo>
                  <a:pt x="1371" y="20345"/>
                </a:lnTo>
                <a:close/>
              </a:path>
              <a:path w="568325" h="3432175">
                <a:moveTo>
                  <a:pt x="1371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71" y="17614"/>
                </a:lnTo>
                <a:lnTo>
                  <a:pt x="1371" y="14884"/>
                </a:lnTo>
                <a:close/>
              </a:path>
              <a:path w="568325" h="3432175">
                <a:moveTo>
                  <a:pt x="1371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71" y="12141"/>
                </a:lnTo>
                <a:lnTo>
                  <a:pt x="1371" y="9410"/>
                </a:lnTo>
                <a:close/>
              </a:path>
              <a:path w="568325" h="3432175">
                <a:moveTo>
                  <a:pt x="1371" y="3937"/>
                </a:moveTo>
                <a:lnTo>
                  <a:pt x="0" y="3937"/>
                </a:lnTo>
                <a:lnTo>
                  <a:pt x="0" y="6667"/>
                </a:lnTo>
                <a:lnTo>
                  <a:pt x="1371" y="6667"/>
                </a:lnTo>
                <a:lnTo>
                  <a:pt x="1371" y="3937"/>
                </a:lnTo>
                <a:close/>
              </a:path>
              <a:path w="568325" h="3432175">
                <a:moveTo>
                  <a:pt x="1371" y="0"/>
                </a:moveTo>
                <a:lnTo>
                  <a:pt x="0" y="0"/>
                </a:lnTo>
                <a:lnTo>
                  <a:pt x="0" y="1193"/>
                </a:lnTo>
                <a:lnTo>
                  <a:pt x="1371" y="1193"/>
                </a:lnTo>
                <a:lnTo>
                  <a:pt x="1371" y="0"/>
                </a:lnTo>
                <a:close/>
              </a:path>
              <a:path w="568325" h="3432175">
                <a:moveTo>
                  <a:pt x="567804" y="3429355"/>
                </a:moveTo>
                <a:lnTo>
                  <a:pt x="566432" y="3429355"/>
                </a:lnTo>
                <a:lnTo>
                  <a:pt x="566432" y="3432086"/>
                </a:lnTo>
                <a:lnTo>
                  <a:pt x="567804" y="3432086"/>
                </a:lnTo>
                <a:lnTo>
                  <a:pt x="567804" y="3429355"/>
                </a:lnTo>
                <a:close/>
              </a:path>
              <a:path w="568325" h="3432175">
                <a:moveTo>
                  <a:pt x="567804" y="3423882"/>
                </a:moveTo>
                <a:lnTo>
                  <a:pt x="566432" y="3423882"/>
                </a:lnTo>
                <a:lnTo>
                  <a:pt x="566432" y="3426625"/>
                </a:lnTo>
                <a:lnTo>
                  <a:pt x="567804" y="3426625"/>
                </a:lnTo>
                <a:lnTo>
                  <a:pt x="567804" y="3423882"/>
                </a:lnTo>
                <a:close/>
              </a:path>
              <a:path w="568325" h="3432175">
                <a:moveTo>
                  <a:pt x="567804" y="3418408"/>
                </a:moveTo>
                <a:lnTo>
                  <a:pt x="566432" y="3418408"/>
                </a:lnTo>
                <a:lnTo>
                  <a:pt x="566432" y="3421151"/>
                </a:lnTo>
                <a:lnTo>
                  <a:pt x="567804" y="3421151"/>
                </a:lnTo>
                <a:lnTo>
                  <a:pt x="567804" y="3418408"/>
                </a:lnTo>
                <a:close/>
              </a:path>
              <a:path w="568325" h="3432175">
                <a:moveTo>
                  <a:pt x="567804" y="3412934"/>
                </a:moveTo>
                <a:lnTo>
                  <a:pt x="566432" y="3412934"/>
                </a:lnTo>
                <a:lnTo>
                  <a:pt x="566432" y="3415677"/>
                </a:lnTo>
                <a:lnTo>
                  <a:pt x="567804" y="3415677"/>
                </a:lnTo>
                <a:lnTo>
                  <a:pt x="567804" y="3412934"/>
                </a:lnTo>
                <a:close/>
              </a:path>
              <a:path w="568325" h="3432175">
                <a:moveTo>
                  <a:pt x="567804" y="3407473"/>
                </a:moveTo>
                <a:lnTo>
                  <a:pt x="566432" y="3407473"/>
                </a:lnTo>
                <a:lnTo>
                  <a:pt x="566432" y="3410204"/>
                </a:lnTo>
                <a:lnTo>
                  <a:pt x="567804" y="3410204"/>
                </a:lnTo>
                <a:lnTo>
                  <a:pt x="567804" y="3407473"/>
                </a:lnTo>
                <a:close/>
              </a:path>
              <a:path w="568325" h="3432175">
                <a:moveTo>
                  <a:pt x="567804" y="3401999"/>
                </a:moveTo>
                <a:lnTo>
                  <a:pt x="566432" y="3401999"/>
                </a:lnTo>
                <a:lnTo>
                  <a:pt x="566432" y="3404730"/>
                </a:lnTo>
                <a:lnTo>
                  <a:pt x="567804" y="3404730"/>
                </a:lnTo>
                <a:lnTo>
                  <a:pt x="567804" y="3401999"/>
                </a:lnTo>
                <a:close/>
              </a:path>
              <a:path w="568325" h="3432175">
                <a:moveTo>
                  <a:pt x="567804" y="3396526"/>
                </a:moveTo>
                <a:lnTo>
                  <a:pt x="566432" y="3396526"/>
                </a:lnTo>
                <a:lnTo>
                  <a:pt x="566432" y="3399256"/>
                </a:lnTo>
                <a:lnTo>
                  <a:pt x="567804" y="3399256"/>
                </a:lnTo>
                <a:lnTo>
                  <a:pt x="567804" y="3396526"/>
                </a:lnTo>
                <a:close/>
              </a:path>
              <a:path w="568325" h="3432175">
                <a:moveTo>
                  <a:pt x="567804" y="3391052"/>
                </a:moveTo>
                <a:lnTo>
                  <a:pt x="566432" y="3391052"/>
                </a:lnTo>
                <a:lnTo>
                  <a:pt x="566432" y="3393783"/>
                </a:lnTo>
                <a:lnTo>
                  <a:pt x="567804" y="3393783"/>
                </a:lnTo>
                <a:lnTo>
                  <a:pt x="567804" y="3391052"/>
                </a:lnTo>
                <a:close/>
              </a:path>
              <a:path w="568325" h="3432175">
                <a:moveTo>
                  <a:pt x="567804" y="3385578"/>
                </a:moveTo>
                <a:lnTo>
                  <a:pt x="566432" y="3385578"/>
                </a:lnTo>
                <a:lnTo>
                  <a:pt x="566432" y="3388322"/>
                </a:lnTo>
                <a:lnTo>
                  <a:pt x="567804" y="3388322"/>
                </a:lnTo>
                <a:lnTo>
                  <a:pt x="567804" y="3385578"/>
                </a:lnTo>
                <a:close/>
              </a:path>
              <a:path w="568325" h="3432175">
                <a:moveTo>
                  <a:pt x="567804" y="3380105"/>
                </a:moveTo>
                <a:lnTo>
                  <a:pt x="566432" y="3380105"/>
                </a:lnTo>
                <a:lnTo>
                  <a:pt x="566432" y="3382848"/>
                </a:lnTo>
                <a:lnTo>
                  <a:pt x="567804" y="3382848"/>
                </a:lnTo>
                <a:lnTo>
                  <a:pt x="567804" y="3380105"/>
                </a:lnTo>
                <a:close/>
              </a:path>
              <a:path w="568325" h="3432175">
                <a:moveTo>
                  <a:pt x="567804" y="3374631"/>
                </a:moveTo>
                <a:lnTo>
                  <a:pt x="566432" y="3374631"/>
                </a:lnTo>
                <a:lnTo>
                  <a:pt x="566432" y="3377374"/>
                </a:lnTo>
                <a:lnTo>
                  <a:pt x="567804" y="3377374"/>
                </a:lnTo>
                <a:lnTo>
                  <a:pt x="567804" y="3374631"/>
                </a:lnTo>
                <a:close/>
              </a:path>
              <a:path w="568325" h="3432175">
                <a:moveTo>
                  <a:pt x="567804" y="3369170"/>
                </a:moveTo>
                <a:lnTo>
                  <a:pt x="566432" y="3369170"/>
                </a:lnTo>
                <a:lnTo>
                  <a:pt x="566432" y="3371900"/>
                </a:lnTo>
                <a:lnTo>
                  <a:pt x="567804" y="3371900"/>
                </a:lnTo>
                <a:lnTo>
                  <a:pt x="567804" y="3369170"/>
                </a:lnTo>
                <a:close/>
              </a:path>
              <a:path w="568325" h="3432175">
                <a:moveTo>
                  <a:pt x="567804" y="3363696"/>
                </a:moveTo>
                <a:lnTo>
                  <a:pt x="566432" y="3363696"/>
                </a:lnTo>
                <a:lnTo>
                  <a:pt x="566432" y="3366427"/>
                </a:lnTo>
                <a:lnTo>
                  <a:pt x="567804" y="3366427"/>
                </a:lnTo>
                <a:lnTo>
                  <a:pt x="567804" y="3363696"/>
                </a:lnTo>
                <a:close/>
              </a:path>
              <a:path w="568325" h="3432175">
                <a:moveTo>
                  <a:pt x="567804" y="3358223"/>
                </a:moveTo>
                <a:lnTo>
                  <a:pt x="566432" y="3358223"/>
                </a:lnTo>
                <a:lnTo>
                  <a:pt x="566432" y="3360953"/>
                </a:lnTo>
                <a:lnTo>
                  <a:pt x="567804" y="3360953"/>
                </a:lnTo>
                <a:lnTo>
                  <a:pt x="567804" y="3358223"/>
                </a:lnTo>
                <a:close/>
              </a:path>
              <a:path w="568325" h="3432175">
                <a:moveTo>
                  <a:pt x="567804" y="3352749"/>
                </a:moveTo>
                <a:lnTo>
                  <a:pt x="566432" y="3352749"/>
                </a:lnTo>
                <a:lnTo>
                  <a:pt x="566432" y="3355479"/>
                </a:lnTo>
                <a:lnTo>
                  <a:pt x="567804" y="3355479"/>
                </a:lnTo>
                <a:lnTo>
                  <a:pt x="567804" y="3352749"/>
                </a:lnTo>
                <a:close/>
              </a:path>
              <a:path w="568325" h="3432175">
                <a:moveTo>
                  <a:pt x="567804" y="3347275"/>
                </a:moveTo>
                <a:lnTo>
                  <a:pt x="566432" y="3347275"/>
                </a:lnTo>
                <a:lnTo>
                  <a:pt x="566432" y="3350018"/>
                </a:lnTo>
                <a:lnTo>
                  <a:pt x="567804" y="3350018"/>
                </a:lnTo>
                <a:lnTo>
                  <a:pt x="567804" y="3347275"/>
                </a:lnTo>
                <a:close/>
              </a:path>
              <a:path w="568325" h="3432175">
                <a:moveTo>
                  <a:pt x="567804" y="3341801"/>
                </a:moveTo>
                <a:lnTo>
                  <a:pt x="566432" y="3341801"/>
                </a:lnTo>
                <a:lnTo>
                  <a:pt x="566432" y="3344545"/>
                </a:lnTo>
                <a:lnTo>
                  <a:pt x="567804" y="3344545"/>
                </a:lnTo>
                <a:lnTo>
                  <a:pt x="567804" y="3341801"/>
                </a:lnTo>
                <a:close/>
              </a:path>
              <a:path w="568325" h="3432175">
                <a:moveTo>
                  <a:pt x="567804" y="3336328"/>
                </a:moveTo>
                <a:lnTo>
                  <a:pt x="566432" y="3336328"/>
                </a:lnTo>
                <a:lnTo>
                  <a:pt x="566432" y="3339071"/>
                </a:lnTo>
                <a:lnTo>
                  <a:pt x="567804" y="3339071"/>
                </a:lnTo>
                <a:lnTo>
                  <a:pt x="567804" y="3336328"/>
                </a:lnTo>
                <a:close/>
              </a:path>
              <a:path w="568325" h="3432175">
                <a:moveTo>
                  <a:pt x="567804" y="3330867"/>
                </a:moveTo>
                <a:lnTo>
                  <a:pt x="566432" y="3330867"/>
                </a:lnTo>
                <a:lnTo>
                  <a:pt x="566432" y="3333597"/>
                </a:lnTo>
                <a:lnTo>
                  <a:pt x="567804" y="3333597"/>
                </a:lnTo>
                <a:lnTo>
                  <a:pt x="567804" y="3330867"/>
                </a:lnTo>
                <a:close/>
              </a:path>
              <a:path w="568325" h="3432175">
                <a:moveTo>
                  <a:pt x="567804" y="3325393"/>
                </a:moveTo>
                <a:lnTo>
                  <a:pt x="566432" y="3325393"/>
                </a:lnTo>
                <a:lnTo>
                  <a:pt x="566432" y="3328124"/>
                </a:lnTo>
                <a:lnTo>
                  <a:pt x="567804" y="3328124"/>
                </a:lnTo>
                <a:lnTo>
                  <a:pt x="567804" y="3325393"/>
                </a:lnTo>
                <a:close/>
              </a:path>
              <a:path w="568325" h="3432175">
                <a:moveTo>
                  <a:pt x="567804" y="3319919"/>
                </a:moveTo>
                <a:lnTo>
                  <a:pt x="566432" y="3319919"/>
                </a:lnTo>
                <a:lnTo>
                  <a:pt x="566432" y="3322650"/>
                </a:lnTo>
                <a:lnTo>
                  <a:pt x="567804" y="3322650"/>
                </a:lnTo>
                <a:lnTo>
                  <a:pt x="567804" y="3319919"/>
                </a:lnTo>
                <a:close/>
              </a:path>
              <a:path w="568325" h="3432175">
                <a:moveTo>
                  <a:pt x="567804" y="3314446"/>
                </a:moveTo>
                <a:lnTo>
                  <a:pt x="566432" y="3314446"/>
                </a:lnTo>
                <a:lnTo>
                  <a:pt x="566432" y="3317176"/>
                </a:lnTo>
                <a:lnTo>
                  <a:pt x="567804" y="3317176"/>
                </a:lnTo>
                <a:lnTo>
                  <a:pt x="567804" y="3314446"/>
                </a:lnTo>
                <a:close/>
              </a:path>
              <a:path w="568325" h="3432175">
                <a:moveTo>
                  <a:pt x="567804" y="3308972"/>
                </a:moveTo>
                <a:lnTo>
                  <a:pt x="566432" y="3308972"/>
                </a:lnTo>
                <a:lnTo>
                  <a:pt x="566432" y="3311715"/>
                </a:lnTo>
                <a:lnTo>
                  <a:pt x="567804" y="3311715"/>
                </a:lnTo>
                <a:lnTo>
                  <a:pt x="567804" y="3308972"/>
                </a:lnTo>
                <a:close/>
              </a:path>
              <a:path w="568325" h="3432175">
                <a:moveTo>
                  <a:pt x="567804" y="3303498"/>
                </a:moveTo>
                <a:lnTo>
                  <a:pt x="566432" y="3303498"/>
                </a:lnTo>
                <a:lnTo>
                  <a:pt x="566432" y="3306241"/>
                </a:lnTo>
                <a:lnTo>
                  <a:pt x="567804" y="3306241"/>
                </a:lnTo>
                <a:lnTo>
                  <a:pt x="567804" y="3303498"/>
                </a:lnTo>
                <a:close/>
              </a:path>
              <a:path w="568325" h="3432175">
                <a:moveTo>
                  <a:pt x="567804" y="3298025"/>
                </a:moveTo>
                <a:lnTo>
                  <a:pt x="566432" y="3298025"/>
                </a:lnTo>
                <a:lnTo>
                  <a:pt x="566432" y="3300768"/>
                </a:lnTo>
                <a:lnTo>
                  <a:pt x="567804" y="3300768"/>
                </a:lnTo>
                <a:lnTo>
                  <a:pt x="567804" y="3298025"/>
                </a:lnTo>
                <a:close/>
              </a:path>
              <a:path w="568325" h="3432175">
                <a:moveTo>
                  <a:pt x="567804" y="3292564"/>
                </a:moveTo>
                <a:lnTo>
                  <a:pt x="566432" y="3292564"/>
                </a:lnTo>
                <a:lnTo>
                  <a:pt x="566432" y="3295294"/>
                </a:lnTo>
                <a:lnTo>
                  <a:pt x="567804" y="3295294"/>
                </a:lnTo>
                <a:lnTo>
                  <a:pt x="567804" y="3292564"/>
                </a:lnTo>
                <a:close/>
              </a:path>
              <a:path w="568325" h="3432175">
                <a:moveTo>
                  <a:pt x="567804" y="3287090"/>
                </a:moveTo>
                <a:lnTo>
                  <a:pt x="566432" y="3287090"/>
                </a:lnTo>
                <a:lnTo>
                  <a:pt x="566432" y="3289820"/>
                </a:lnTo>
                <a:lnTo>
                  <a:pt x="567804" y="3289820"/>
                </a:lnTo>
                <a:lnTo>
                  <a:pt x="567804" y="3287090"/>
                </a:lnTo>
                <a:close/>
              </a:path>
              <a:path w="568325" h="3432175">
                <a:moveTo>
                  <a:pt x="567804" y="3281616"/>
                </a:moveTo>
                <a:lnTo>
                  <a:pt x="566432" y="3281616"/>
                </a:lnTo>
                <a:lnTo>
                  <a:pt x="566432" y="3284347"/>
                </a:lnTo>
                <a:lnTo>
                  <a:pt x="567804" y="3284347"/>
                </a:lnTo>
                <a:lnTo>
                  <a:pt x="567804" y="3281616"/>
                </a:lnTo>
                <a:close/>
              </a:path>
              <a:path w="568325" h="3432175">
                <a:moveTo>
                  <a:pt x="567804" y="3276142"/>
                </a:moveTo>
                <a:lnTo>
                  <a:pt x="566432" y="3276142"/>
                </a:lnTo>
                <a:lnTo>
                  <a:pt x="566432" y="3278873"/>
                </a:lnTo>
                <a:lnTo>
                  <a:pt x="567804" y="3278873"/>
                </a:lnTo>
                <a:lnTo>
                  <a:pt x="567804" y="3276142"/>
                </a:lnTo>
                <a:close/>
              </a:path>
              <a:path w="568325" h="3432175">
                <a:moveTo>
                  <a:pt x="567804" y="3270669"/>
                </a:moveTo>
                <a:lnTo>
                  <a:pt x="566432" y="3270669"/>
                </a:lnTo>
                <a:lnTo>
                  <a:pt x="566432" y="3273412"/>
                </a:lnTo>
                <a:lnTo>
                  <a:pt x="567804" y="3273412"/>
                </a:lnTo>
                <a:lnTo>
                  <a:pt x="567804" y="3270669"/>
                </a:lnTo>
                <a:close/>
              </a:path>
              <a:path w="568325" h="3432175">
                <a:moveTo>
                  <a:pt x="567804" y="3265195"/>
                </a:moveTo>
                <a:lnTo>
                  <a:pt x="566432" y="3265195"/>
                </a:lnTo>
                <a:lnTo>
                  <a:pt x="566432" y="3267938"/>
                </a:lnTo>
                <a:lnTo>
                  <a:pt x="567804" y="3267938"/>
                </a:lnTo>
                <a:lnTo>
                  <a:pt x="567804" y="3265195"/>
                </a:lnTo>
                <a:close/>
              </a:path>
              <a:path w="568325" h="3432175">
                <a:moveTo>
                  <a:pt x="567804" y="3259721"/>
                </a:moveTo>
                <a:lnTo>
                  <a:pt x="566432" y="3259721"/>
                </a:lnTo>
                <a:lnTo>
                  <a:pt x="566432" y="3262465"/>
                </a:lnTo>
                <a:lnTo>
                  <a:pt x="567804" y="3262465"/>
                </a:lnTo>
                <a:lnTo>
                  <a:pt x="567804" y="3259721"/>
                </a:lnTo>
                <a:close/>
              </a:path>
              <a:path w="568325" h="3432175">
                <a:moveTo>
                  <a:pt x="567804" y="3254260"/>
                </a:moveTo>
                <a:lnTo>
                  <a:pt x="566432" y="3254260"/>
                </a:lnTo>
                <a:lnTo>
                  <a:pt x="566432" y="3256991"/>
                </a:lnTo>
                <a:lnTo>
                  <a:pt x="567804" y="3256991"/>
                </a:lnTo>
                <a:lnTo>
                  <a:pt x="567804" y="3254260"/>
                </a:lnTo>
                <a:close/>
              </a:path>
              <a:path w="568325" h="3432175">
                <a:moveTo>
                  <a:pt x="567804" y="3248787"/>
                </a:moveTo>
                <a:lnTo>
                  <a:pt x="566432" y="3248787"/>
                </a:lnTo>
                <a:lnTo>
                  <a:pt x="566432" y="3251517"/>
                </a:lnTo>
                <a:lnTo>
                  <a:pt x="567804" y="3251517"/>
                </a:lnTo>
                <a:lnTo>
                  <a:pt x="567804" y="3248787"/>
                </a:lnTo>
                <a:close/>
              </a:path>
              <a:path w="568325" h="3432175">
                <a:moveTo>
                  <a:pt x="567804" y="3243313"/>
                </a:moveTo>
                <a:lnTo>
                  <a:pt x="566432" y="3243313"/>
                </a:lnTo>
                <a:lnTo>
                  <a:pt x="566432" y="3246043"/>
                </a:lnTo>
                <a:lnTo>
                  <a:pt x="567804" y="3246043"/>
                </a:lnTo>
                <a:lnTo>
                  <a:pt x="567804" y="3243313"/>
                </a:lnTo>
                <a:close/>
              </a:path>
              <a:path w="568325" h="3432175">
                <a:moveTo>
                  <a:pt x="567804" y="3237839"/>
                </a:moveTo>
                <a:lnTo>
                  <a:pt x="566432" y="3237839"/>
                </a:lnTo>
                <a:lnTo>
                  <a:pt x="566432" y="3240570"/>
                </a:lnTo>
                <a:lnTo>
                  <a:pt x="567804" y="3240570"/>
                </a:lnTo>
                <a:lnTo>
                  <a:pt x="567804" y="3237839"/>
                </a:lnTo>
                <a:close/>
              </a:path>
              <a:path w="568325" h="3432175">
                <a:moveTo>
                  <a:pt x="567804" y="3232366"/>
                </a:moveTo>
                <a:lnTo>
                  <a:pt x="566432" y="3232366"/>
                </a:lnTo>
                <a:lnTo>
                  <a:pt x="566432" y="3235096"/>
                </a:lnTo>
                <a:lnTo>
                  <a:pt x="567804" y="3235096"/>
                </a:lnTo>
                <a:lnTo>
                  <a:pt x="567804" y="3232366"/>
                </a:lnTo>
                <a:close/>
              </a:path>
              <a:path w="568325" h="3432175">
                <a:moveTo>
                  <a:pt x="567804" y="3226892"/>
                </a:moveTo>
                <a:lnTo>
                  <a:pt x="566432" y="3226892"/>
                </a:lnTo>
                <a:lnTo>
                  <a:pt x="566432" y="3229635"/>
                </a:lnTo>
                <a:lnTo>
                  <a:pt x="567804" y="3229635"/>
                </a:lnTo>
                <a:lnTo>
                  <a:pt x="567804" y="3226892"/>
                </a:lnTo>
                <a:close/>
              </a:path>
              <a:path w="568325" h="3432175">
                <a:moveTo>
                  <a:pt x="567804" y="3221418"/>
                </a:moveTo>
                <a:lnTo>
                  <a:pt x="566432" y="3221418"/>
                </a:lnTo>
                <a:lnTo>
                  <a:pt x="566432" y="3224161"/>
                </a:lnTo>
                <a:lnTo>
                  <a:pt x="567804" y="3224161"/>
                </a:lnTo>
                <a:lnTo>
                  <a:pt x="567804" y="3221418"/>
                </a:lnTo>
                <a:close/>
              </a:path>
              <a:path w="568325" h="3432175">
                <a:moveTo>
                  <a:pt x="567804" y="3215944"/>
                </a:moveTo>
                <a:lnTo>
                  <a:pt x="566432" y="3215944"/>
                </a:lnTo>
                <a:lnTo>
                  <a:pt x="566432" y="3218688"/>
                </a:lnTo>
                <a:lnTo>
                  <a:pt x="567804" y="3218688"/>
                </a:lnTo>
                <a:lnTo>
                  <a:pt x="567804" y="3215944"/>
                </a:lnTo>
                <a:close/>
              </a:path>
              <a:path w="568325" h="3432175">
                <a:moveTo>
                  <a:pt x="567804" y="3210483"/>
                </a:moveTo>
                <a:lnTo>
                  <a:pt x="566432" y="3210483"/>
                </a:lnTo>
                <a:lnTo>
                  <a:pt x="566432" y="3213214"/>
                </a:lnTo>
                <a:lnTo>
                  <a:pt x="567804" y="3213214"/>
                </a:lnTo>
                <a:lnTo>
                  <a:pt x="567804" y="3210483"/>
                </a:lnTo>
                <a:close/>
              </a:path>
              <a:path w="568325" h="3432175">
                <a:moveTo>
                  <a:pt x="567804" y="3205010"/>
                </a:moveTo>
                <a:lnTo>
                  <a:pt x="566432" y="3205010"/>
                </a:lnTo>
                <a:lnTo>
                  <a:pt x="566432" y="3207740"/>
                </a:lnTo>
                <a:lnTo>
                  <a:pt x="567804" y="3207740"/>
                </a:lnTo>
                <a:lnTo>
                  <a:pt x="567804" y="3205010"/>
                </a:lnTo>
                <a:close/>
              </a:path>
              <a:path w="568325" h="3432175">
                <a:moveTo>
                  <a:pt x="567804" y="3199536"/>
                </a:moveTo>
                <a:lnTo>
                  <a:pt x="566432" y="3199536"/>
                </a:lnTo>
                <a:lnTo>
                  <a:pt x="566432" y="3202267"/>
                </a:lnTo>
                <a:lnTo>
                  <a:pt x="567804" y="3202267"/>
                </a:lnTo>
                <a:lnTo>
                  <a:pt x="567804" y="3199536"/>
                </a:lnTo>
                <a:close/>
              </a:path>
              <a:path w="568325" h="3432175">
                <a:moveTo>
                  <a:pt x="567804" y="3194062"/>
                </a:moveTo>
                <a:lnTo>
                  <a:pt x="566432" y="3194062"/>
                </a:lnTo>
                <a:lnTo>
                  <a:pt x="566432" y="3196793"/>
                </a:lnTo>
                <a:lnTo>
                  <a:pt x="567804" y="3196793"/>
                </a:lnTo>
                <a:lnTo>
                  <a:pt x="567804" y="3194062"/>
                </a:lnTo>
                <a:close/>
              </a:path>
              <a:path w="568325" h="3432175">
                <a:moveTo>
                  <a:pt x="567804" y="3188589"/>
                </a:moveTo>
                <a:lnTo>
                  <a:pt x="566432" y="3188589"/>
                </a:lnTo>
                <a:lnTo>
                  <a:pt x="566432" y="3191332"/>
                </a:lnTo>
                <a:lnTo>
                  <a:pt x="567804" y="3191332"/>
                </a:lnTo>
                <a:lnTo>
                  <a:pt x="567804" y="3188589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17611103" y="4230161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17611103" y="384712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17611103" y="346409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79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17611103" y="3081052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79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79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79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79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386079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28"/>
                </a:lnTo>
                <a:close/>
              </a:path>
              <a:path w="1905" h="386079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25"/>
                </a:lnTo>
                <a:close/>
              </a:path>
              <a:path w="1905" h="386079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7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73"/>
                </a:lnTo>
                <a:lnTo>
                  <a:pt x="1371" y="134073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22"/>
                </a:moveTo>
                <a:lnTo>
                  <a:pt x="0" y="114922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22"/>
                </a:lnTo>
                <a:close/>
              </a:path>
              <a:path w="1905" h="386079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7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70"/>
                </a:lnTo>
                <a:lnTo>
                  <a:pt x="1371" y="95770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79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79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17611103" y="2698020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17611103" y="2298580"/>
            <a:ext cx="1905" cy="402590"/>
          </a:xfrm>
          <a:custGeom>
            <a:avLst/>
            <a:gdLst/>
            <a:ahLst/>
            <a:cxnLst/>
            <a:rect l="l" t="t" r="r" b="b"/>
            <a:pathLst>
              <a:path w="1905" h="402589">
                <a:moveTo>
                  <a:pt x="1371" y="399440"/>
                </a:moveTo>
                <a:lnTo>
                  <a:pt x="0" y="399440"/>
                </a:lnTo>
                <a:lnTo>
                  <a:pt x="0" y="402183"/>
                </a:lnTo>
                <a:lnTo>
                  <a:pt x="1371" y="402183"/>
                </a:lnTo>
                <a:lnTo>
                  <a:pt x="1371" y="399440"/>
                </a:lnTo>
                <a:close/>
              </a:path>
              <a:path w="1905" h="402589">
                <a:moveTo>
                  <a:pt x="1371" y="393966"/>
                </a:moveTo>
                <a:lnTo>
                  <a:pt x="0" y="393966"/>
                </a:lnTo>
                <a:lnTo>
                  <a:pt x="0" y="396709"/>
                </a:lnTo>
                <a:lnTo>
                  <a:pt x="1371" y="396709"/>
                </a:lnTo>
                <a:lnTo>
                  <a:pt x="1371" y="393966"/>
                </a:lnTo>
                <a:close/>
              </a:path>
              <a:path w="1905" h="402589">
                <a:moveTo>
                  <a:pt x="1371" y="388505"/>
                </a:moveTo>
                <a:lnTo>
                  <a:pt x="0" y="388505"/>
                </a:lnTo>
                <a:lnTo>
                  <a:pt x="0" y="391236"/>
                </a:lnTo>
                <a:lnTo>
                  <a:pt x="1371" y="391236"/>
                </a:lnTo>
                <a:lnTo>
                  <a:pt x="1371" y="388505"/>
                </a:lnTo>
                <a:close/>
              </a:path>
              <a:path w="1905" h="40258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402589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402589">
                <a:moveTo>
                  <a:pt x="1371" y="372084"/>
                </a:moveTo>
                <a:lnTo>
                  <a:pt x="0" y="372084"/>
                </a:lnTo>
                <a:lnTo>
                  <a:pt x="0" y="374815"/>
                </a:lnTo>
                <a:lnTo>
                  <a:pt x="1371" y="374815"/>
                </a:lnTo>
                <a:lnTo>
                  <a:pt x="1371" y="372084"/>
                </a:lnTo>
                <a:close/>
              </a:path>
              <a:path w="1905" h="40258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402589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402589">
                <a:moveTo>
                  <a:pt x="1371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63"/>
                </a:lnTo>
                <a:close/>
              </a:path>
              <a:path w="1905" h="40258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40258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402589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402589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40258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402589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402589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40258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40258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402589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402589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402589">
                <a:moveTo>
                  <a:pt x="1371" y="290004"/>
                </a:moveTo>
                <a:lnTo>
                  <a:pt x="0" y="290004"/>
                </a:lnTo>
                <a:lnTo>
                  <a:pt x="0" y="292735"/>
                </a:lnTo>
                <a:lnTo>
                  <a:pt x="1371" y="292735"/>
                </a:lnTo>
                <a:lnTo>
                  <a:pt x="1371" y="290004"/>
                </a:lnTo>
                <a:close/>
              </a:path>
              <a:path w="1905" h="402589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402589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402589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402589">
                <a:moveTo>
                  <a:pt x="1371" y="251701"/>
                </a:moveTo>
                <a:lnTo>
                  <a:pt x="0" y="251701"/>
                </a:lnTo>
                <a:lnTo>
                  <a:pt x="0" y="254431"/>
                </a:lnTo>
                <a:lnTo>
                  <a:pt x="1371" y="254431"/>
                </a:lnTo>
                <a:lnTo>
                  <a:pt x="1371" y="251701"/>
                </a:lnTo>
                <a:close/>
              </a:path>
              <a:path w="1905" h="40258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402589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402589">
                <a:moveTo>
                  <a:pt x="1371" y="235280"/>
                </a:moveTo>
                <a:lnTo>
                  <a:pt x="0" y="235280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80"/>
                </a:lnTo>
                <a:close/>
              </a:path>
              <a:path w="1905" h="40258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40258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402589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402589">
                <a:moveTo>
                  <a:pt x="1371" y="213398"/>
                </a:moveTo>
                <a:lnTo>
                  <a:pt x="0" y="213398"/>
                </a:lnTo>
                <a:lnTo>
                  <a:pt x="0" y="216128"/>
                </a:lnTo>
                <a:lnTo>
                  <a:pt x="1371" y="216128"/>
                </a:lnTo>
                <a:lnTo>
                  <a:pt x="1371" y="213398"/>
                </a:lnTo>
                <a:close/>
              </a:path>
              <a:path w="1905" h="40258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402589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402589">
                <a:moveTo>
                  <a:pt x="1371" y="196977"/>
                </a:moveTo>
                <a:lnTo>
                  <a:pt x="0" y="196977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77"/>
                </a:lnTo>
                <a:close/>
              </a:path>
              <a:path w="1905" h="40258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40258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402589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402589">
                <a:moveTo>
                  <a:pt x="1371" y="175094"/>
                </a:moveTo>
                <a:lnTo>
                  <a:pt x="0" y="175094"/>
                </a:lnTo>
                <a:lnTo>
                  <a:pt x="0" y="177825"/>
                </a:lnTo>
                <a:lnTo>
                  <a:pt x="1371" y="177825"/>
                </a:lnTo>
                <a:lnTo>
                  <a:pt x="1371" y="175094"/>
                </a:lnTo>
                <a:close/>
              </a:path>
              <a:path w="1905" h="40258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402589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402589">
                <a:moveTo>
                  <a:pt x="1371" y="158673"/>
                </a:moveTo>
                <a:lnTo>
                  <a:pt x="0" y="158673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73"/>
                </a:lnTo>
                <a:close/>
              </a:path>
              <a:path w="1905" h="40258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40258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402589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402589">
                <a:moveTo>
                  <a:pt x="1371" y="136791"/>
                </a:moveTo>
                <a:lnTo>
                  <a:pt x="0" y="136791"/>
                </a:lnTo>
                <a:lnTo>
                  <a:pt x="0" y="139522"/>
                </a:lnTo>
                <a:lnTo>
                  <a:pt x="1371" y="139522"/>
                </a:lnTo>
                <a:lnTo>
                  <a:pt x="1371" y="136791"/>
                </a:lnTo>
                <a:close/>
              </a:path>
              <a:path w="1905" h="40258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402589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402589">
                <a:moveTo>
                  <a:pt x="1371" y="120370"/>
                </a:moveTo>
                <a:lnTo>
                  <a:pt x="0" y="120370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70"/>
                </a:lnTo>
                <a:close/>
              </a:path>
              <a:path w="1905" h="40258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40258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402589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402589">
                <a:moveTo>
                  <a:pt x="1371" y="98488"/>
                </a:moveTo>
                <a:lnTo>
                  <a:pt x="0" y="98488"/>
                </a:lnTo>
                <a:lnTo>
                  <a:pt x="0" y="101219"/>
                </a:lnTo>
                <a:lnTo>
                  <a:pt x="1371" y="101219"/>
                </a:lnTo>
                <a:lnTo>
                  <a:pt x="1371" y="98488"/>
                </a:lnTo>
                <a:close/>
              </a:path>
              <a:path w="1905" h="40258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402589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402589">
                <a:moveTo>
                  <a:pt x="1371" y="82067"/>
                </a:moveTo>
                <a:lnTo>
                  <a:pt x="0" y="82067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67"/>
                </a:lnTo>
                <a:close/>
              </a:path>
              <a:path w="1905" h="40258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40258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402589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402589">
                <a:moveTo>
                  <a:pt x="1371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71" y="62915"/>
                </a:lnTo>
                <a:lnTo>
                  <a:pt x="1371" y="60185"/>
                </a:lnTo>
                <a:close/>
              </a:path>
              <a:path w="1905" h="40258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402589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402589">
                <a:moveTo>
                  <a:pt x="1371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64"/>
                </a:lnTo>
                <a:close/>
              </a:path>
              <a:path w="1905" h="40258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40258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402589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402589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40258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402589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402589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40258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17611103" y="1904601"/>
            <a:ext cx="1905" cy="396875"/>
          </a:xfrm>
          <a:custGeom>
            <a:avLst/>
            <a:gdLst/>
            <a:ahLst/>
            <a:cxnLst/>
            <a:rect l="l" t="t" r="r" b="b"/>
            <a:pathLst>
              <a:path w="1905" h="396875">
                <a:moveTo>
                  <a:pt x="1371" y="393979"/>
                </a:moveTo>
                <a:lnTo>
                  <a:pt x="0" y="393979"/>
                </a:lnTo>
                <a:lnTo>
                  <a:pt x="0" y="396709"/>
                </a:lnTo>
                <a:lnTo>
                  <a:pt x="1371" y="396709"/>
                </a:lnTo>
                <a:lnTo>
                  <a:pt x="1371" y="393979"/>
                </a:lnTo>
                <a:close/>
              </a:path>
              <a:path w="1905" h="396875">
                <a:moveTo>
                  <a:pt x="1371" y="388505"/>
                </a:moveTo>
                <a:lnTo>
                  <a:pt x="0" y="388505"/>
                </a:lnTo>
                <a:lnTo>
                  <a:pt x="0" y="391236"/>
                </a:lnTo>
                <a:lnTo>
                  <a:pt x="1371" y="391236"/>
                </a:lnTo>
                <a:lnTo>
                  <a:pt x="1371" y="388505"/>
                </a:lnTo>
                <a:close/>
              </a:path>
              <a:path w="1905" h="396875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96875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96875">
                <a:moveTo>
                  <a:pt x="1371" y="372084"/>
                </a:moveTo>
                <a:lnTo>
                  <a:pt x="0" y="372084"/>
                </a:lnTo>
                <a:lnTo>
                  <a:pt x="0" y="374815"/>
                </a:lnTo>
                <a:lnTo>
                  <a:pt x="1371" y="374815"/>
                </a:lnTo>
                <a:lnTo>
                  <a:pt x="1371" y="372084"/>
                </a:lnTo>
                <a:close/>
              </a:path>
              <a:path w="1905" h="396875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96875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96875">
                <a:moveTo>
                  <a:pt x="1371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63"/>
                </a:lnTo>
                <a:close/>
              </a:path>
              <a:path w="1905" h="396875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96875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96875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96875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396875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96875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96875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96875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96875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96875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96875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96875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96875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96875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96875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96875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96875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96875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96875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96875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96875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96875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96875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96875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96875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96875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96875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96875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96875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96875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96875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96875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96875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96875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96875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96875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96875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96875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96875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96875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96875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96875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96875">
                <a:moveTo>
                  <a:pt x="1371" y="120370"/>
                </a:moveTo>
                <a:lnTo>
                  <a:pt x="0" y="120370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70"/>
                </a:lnTo>
                <a:close/>
              </a:path>
              <a:path w="1905" h="396875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96875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96875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96875">
                <a:moveTo>
                  <a:pt x="1371" y="98488"/>
                </a:moveTo>
                <a:lnTo>
                  <a:pt x="0" y="98488"/>
                </a:lnTo>
                <a:lnTo>
                  <a:pt x="0" y="101219"/>
                </a:lnTo>
                <a:lnTo>
                  <a:pt x="1371" y="101219"/>
                </a:lnTo>
                <a:lnTo>
                  <a:pt x="1371" y="98488"/>
                </a:lnTo>
                <a:close/>
              </a:path>
              <a:path w="1905" h="396875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96875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96875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96875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96875">
                <a:moveTo>
                  <a:pt x="1371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71" y="62915"/>
                </a:lnTo>
                <a:lnTo>
                  <a:pt x="1371" y="60185"/>
                </a:lnTo>
                <a:close/>
              </a:path>
              <a:path w="1905" h="396875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96875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96875">
                <a:moveTo>
                  <a:pt x="1371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64"/>
                </a:lnTo>
                <a:close/>
              </a:path>
              <a:path w="1905" h="396875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96875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96875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96875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96875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96875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96875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96875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17611103" y="1521556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386080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17611103" y="1424604"/>
            <a:ext cx="1905" cy="3432175"/>
          </a:xfrm>
          <a:custGeom>
            <a:avLst/>
            <a:gdLst/>
            <a:ahLst/>
            <a:cxnLst/>
            <a:rect l="l" t="t" r="r" b="b"/>
            <a:pathLst>
              <a:path w="1905" h="3432175">
                <a:moveTo>
                  <a:pt x="1371" y="3429355"/>
                </a:moveTo>
                <a:lnTo>
                  <a:pt x="0" y="3429355"/>
                </a:lnTo>
                <a:lnTo>
                  <a:pt x="0" y="3432086"/>
                </a:lnTo>
                <a:lnTo>
                  <a:pt x="1371" y="3432086"/>
                </a:lnTo>
                <a:lnTo>
                  <a:pt x="1371" y="3429355"/>
                </a:lnTo>
                <a:close/>
              </a:path>
              <a:path w="1905" h="3432175">
                <a:moveTo>
                  <a:pt x="1371" y="3423882"/>
                </a:moveTo>
                <a:lnTo>
                  <a:pt x="0" y="3423882"/>
                </a:lnTo>
                <a:lnTo>
                  <a:pt x="0" y="3426625"/>
                </a:lnTo>
                <a:lnTo>
                  <a:pt x="1371" y="3426625"/>
                </a:lnTo>
                <a:lnTo>
                  <a:pt x="1371" y="3423882"/>
                </a:lnTo>
                <a:close/>
              </a:path>
              <a:path w="1905" h="3432175">
                <a:moveTo>
                  <a:pt x="1371" y="3418408"/>
                </a:moveTo>
                <a:lnTo>
                  <a:pt x="0" y="3418408"/>
                </a:lnTo>
                <a:lnTo>
                  <a:pt x="0" y="3421151"/>
                </a:lnTo>
                <a:lnTo>
                  <a:pt x="1371" y="3421151"/>
                </a:lnTo>
                <a:lnTo>
                  <a:pt x="1371" y="3418408"/>
                </a:lnTo>
                <a:close/>
              </a:path>
              <a:path w="1905" h="3432175">
                <a:moveTo>
                  <a:pt x="1371" y="3412934"/>
                </a:moveTo>
                <a:lnTo>
                  <a:pt x="0" y="3412934"/>
                </a:lnTo>
                <a:lnTo>
                  <a:pt x="0" y="3415677"/>
                </a:lnTo>
                <a:lnTo>
                  <a:pt x="1371" y="3415677"/>
                </a:lnTo>
                <a:lnTo>
                  <a:pt x="1371" y="3412934"/>
                </a:lnTo>
                <a:close/>
              </a:path>
              <a:path w="1905" h="3432175">
                <a:moveTo>
                  <a:pt x="1371" y="3407473"/>
                </a:moveTo>
                <a:lnTo>
                  <a:pt x="0" y="3407473"/>
                </a:lnTo>
                <a:lnTo>
                  <a:pt x="0" y="3410204"/>
                </a:lnTo>
                <a:lnTo>
                  <a:pt x="1371" y="3410204"/>
                </a:lnTo>
                <a:lnTo>
                  <a:pt x="1371" y="3407473"/>
                </a:lnTo>
                <a:close/>
              </a:path>
              <a:path w="1905" h="3432175">
                <a:moveTo>
                  <a:pt x="1371" y="3401999"/>
                </a:moveTo>
                <a:lnTo>
                  <a:pt x="0" y="3401999"/>
                </a:lnTo>
                <a:lnTo>
                  <a:pt x="0" y="3404730"/>
                </a:lnTo>
                <a:lnTo>
                  <a:pt x="1371" y="3404730"/>
                </a:lnTo>
                <a:lnTo>
                  <a:pt x="1371" y="3401999"/>
                </a:lnTo>
                <a:close/>
              </a:path>
              <a:path w="1905" h="3432175">
                <a:moveTo>
                  <a:pt x="1371" y="3396526"/>
                </a:moveTo>
                <a:lnTo>
                  <a:pt x="0" y="3396526"/>
                </a:lnTo>
                <a:lnTo>
                  <a:pt x="0" y="3399256"/>
                </a:lnTo>
                <a:lnTo>
                  <a:pt x="1371" y="3399256"/>
                </a:lnTo>
                <a:lnTo>
                  <a:pt x="1371" y="3396526"/>
                </a:lnTo>
                <a:close/>
              </a:path>
              <a:path w="1905" h="3432175">
                <a:moveTo>
                  <a:pt x="1371" y="3391052"/>
                </a:moveTo>
                <a:lnTo>
                  <a:pt x="0" y="3391052"/>
                </a:lnTo>
                <a:lnTo>
                  <a:pt x="0" y="3393783"/>
                </a:lnTo>
                <a:lnTo>
                  <a:pt x="1371" y="3393783"/>
                </a:lnTo>
                <a:lnTo>
                  <a:pt x="1371" y="3391052"/>
                </a:lnTo>
                <a:close/>
              </a:path>
              <a:path w="1905" h="3432175">
                <a:moveTo>
                  <a:pt x="1371" y="3385578"/>
                </a:moveTo>
                <a:lnTo>
                  <a:pt x="0" y="3385578"/>
                </a:lnTo>
                <a:lnTo>
                  <a:pt x="0" y="3388322"/>
                </a:lnTo>
                <a:lnTo>
                  <a:pt x="1371" y="3388322"/>
                </a:lnTo>
                <a:lnTo>
                  <a:pt x="1371" y="3385578"/>
                </a:lnTo>
                <a:close/>
              </a:path>
              <a:path w="1905" h="3432175">
                <a:moveTo>
                  <a:pt x="1371" y="3380105"/>
                </a:moveTo>
                <a:lnTo>
                  <a:pt x="0" y="3380105"/>
                </a:lnTo>
                <a:lnTo>
                  <a:pt x="0" y="3382848"/>
                </a:lnTo>
                <a:lnTo>
                  <a:pt x="1371" y="3382848"/>
                </a:lnTo>
                <a:lnTo>
                  <a:pt x="1371" y="3380105"/>
                </a:lnTo>
                <a:close/>
              </a:path>
              <a:path w="1905" h="3432175">
                <a:moveTo>
                  <a:pt x="1371" y="3374631"/>
                </a:moveTo>
                <a:lnTo>
                  <a:pt x="0" y="3374631"/>
                </a:lnTo>
                <a:lnTo>
                  <a:pt x="0" y="3377374"/>
                </a:lnTo>
                <a:lnTo>
                  <a:pt x="1371" y="3377374"/>
                </a:lnTo>
                <a:lnTo>
                  <a:pt x="1371" y="3374631"/>
                </a:lnTo>
                <a:close/>
              </a:path>
              <a:path w="1905" h="3432175">
                <a:moveTo>
                  <a:pt x="1371" y="3369170"/>
                </a:moveTo>
                <a:lnTo>
                  <a:pt x="0" y="3369170"/>
                </a:lnTo>
                <a:lnTo>
                  <a:pt x="0" y="3371900"/>
                </a:lnTo>
                <a:lnTo>
                  <a:pt x="1371" y="3371900"/>
                </a:lnTo>
                <a:lnTo>
                  <a:pt x="1371" y="3369170"/>
                </a:lnTo>
                <a:close/>
              </a:path>
              <a:path w="1905" h="3432175">
                <a:moveTo>
                  <a:pt x="1371" y="3363696"/>
                </a:moveTo>
                <a:lnTo>
                  <a:pt x="0" y="3363696"/>
                </a:lnTo>
                <a:lnTo>
                  <a:pt x="0" y="3366427"/>
                </a:lnTo>
                <a:lnTo>
                  <a:pt x="1371" y="3366427"/>
                </a:lnTo>
                <a:lnTo>
                  <a:pt x="1371" y="3363696"/>
                </a:lnTo>
                <a:close/>
              </a:path>
              <a:path w="1905" h="3432175">
                <a:moveTo>
                  <a:pt x="1371" y="3358223"/>
                </a:moveTo>
                <a:lnTo>
                  <a:pt x="0" y="3358223"/>
                </a:lnTo>
                <a:lnTo>
                  <a:pt x="0" y="3360953"/>
                </a:lnTo>
                <a:lnTo>
                  <a:pt x="1371" y="3360953"/>
                </a:lnTo>
                <a:lnTo>
                  <a:pt x="1371" y="3358223"/>
                </a:lnTo>
                <a:close/>
              </a:path>
              <a:path w="1905" h="3432175">
                <a:moveTo>
                  <a:pt x="1371" y="3352749"/>
                </a:moveTo>
                <a:lnTo>
                  <a:pt x="0" y="3352749"/>
                </a:lnTo>
                <a:lnTo>
                  <a:pt x="0" y="3355479"/>
                </a:lnTo>
                <a:lnTo>
                  <a:pt x="1371" y="3355479"/>
                </a:lnTo>
                <a:lnTo>
                  <a:pt x="1371" y="3352749"/>
                </a:lnTo>
                <a:close/>
              </a:path>
              <a:path w="1905" h="3432175">
                <a:moveTo>
                  <a:pt x="1371" y="3347275"/>
                </a:moveTo>
                <a:lnTo>
                  <a:pt x="0" y="3347275"/>
                </a:lnTo>
                <a:lnTo>
                  <a:pt x="0" y="3350018"/>
                </a:lnTo>
                <a:lnTo>
                  <a:pt x="1371" y="3350018"/>
                </a:lnTo>
                <a:lnTo>
                  <a:pt x="1371" y="3347275"/>
                </a:lnTo>
                <a:close/>
              </a:path>
              <a:path w="1905" h="3432175">
                <a:moveTo>
                  <a:pt x="1371" y="3341801"/>
                </a:moveTo>
                <a:lnTo>
                  <a:pt x="0" y="3341801"/>
                </a:lnTo>
                <a:lnTo>
                  <a:pt x="0" y="3344545"/>
                </a:lnTo>
                <a:lnTo>
                  <a:pt x="1371" y="3344545"/>
                </a:lnTo>
                <a:lnTo>
                  <a:pt x="1371" y="3341801"/>
                </a:lnTo>
                <a:close/>
              </a:path>
              <a:path w="1905" h="3432175">
                <a:moveTo>
                  <a:pt x="1371" y="3336328"/>
                </a:moveTo>
                <a:lnTo>
                  <a:pt x="0" y="3336328"/>
                </a:lnTo>
                <a:lnTo>
                  <a:pt x="0" y="3339071"/>
                </a:lnTo>
                <a:lnTo>
                  <a:pt x="1371" y="3339071"/>
                </a:lnTo>
                <a:lnTo>
                  <a:pt x="1371" y="3336328"/>
                </a:lnTo>
                <a:close/>
              </a:path>
              <a:path w="1905" h="3432175">
                <a:moveTo>
                  <a:pt x="1371" y="3330867"/>
                </a:moveTo>
                <a:lnTo>
                  <a:pt x="0" y="3330867"/>
                </a:lnTo>
                <a:lnTo>
                  <a:pt x="0" y="3333597"/>
                </a:lnTo>
                <a:lnTo>
                  <a:pt x="1371" y="3333597"/>
                </a:lnTo>
                <a:lnTo>
                  <a:pt x="1371" y="3330867"/>
                </a:lnTo>
                <a:close/>
              </a:path>
              <a:path w="1905" h="3432175">
                <a:moveTo>
                  <a:pt x="1371" y="3325393"/>
                </a:moveTo>
                <a:lnTo>
                  <a:pt x="0" y="3325393"/>
                </a:lnTo>
                <a:lnTo>
                  <a:pt x="0" y="3328124"/>
                </a:lnTo>
                <a:lnTo>
                  <a:pt x="1371" y="3328124"/>
                </a:lnTo>
                <a:lnTo>
                  <a:pt x="1371" y="3325393"/>
                </a:lnTo>
                <a:close/>
              </a:path>
              <a:path w="1905" h="3432175">
                <a:moveTo>
                  <a:pt x="1371" y="3319919"/>
                </a:moveTo>
                <a:lnTo>
                  <a:pt x="0" y="3319919"/>
                </a:lnTo>
                <a:lnTo>
                  <a:pt x="0" y="3322650"/>
                </a:lnTo>
                <a:lnTo>
                  <a:pt x="1371" y="3322650"/>
                </a:lnTo>
                <a:lnTo>
                  <a:pt x="1371" y="3319919"/>
                </a:lnTo>
                <a:close/>
              </a:path>
              <a:path w="1905" h="3432175">
                <a:moveTo>
                  <a:pt x="1371" y="3314446"/>
                </a:moveTo>
                <a:lnTo>
                  <a:pt x="0" y="3314446"/>
                </a:lnTo>
                <a:lnTo>
                  <a:pt x="0" y="3317176"/>
                </a:lnTo>
                <a:lnTo>
                  <a:pt x="1371" y="3317176"/>
                </a:lnTo>
                <a:lnTo>
                  <a:pt x="1371" y="3314446"/>
                </a:lnTo>
                <a:close/>
              </a:path>
              <a:path w="1905" h="3432175">
                <a:moveTo>
                  <a:pt x="1371" y="3308972"/>
                </a:moveTo>
                <a:lnTo>
                  <a:pt x="0" y="3308972"/>
                </a:lnTo>
                <a:lnTo>
                  <a:pt x="0" y="3311715"/>
                </a:lnTo>
                <a:lnTo>
                  <a:pt x="1371" y="3311715"/>
                </a:lnTo>
                <a:lnTo>
                  <a:pt x="1371" y="3308972"/>
                </a:lnTo>
                <a:close/>
              </a:path>
              <a:path w="1905" h="3432175">
                <a:moveTo>
                  <a:pt x="1371" y="3303498"/>
                </a:moveTo>
                <a:lnTo>
                  <a:pt x="0" y="3303498"/>
                </a:lnTo>
                <a:lnTo>
                  <a:pt x="0" y="3306241"/>
                </a:lnTo>
                <a:lnTo>
                  <a:pt x="1371" y="3306241"/>
                </a:lnTo>
                <a:lnTo>
                  <a:pt x="1371" y="3303498"/>
                </a:lnTo>
                <a:close/>
              </a:path>
              <a:path w="1905" h="3432175">
                <a:moveTo>
                  <a:pt x="1371" y="3298025"/>
                </a:moveTo>
                <a:lnTo>
                  <a:pt x="0" y="3298025"/>
                </a:lnTo>
                <a:lnTo>
                  <a:pt x="0" y="3300768"/>
                </a:lnTo>
                <a:lnTo>
                  <a:pt x="1371" y="3300768"/>
                </a:lnTo>
                <a:lnTo>
                  <a:pt x="1371" y="3298025"/>
                </a:lnTo>
                <a:close/>
              </a:path>
              <a:path w="1905" h="3432175">
                <a:moveTo>
                  <a:pt x="1371" y="3292564"/>
                </a:moveTo>
                <a:lnTo>
                  <a:pt x="0" y="3292564"/>
                </a:lnTo>
                <a:lnTo>
                  <a:pt x="0" y="3295294"/>
                </a:lnTo>
                <a:lnTo>
                  <a:pt x="1371" y="3295294"/>
                </a:lnTo>
                <a:lnTo>
                  <a:pt x="1371" y="3292564"/>
                </a:lnTo>
                <a:close/>
              </a:path>
              <a:path w="1905" h="3432175">
                <a:moveTo>
                  <a:pt x="1371" y="3287090"/>
                </a:moveTo>
                <a:lnTo>
                  <a:pt x="0" y="3287090"/>
                </a:lnTo>
                <a:lnTo>
                  <a:pt x="0" y="3289820"/>
                </a:lnTo>
                <a:lnTo>
                  <a:pt x="1371" y="3289820"/>
                </a:lnTo>
                <a:lnTo>
                  <a:pt x="1371" y="3287090"/>
                </a:lnTo>
                <a:close/>
              </a:path>
              <a:path w="1905" h="3432175">
                <a:moveTo>
                  <a:pt x="1371" y="3281616"/>
                </a:moveTo>
                <a:lnTo>
                  <a:pt x="0" y="3281616"/>
                </a:lnTo>
                <a:lnTo>
                  <a:pt x="0" y="3284347"/>
                </a:lnTo>
                <a:lnTo>
                  <a:pt x="1371" y="3284347"/>
                </a:lnTo>
                <a:lnTo>
                  <a:pt x="1371" y="3281616"/>
                </a:lnTo>
                <a:close/>
              </a:path>
              <a:path w="1905" h="3432175">
                <a:moveTo>
                  <a:pt x="1371" y="3276142"/>
                </a:moveTo>
                <a:lnTo>
                  <a:pt x="0" y="3276142"/>
                </a:lnTo>
                <a:lnTo>
                  <a:pt x="0" y="3278873"/>
                </a:lnTo>
                <a:lnTo>
                  <a:pt x="1371" y="3278873"/>
                </a:lnTo>
                <a:lnTo>
                  <a:pt x="1371" y="3276142"/>
                </a:lnTo>
                <a:close/>
              </a:path>
              <a:path w="1905" h="3432175">
                <a:moveTo>
                  <a:pt x="1371" y="3270669"/>
                </a:moveTo>
                <a:lnTo>
                  <a:pt x="0" y="3270669"/>
                </a:lnTo>
                <a:lnTo>
                  <a:pt x="0" y="3273412"/>
                </a:lnTo>
                <a:lnTo>
                  <a:pt x="1371" y="3273412"/>
                </a:lnTo>
                <a:lnTo>
                  <a:pt x="1371" y="3270669"/>
                </a:lnTo>
                <a:close/>
              </a:path>
              <a:path w="1905" h="3432175">
                <a:moveTo>
                  <a:pt x="1371" y="3265195"/>
                </a:moveTo>
                <a:lnTo>
                  <a:pt x="0" y="3265195"/>
                </a:lnTo>
                <a:lnTo>
                  <a:pt x="0" y="3267938"/>
                </a:lnTo>
                <a:lnTo>
                  <a:pt x="1371" y="3267938"/>
                </a:lnTo>
                <a:lnTo>
                  <a:pt x="1371" y="3265195"/>
                </a:lnTo>
                <a:close/>
              </a:path>
              <a:path w="1905" h="3432175">
                <a:moveTo>
                  <a:pt x="1371" y="3259721"/>
                </a:moveTo>
                <a:lnTo>
                  <a:pt x="0" y="3259721"/>
                </a:lnTo>
                <a:lnTo>
                  <a:pt x="0" y="3262465"/>
                </a:lnTo>
                <a:lnTo>
                  <a:pt x="1371" y="3262465"/>
                </a:lnTo>
                <a:lnTo>
                  <a:pt x="1371" y="3259721"/>
                </a:lnTo>
                <a:close/>
              </a:path>
              <a:path w="1905" h="3432175">
                <a:moveTo>
                  <a:pt x="1371" y="3254260"/>
                </a:moveTo>
                <a:lnTo>
                  <a:pt x="0" y="3254260"/>
                </a:lnTo>
                <a:lnTo>
                  <a:pt x="0" y="3256991"/>
                </a:lnTo>
                <a:lnTo>
                  <a:pt x="1371" y="3256991"/>
                </a:lnTo>
                <a:lnTo>
                  <a:pt x="1371" y="3254260"/>
                </a:lnTo>
                <a:close/>
              </a:path>
              <a:path w="1905" h="3432175">
                <a:moveTo>
                  <a:pt x="1371" y="3248787"/>
                </a:moveTo>
                <a:lnTo>
                  <a:pt x="0" y="3248787"/>
                </a:lnTo>
                <a:lnTo>
                  <a:pt x="0" y="3251517"/>
                </a:lnTo>
                <a:lnTo>
                  <a:pt x="1371" y="3251517"/>
                </a:lnTo>
                <a:lnTo>
                  <a:pt x="1371" y="3248787"/>
                </a:lnTo>
                <a:close/>
              </a:path>
              <a:path w="1905" h="3432175">
                <a:moveTo>
                  <a:pt x="1371" y="3243313"/>
                </a:moveTo>
                <a:lnTo>
                  <a:pt x="0" y="3243313"/>
                </a:lnTo>
                <a:lnTo>
                  <a:pt x="0" y="3246043"/>
                </a:lnTo>
                <a:lnTo>
                  <a:pt x="1371" y="3246043"/>
                </a:lnTo>
                <a:lnTo>
                  <a:pt x="1371" y="3243313"/>
                </a:lnTo>
                <a:close/>
              </a:path>
              <a:path w="1905" h="3432175">
                <a:moveTo>
                  <a:pt x="1371" y="3237839"/>
                </a:moveTo>
                <a:lnTo>
                  <a:pt x="0" y="3237839"/>
                </a:lnTo>
                <a:lnTo>
                  <a:pt x="0" y="3240570"/>
                </a:lnTo>
                <a:lnTo>
                  <a:pt x="1371" y="3240570"/>
                </a:lnTo>
                <a:lnTo>
                  <a:pt x="1371" y="3237839"/>
                </a:lnTo>
                <a:close/>
              </a:path>
              <a:path w="1905" h="3432175">
                <a:moveTo>
                  <a:pt x="1371" y="3232366"/>
                </a:moveTo>
                <a:lnTo>
                  <a:pt x="0" y="3232366"/>
                </a:lnTo>
                <a:lnTo>
                  <a:pt x="0" y="3235096"/>
                </a:lnTo>
                <a:lnTo>
                  <a:pt x="1371" y="3235096"/>
                </a:lnTo>
                <a:lnTo>
                  <a:pt x="1371" y="3232366"/>
                </a:lnTo>
                <a:close/>
              </a:path>
              <a:path w="1905" h="3432175">
                <a:moveTo>
                  <a:pt x="1371" y="3226892"/>
                </a:moveTo>
                <a:lnTo>
                  <a:pt x="0" y="3226892"/>
                </a:lnTo>
                <a:lnTo>
                  <a:pt x="0" y="3229635"/>
                </a:lnTo>
                <a:lnTo>
                  <a:pt x="1371" y="3229635"/>
                </a:lnTo>
                <a:lnTo>
                  <a:pt x="1371" y="3226892"/>
                </a:lnTo>
                <a:close/>
              </a:path>
              <a:path w="1905" h="3432175">
                <a:moveTo>
                  <a:pt x="1371" y="3221418"/>
                </a:moveTo>
                <a:lnTo>
                  <a:pt x="0" y="3221418"/>
                </a:lnTo>
                <a:lnTo>
                  <a:pt x="0" y="3224161"/>
                </a:lnTo>
                <a:lnTo>
                  <a:pt x="1371" y="3224161"/>
                </a:lnTo>
                <a:lnTo>
                  <a:pt x="1371" y="3221418"/>
                </a:lnTo>
                <a:close/>
              </a:path>
              <a:path w="1905" h="3432175">
                <a:moveTo>
                  <a:pt x="1371" y="3215944"/>
                </a:moveTo>
                <a:lnTo>
                  <a:pt x="0" y="3215944"/>
                </a:lnTo>
                <a:lnTo>
                  <a:pt x="0" y="3218688"/>
                </a:lnTo>
                <a:lnTo>
                  <a:pt x="1371" y="3218688"/>
                </a:lnTo>
                <a:lnTo>
                  <a:pt x="1371" y="3215944"/>
                </a:lnTo>
                <a:close/>
              </a:path>
              <a:path w="1905" h="3432175">
                <a:moveTo>
                  <a:pt x="1371" y="3210483"/>
                </a:moveTo>
                <a:lnTo>
                  <a:pt x="0" y="3210483"/>
                </a:lnTo>
                <a:lnTo>
                  <a:pt x="0" y="3213214"/>
                </a:lnTo>
                <a:lnTo>
                  <a:pt x="1371" y="3213214"/>
                </a:lnTo>
                <a:lnTo>
                  <a:pt x="1371" y="3210483"/>
                </a:lnTo>
                <a:close/>
              </a:path>
              <a:path w="1905" h="3432175">
                <a:moveTo>
                  <a:pt x="1371" y="3205010"/>
                </a:moveTo>
                <a:lnTo>
                  <a:pt x="0" y="3205010"/>
                </a:lnTo>
                <a:lnTo>
                  <a:pt x="0" y="3207740"/>
                </a:lnTo>
                <a:lnTo>
                  <a:pt x="1371" y="3207740"/>
                </a:lnTo>
                <a:lnTo>
                  <a:pt x="1371" y="3205010"/>
                </a:lnTo>
                <a:close/>
              </a:path>
              <a:path w="1905" h="3432175">
                <a:moveTo>
                  <a:pt x="1371" y="3199536"/>
                </a:moveTo>
                <a:lnTo>
                  <a:pt x="0" y="3199536"/>
                </a:lnTo>
                <a:lnTo>
                  <a:pt x="0" y="3202267"/>
                </a:lnTo>
                <a:lnTo>
                  <a:pt x="1371" y="3202267"/>
                </a:lnTo>
                <a:lnTo>
                  <a:pt x="1371" y="3199536"/>
                </a:lnTo>
                <a:close/>
              </a:path>
              <a:path w="1905" h="3432175">
                <a:moveTo>
                  <a:pt x="1371" y="3194062"/>
                </a:moveTo>
                <a:lnTo>
                  <a:pt x="0" y="3194062"/>
                </a:lnTo>
                <a:lnTo>
                  <a:pt x="0" y="3196793"/>
                </a:lnTo>
                <a:lnTo>
                  <a:pt x="1371" y="3196793"/>
                </a:lnTo>
                <a:lnTo>
                  <a:pt x="1371" y="3194062"/>
                </a:lnTo>
                <a:close/>
              </a:path>
              <a:path w="1905" h="3432175">
                <a:moveTo>
                  <a:pt x="1371" y="3188589"/>
                </a:moveTo>
                <a:lnTo>
                  <a:pt x="0" y="3188589"/>
                </a:lnTo>
                <a:lnTo>
                  <a:pt x="0" y="3191332"/>
                </a:lnTo>
                <a:lnTo>
                  <a:pt x="1371" y="3191332"/>
                </a:lnTo>
                <a:lnTo>
                  <a:pt x="1371" y="3188589"/>
                </a:lnTo>
                <a:close/>
              </a:path>
              <a:path w="1905" h="3432175">
                <a:moveTo>
                  <a:pt x="1371" y="3183115"/>
                </a:moveTo>
                <a:lnTo>
                  <a:pt x="0" y="3183115"/>
                </a:lnTo>
                <a:lnTo>
                  <a:pt x="0" y="3185858"/>
                </a:lnTo>
                <a:lnTo>
                  <a:pt x="1371" y="3185858"/>
                </a:lnTo>
                <a:lnTo>
                  <a:pt x="1371" y="3183115"/>
                </a:lnTo>
                <a:close/>
              </a:path>
              <a:path w="1905" h="3432175">
                <a:moveTo>
                  <a:pt x="1371" y="3177641"/>
                </a:moveTo>
                <a:lnTo>
                  <a:pt x="0" y="3177641"/>
                </a:lnTo>
                <a:lnTo>
                  <a:pt x="0" y="3180384"/>
                </a:lnTo>
                <a:lnTo>
                  <a:pt x="1371" y="3180384"/>
                </a:lnTo>
                <a:lnTo>
                  <a:pt x="1371" y="3177641"/>
                </a:lnTo>
                <a:close/>
              </a:path>
              <a:path w="1905" h="3432175">
                <a:moveTo>
                  <a:pt x="1371" y="3172180"/>
                </a:moveTo>
                <a:lnTo>
                  <a:pt x="0" y="3172180"/>
                </a:lnTo>
                <a:lnTo>
                  <a:pt x="0" y="3174911"/>
                </a:lnTo>
                <a:lnTo>
                  <a:pt x="1371" y="3174911"/>
                </a:lnTo>
                <a:lnTo>
                  <a:pt x="1371" y="3172180"/>
                </a:lnTo>
                <a:close/>
              </a:path>
              <a:path w="1905" h="3432175">
                <a:moveTo>
                  <a:pt x="1371" y="3166707"/>
                </a:moveTo>
                <a:lnTo>
                  <a:pt x="0" y="3166707"/>
                </a:lnTo>
                <a:lnTo>
                  <a:pt x="0" y="3169437"/>
                </a:lnTo>
                <a:lnTo>
                  <a:pt x="1371" y="3169437"/>
                </a:lnTo>
                <a:lnTo>
                  <a:pt x="1371" y="3166707"/>
                </a:lnTo>
                <a:close/>
              </a:path>
              <a:path w="1905" h="3432175">
                <a:moveTo>
                  <a:pt x="1371" y="3161233"/>
                </a:moveTo>
                <a:lnTo>
                  <a:pt x="0" y="3161233"/>
                </a:lnTo>
                <a:lnTo>
                  <a:pt x="0" y="3163963"/>
                </a:lnTo>
                <a:lnTo>
                  <a:pt x="1371" y="3163963"/>
                </a:lnTo>
                <a:lnTo>
                  <a:pt x="1371" y="3161233"/>
                </a:lnTo>
                <a:close/>
              </a:path>
              <a:path w="1905" h="3432175">
                <a:moveTo>
                  <a:pt x="1371" y="3155759"/>
                </a:moveTo>
                <a:lnTo>
                  <a:pt x="0" y="3155759"/>
                </a:lnTo>
                <a:lnTo>
                  <a:pt x="0" y="3158490"/>
                </a:lnTo>
                <a:lnTo>
                  <a:pt x="1371" y="3158490"/>
                </a:lnTo>
                <a:lnTo>
                  <a:pt x="1371" y="3155759"/>
                </a:lnTo>
                <a:close/>
              </a:path>
              <a:path w="1905" h="3432175">
                <a:moveTo>
                  <a:pt x="1371" y="3150285"/>
                </a:moveTo>
                <a:lnTo>
                  <a:pt x="0" y="3150285"/>
                </a:lnTo>
                <a:lnTo>
                  <a:pt x="0" y="3153029"/>
                </a:lnTo>
                <a:lnTo>
                  <a:pt x="1371" y="3153029"/>
                </a:lnTo>
                <a:lnTo>
                  <a:pt x="1371" y="3150285"/>
                </a:lnTo>
                <a:close/>
              </a:path>
              <a:path w="1905" h="3432175">
                <a:moveTo>
                  <a:pt x="1371" y="96951"/>
                </a:moveTo>
                <a:lnTo>
                  <a:pt x="0" y="96951"/>
                </a:lnTo>
                <a:lnTo>
                  <a:pt x="0" y="99695"/>
                </a:lnTo>
                <a:lnTo>
                  <a:pt x="1371" y="99695"/>
                </a:lnTo>
                <a:lnTo>
                  <a:pt x="1371" y="96951"/>
                </a:lnTo>
                <a:close/>
              </a:path>
              <a:path w="1905" h="3432175">
                <a:moveTo>
                  <a:pt x="1371" y="91490"/>
                </a:moveTo>
                <a:lnTo>
                  <a:pt x="0" y="91490"/>
                </a:lnTo>
                <a:lnTo>
                  <a:pt x="0" y="94221"/>
                </a:lnTo>
                <a:lnTo>
                  <a:pt x="1371" y="94221"/>
                </a:lnTo>
                <a:lnTo>
                  <a:pt x="1371" y="91490"/>
                </a:lnTo>
                <a:close/>
              </a:path>
              <a:path w="1905" h="3432175">
                <a:moveTo>
                  <a:pt x="1371" y="86017"/>
                </a:moveTo>
                <a:lnTo>
                  <a:pt x="0" y="86017"/>
                </a:lnTo>
                <a:lnTo>
                  <a:pt x="0" y="88747"/>
                </a:lnTo>
                <a:lnTo>
                  <a:pt x="1371" y="88747"/>
                </a:lnTo>
                <a:lnTo>
                  <a:pt x="1371" y="86017"/>
                </a:lnTo>
                <a:close/>
              </a:path>
              <a:path w="1905" h="3432175">
                <a:moveTo>
                  <a:pt x="1371" y="80543"/>
                </a:moveTo>
                <a:lnTo>
                  <a:pt x="0" y="80543"/>
                </a:lnTo>
                <a:lnTo>
                  <a:pt x="0" y="83273"/>
                </a:lnTo>
                <a:lnTo>
                  <a:pt x="1371" y="83273"/>
                </a:lnTo>
                <a:lnTo>
                  <a:pt x="1371" y="80543"/>
                </a:lnTo>
                <a:close/>
              </a:path>
              <a:path w="1905" h="3432175">
                <a:moveTo>
                  <a:pt x="1371" y="75069"/>
                </a:moveTo>
                <a:lnTo>
                  <a:pt x="0" y="75069"/>
                </a:lnTo>
                <a:lnTo>
                  <a:pt x="0" y="77800"/>
                </a:lnTo>
                <a:lnTo>
                  <a:pt x="1371" y="77800"/>
                </a:lnTo>
                <a:lnTo>
                  <a:pt x="1371" y="75069"/>
                </a:lnTo>
                <a:close/>
              </a:path>
              <a:path w="1905" h="3432175">
                <a:moveTo>
                  <a:pt x="1371" y="69596"/>
                </a:moveTo>
                <a:lnTo>
                  <a:pt x="0" y="69596"/>
                </a:lnTo>
                <a:lnTo>
                  <a:pt x="0" y="72339"/>
                </a:lnTo>
                <a:lnTo>
                  <a:pt x="1371" y="72339"/>
                </a:lnTo>
                <a:lnTo>
                  <a:pt x="1371" y="69596"/>
                </a:lnTo>
                <a:close/>
              </a:path>
              <a:path w="1905" h="3432175">
                <a:moveTo>
                  <a:pt x="1371" y="64122"/>
                </a:moveTo>
                <a:lnTo>
                  <a:pt x="0" y="64122"/>
                </a:lnTo>
                <a:lnTo>
                  <a:pt x="0" y="66865"/>
                </a:lnTo>
                <a:lnTo>
                  <a:pt x="1371" y="66865"/>
                </a:lnTo>
                <a:lnTo>
                  <a:pt x="1371" y="64122"/>
                </a:lnTo>
                <a:close/>
              </a:path>
              <a:path w="1905" h="3432175">
                <a:moveTo>
                  <a:pt x="1371" y="58648"/>
                </a:moveTo>
                <a:lnTo>
                  <a:pt x="0" y="58648"/>
                </a:lnTo>
                <a:lnTo>
                  <a:pt x="0" y="61391"/>
                </a:lnTo>
                <a:lnTo>
                  <a:pt x="1371" y="61391"/>
                </a:lnTo>
                <a:lnTo>
                  <a:pt x="1371" y="58648"/>
                </a:lnTo>
                <a:close/>
              </a:path>
              <a:path w="1905" h="3432175">
                <a:moveTo>
                  <a:pt x="1371" y="53187"/>
                </a:moveTo>
                <a:lnTo>
                  <a:pt x="0" y="53187"/>
                </a:lnTo>
                <a:lnTo>
                  <a:pt x="0" y="55918"/>
                </a:lnTo>
                <a:lnTo>
                  <a:pt x="1371" y="55918"/>
                </a:lnTo>
                <a:lnTo>
                  <a:pt x="1371" y="53187"/>
                </a:lnTo>
                <a:close/>
              </a:path>
              <a:path w="1905" h="3432175">
                <a:moveTo>
                  <a:pt x="1371" y="47713"/>
                </a:moveTo>
                <a:lnTo>
                  <a:pt x="0" y="47713"/>
                </a:lnTo>
                <a:lnTo>
                  <a:pt x="0" y="50444"/>
                </a:lnTo>
                <a:lnTo>
                  <a:pt x="1371" y="50444"/>
                </a:lnTo>
                <a:lnTo>
                  <a:pt x="1371" y="47713"/>
                </a:lnTo>
                <a:close/>
              </a:path>
              <a:path w="1905" h="3432175">
                <a:moveTo>
                  <a:pt x="1371" y="42240"/>
                </a:moveTo>
                <a:lnTo>
                  <a:pt x="0" y="42240"/>
                </a:lnTo>
                <a:lnTo>
                  <a:pt x="0" y="44970"/>
                </a:lnTo>
                <a:lnTo>
                  <a:pt x="1371" y="44970"/>
                </a:lnTo>
                <a:lnTo>
                  <a:pt x="1371" y="42240"/>
                </a:lnTo>
                <a:close/>
              </a:path>
              <a:path w="1905" h="3432175">
                <a:moveTo>
                  <a:pt x="1371" y="36766"/>
                </a:moveTo>
                <a:lnTo>
                  <a:pt x="0" y="36766"/>
                </a:lnTo>
                <a:lnTo>
                  <a:pt x="0" y="39497"/>
                </a:lnTo>
                <a:lnTo>
                  <a:pt x="1371" y="39497"/>
                </a:lnTo>
                <a:lnTo>
                  <a:pt x="1371" y="36766"/>
                </a:lnTo>
                <a:close/>
              </a:path>
              <a:path w="1905" h="3432175">
                <a:moveTo>
                  <a:pt x="1371" y="31292"/>
                </a:moveTo>
                <a:lnTo>
                  <a:pt x="0" y="31292"/>
                </a:lnTo>
                <a:lnTo>
                  <a:pt x="0" y="34036"/>
                </a:lnTo>
                <a:lnTo>
                  <a:pt x="1371" y="34036"/>
                </a:lnTo>
                <a:lnTo>
                  <a:pt x="1371" y="31292"/>
                </a:lnTo>
                <a:close/>
              </a:path>
              <a:path w="1905" h="3432175">
                <a:moveTo>
                  <a:pt x="1371" y="25819"/>
                </a:moveTo>
                <a:lnTo>
                  <a:pt x="0" y="25819"/>
                </a:lnTo>
                <a:lnTo>
                  <a:pt x="0" y="28562"/>
                </a:lnTo>
                <a:lnTo>
                  <a:pt x="1371" y="28562"/>
                </a:lnTo>
                <a:lnTo>
                  <a:pt x="1371" y="25819"/>
                </a:lnTo>
                <a:close/>
              </a:path>
              <a:path w="1905" h="3432175">
                <a:moveTo>
                  <a:pt x="1371" y="20345"/>
                </a:moveTo>
                <a:lnTo>
                  <a:pt x="0" y="20345"/>
                </a:lnTo>
                <a:lnTo>
                  <a:pt x="0" y="23088"/>
                </a:lnTo>
                <a:lnTo>
                  <a:pt x="1371" y="23088"/>
                </a:lnTo>
                <a:lnTo>
                  <a:pt x="1371" y="20345"/>
                </a:lnTo>
                <a:close/>
              </a:path>
              <a:path w="1905" h="3432175">
                <a:moveTo>
                  <a:pt x="1371" y="14884"/>
                </a:moveTo>
                <a:lnTo>
                  <a:pt x="0" y="14884"/>
                </a:lnTo>
                <a:lnTo>
                  <a:pt x="0" y="17614"/>
                </a:lnTo>
                <a:lnTo>
                  <a:pt x="1371" y="17614"/>
                </a:lnTo>
                <a:lnTo>
                  <a:pt x="1371" y="14884"/>
                </a:lnTo>
                <a:close/>
              </a:path>
              <a:path w="1905" h="3432175">
                <a:moveTo>
                  <a:pt x="1371" y="9410"/>
                </a:moveTo>
                <a:lnTo>
                  <a:pt x="0" y="9410"/>
                </a:lnTo>
                <a:lnTo>
                  <a:pt x="0" y="12141"/>
                </a:lnTo>
                <a:lnTo>
                  <a:pt x="1371" y="12141"/>
                </a:lnTo>
                <a:lnTo>
                  <a:pt x="1371" y="9410"/>
                </a:lnTo>
                <a:close/>
              </a:path>
              <a:path w="1905" h="3432175">
                <a:moveTo>
                  <a:pt x="1371" y="3937"/>
                </a:moveTo>
                <a:lnTo>
                  <a:pt x="0" y="3937"/>
                </a:lnTo>
                <a:lnTo>
                  <a:pt x="0" y="6667"/>
                </a:lnTo>
                <a:lnTo>
                  <a:pt x="1371" y="6667"/>
                </a:lnTo>
                <a:lnTo>
                  <a:pt x="1371" y="3937"/>
                </a:lnTo>
                <a:close/>
              </a:path>
              <a:path w="1905" h="3432175">
                <a:moveTo>
                  <a:pt x="1371" y="0"/>
                </a:moveTo>
                <a:lnTo>
                  <a:pt x="0" y="0"/>
                </a:lnTo>
                <a:lnTo>
                  <a:pt x="0" y="1193"/>
                </a:lnTo>
                <a:lnTo>
                  <a:pt x="1371" y="119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17611103" y="4191858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17611103" y="3808826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17611103" y="3425794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86079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86079">
                <a:moveTo>
                  <a:pt x="1371" y="372084"/>
                </a:moveTo>
                <a:lnTo>
                  <a:pt x="0" y="372084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84"/>
                </a:lnTo>
                <a:close/>
              </a:path>
              <a:path w="1905" h="386079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86079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86079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86079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386079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86079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86079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86079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86079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86079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86079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86079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86079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86079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86079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86079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86079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86079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86079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86079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86079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86079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86079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86079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86079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86079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86079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86079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86079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86079">
                <a:moveTo>
                  <a:pt x="1371" y="136791"/>
                </a:moveTo>
                <a:lnTo>
                  <a:pt x="0" y="136791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791"/>
                </a:lnTo>
                <a:close/>
              </a:path>
              <a:path w="1905" h="386079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86079">
                <a:moveTo>
                  <a:pt x="1371" y="125844"/>
                </a:moveTo>
                <a:lnTo>
                  <a:pt x="0" y="125844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44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13"/>
                </a:lnTo>
                <a:lnTo>
                  <a:pt x="1371" y="123113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86079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86079">
                <a:moveTo>
                  <a:pt x="1371" y="98488"/>
                </a:moveTo>
                <a:lnTo>
                  <a:pt x="0" y="98488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488"/>
                </a:lnTo>
                <a:close/>
              </a:path>
              <a:path w="1905" h="386079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86079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86079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86079">
                <a:moveTo>
                  <a:pt x="1371" y="60185"/>
                </a:moveTo>
                <a:lnTo>
                  <a:pt x="0" y="60185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85"/>
                </a:lnTo>
                <a:close/>
              </a:path>
              <a:path w="1905" h="386079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86079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86079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86079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86079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86079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86079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17611103" y="3042749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79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79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7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79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79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79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79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79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79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7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7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79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79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79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79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79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7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7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79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79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7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79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79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7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7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79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79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7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79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386079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7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7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79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386079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7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79">
                <a:moveTo>
                  <a:pt x="1371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28"/>
                </a:lnTo>
                <a:close/>
              </a:path>
              <a:path w="1905" h="386079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7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7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79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386079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7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79">
                <a:moveTo>
                  <a:pt x="1371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25"/>
                </a:lnTo>
                <a:close/>
              </a:path>
              <a:path w="1905" h="386079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7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7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79">
                <a:moveTo>
                  <a:pt x="1371" y="131330"/>
                </a:moveTo>
                <a:lnTo>
                  <a:pt x="0" y="131330"/>
                </a:lnTo>
                <a:lnTo>
                  <a:pt x="0" y="134073"/>
                </a:lnTo>
                <a:lnTo>
                  <a:pt x="1371" y="134073"/>
                </a:lnTo>
                <a:lnTo>
                  <a:pt x="1371" y="131330"/>
                </a:lnTo>
                <a:close/>
              </a:path>
              <a:path w="1905" h="386079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7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79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79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7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7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79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79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79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79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79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79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7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79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79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79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79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79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79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7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7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79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79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7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17611103" y="2659717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32"/>
                </a:moveTo>
                <a:lnTo>
                  <a:pt x="0" y="383032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32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28"/>
                </a:moveTo>
                <a:lnTo>
                  <a:pt x="0" y="344728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28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25"/>
                </a:moveTo>
                <a:lnTo>
                  <a:pt x="0" y="306425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25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22"/>
                </a:moveTo>
                <a:lnTo>
                  <a:pt x="0" y="268122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22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45"/>
                </a:moveTo>
                <a:lnTo>
                  <a:pt x="0" y="224345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45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42"/>
                </a:moveTo>
                <a:lnTo>
                  <a:pt x="0" y="186042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42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39"/>
                </a:moveTo>
                <a:lnTo>
                  <a:pt x="0" y="147739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39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587"/>
                </a:lnTo>
                <a:lnTo>
                  <a:pt x="1371" y="128587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35"/>
                </a:moveTo>
                <a:lnTo>
                  <a:pt x="0" y="109435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35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32"/>
                </a:moveTo>
                <a:lnTo>
                  <a:pt x="0" y="71132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32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29"/>
                </a:moveTo>
                <a:lnTo>
                  <a:pt x="0" y="32829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29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17611103" y="2260264"/>
            <a:ext cx="1905" cy="402590"/>
          </a:xfrm>
          <a:custGeom>
            <a:avLst/>
            <a:gdLst/>
            <a:ahLst/>
            <a:cxnLst/>
            <a:rect l="l" t="t" r="r" b="b"/>
            <a:pathLst>
              <a:path w="1905" h="402589">
                <a:moveTo>
                  <a:pt x="1371" y="399453"/>
                </a:moveTo>
                <a:lnTo>
                  <a:pt x="0" y="399453"/>
                </a:lnTo>
                <a:lnTo>
                  <a:pt x="0" y="402196"/>
                </a:lnTo>
                <a:lnTo>
                  <a:pt x="1371" y="402196"/>
                </a:lnTo>
                <a:lnTo>
                  <a:pt x="1371" y="399453"/>
                </a:lnTo>
                <a:close/>
              </a:path>
              <a:path w="1905" h="402589">
                <a:moveTo>
                  <a:pt x="1371" y="393979"/>
                </a:moveTo>
                <a:lnTo>
                  <a:pt x="0" y="393979"/>
                </a:lnTo>
                <a:lnTo>
                  <a:pt x="0" y="396722"/>
                </a:lnTo>
                <a:lnTo>
                  <a:pt x="1371" y="396722"/>
                </a:lnTo>
                <a:lnTo>
                  <a:pt x="1371" y="393979"/>
                </a:lnTo>
                <a:close/>
              </a:path>
              <a:path w="1905" h="402589">
                <a:moveTo>
                  <a:pt x="1371" y="388518"/>
                </a:moveTo>
                <a:lnTo>
                  <a:pt x="0" y="388518"/>
                </a:lnTo>
                <a:lnTo>
                  <a:pt x="0" y="391248"/>
                </a:lnTo>
                <a:lnTo>
                  <a:pt x="1371" y="391248"/>
                </a:lnTo>
                <a:lnTo>
                  <a:pt x="1371" y="388518"/>
                </a:lnTo>
                <a:close/>
              </a:path>
              <a:path w="1905" h="402589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402589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402589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402589">
                <a:moveTo>
                  <a:pt x="1371" y="366623"/>
                </a:moveTo>
                <a:lnTo>
                  <a:pt x="0" y="366623"/>
                </a:lnTo>
                <a:lnTo>
                  <a:pt x="0" y="369366"/>
                </a:lnTo>
                <a:lnTo>
                  <a:pt x="1371" y="369366"/>
                </a:lnTo>
                <a:lnTo>
                  <a:pt x="1371" y="366623"/>
                </a:lnTo>
                <a:close/>
              </a:path>
              <a:path w="1905" h="402589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402589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402589">
                <a:moveTo>
                  <a:pt x="1371" y="350215"/>
                </a:moveTo>
                <a:lnTo>
                  <a:pt x="0" y="350215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15"/>
                </a:lnTo>
                <a:close/>
              </a:path>
              <a:path w="1905" h="402589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402589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402589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402589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402589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402589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402589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402589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402589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402589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402589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402589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402589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402589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402589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402589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402589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402589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402589">
                <a:moveTo>
                  <a:pt x="1371" y="229831"/>
                </a:moveTo>
                <a:lnTo>
                  <a:pt x="0" y="229831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31"/>
                </a:lnTo>
                <a:close/>
              </a:path>
              <a:path w="1905" h="402589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402589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402589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402589">
                <a:moveTo>
                  <a:pt x="1371" y="207937"/>
                </a:moveTo>
                <a:lnTo>
                  <a:pt x="0" y="207937"/>
                </a:lnTo>
                <a:lnTo>
                  <a:pt x="0" y="210680"/>
                </a:lnTo>
                <a:lnTo>
                  <a:pt x="1371" y="210680"/>
                </a:lnTo>
                <a:lnTo>
                  <a:pt x="1371" y="207937"/>
                </a:lnTo>
                <a:close/>
              </a:path>
              <a:path w="1905" h="402589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402589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402589">
                <a:moveTo>
                  <a:pt x="1371" y="191528"/>
                </a:moveTo>
                <a:lnTo>
                  <a:pt x="0" y="191528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28"/>
                </a:lnTo>
                <a:close/>
              </a:path>
              <a:path w="1905" h="402589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402589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402589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402589">
                <a:moveTo>
                  <a:pt x="1371" y="169633"/>
                </a:moveTo>
                <a:lnTo>
                  <a:pt x="0" y="169633"/>
                </a:lnTo>
                <a:lnTo>
                  <a:pt x="0" y="172377"/>
                </a:lnTo>
                <a:lnTo>
                  <a:pt x="1371" y="172377"/>
                </a:lnTo>
                <a:lnTo>
                  <a:pt x="1371" y="169633"/>
                </a:lnTo>
                <a:close/>
              </a:path>
              <a:path w="1905" h="402589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402589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402589">
                <a:moveTo>
                  <a:pt x="1371" y="153225"/>
                </a:moveTo>
                <a:lnTo>
                  <a:pt x="0" y="153225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25"/>
                </a:lnTo>
                <a:close/>
              </a:path>
              <a:path w="1905" h="402589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402589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402589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402589">
                <a:moveTo>
                  <a:pt x="1371" y="131330"/>
                </a:moveTo>
                <a:lnTo>
                  <a:pt x="0" y="131330"/>
                </a:lnTo>
                <a:lnTo>
                  <a:pt x="0" y="134073"/>
                </a:lnTo>
                <a:lnTo>
                  <a:pt x="1371" y="134073"/>
                </a:lnTo>
                <a:lnTo>
                  <a:pt x="1371" y="131330"/>
                </a:lnTo>
                <a:close/>
              </a:path>
              <a:path w="1905" h="402589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402589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402589">
                <a:moveTo>
                  <a:pt x="1371" y="114922"/>
                </a:moveTo>
                <a:lnTo>
                  <a:pt x="0" y="114922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22"/>
                </a:lnTo>
                <a:close/>
              </a:path>
              <a:path w="1905" h="402589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402589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402589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402589">
                <a:moveTo>
                  <a:pt x="1371" y="93027"/>
                </a:moveTo>
                <a:lnTo>
                  <a:pt x="0" y="93027"/>
                </a:lnTo>
                <a:lnTo>
                  <a:pt x="0" y="95770"/>
                </a:lnTo>
                <a:lnTo>
                  <a:pt x="1371" y="95770"/>
                </a:lnTo>
                <a:lnTo>
                  <a:pt x="1371" y="93027"/>
                </a:lnTo>
                <a:close/>
              </a:path>
              <a:path w="1905" h="402589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402589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402589">
                <a:moveTo>
                  <a:pt x="1371" y="76619"/>
                </a:moveTo>
                <a:lnTo>
                  <a:pt x="0" y="76619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19"/>
                </a:lnTo>
                <a:close/>
              </a:path>
              <a:path w="1905" h="402589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402589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402589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402589">
                <a:moveTo>
                  <a:pt x="1371" y="54724"/>
                </a:moveTo>
                <a:lnTo>
                  <a:pt x="0" y="54724"/>
                </a:lnTo>
                <a:lnTo>
                  <a:pt x="0" y="57467"/>
                </a:lnTo>
                <a:lnTo>
                  <a:pt x="1371" y="57467"/>
                </a:lnTo>
                <a:lnTo>
                  <a:pt x="1371" y="54724"/>
                </a:lnTo>
                <a:close/>
              </a:path>
              <a:path w="1905" h="402589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402589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402589">
                <a:moveTo>
                  <a:pt x="1371" y="38315"/>
                </a:moveTo>
                <a:lnTo>
                  <a:pt x="0" y="38315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15"/>
                </a:lnTo>
                <a:close/>
              </a:path>
              <a:path w="1905" h="402589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402589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402589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402589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402589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402589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402589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17611103" y="1866297"/>
            <a:ext cx="1905" cy="396875"/>
          </a:xfrm>
          <a:custGeom>
            <a:avLst/>
            <a:gdLst/>
            <a:ahLst/>
            <a:cxnLst/>
            <a:rect l="l" t="t" r="r" b="b"/>
            <a:pathLst>
              <a:path w="1905" h="396875">
                <a:moveTo>
                  <a:pt x="1371" y="393966"/>
                </a:moveTo>
                <a:lnTo>
                  <a:pt x="0" y="393966"/>
                </a:lnTo>
                <a:lnTo>
                  <a:pt x="0" y="396709"/>
                </a:lnTo>
                <a:lnTo>
                  <a:pt x="1371" y="396709"/>
                </a:lnTo>
                <a:lnTo>
                  <a:pt x="1371" y="393966"/>
                </a:lnTo>
                <a:close/>
              </a:path>
              <a:path w="1905" h="396875">
                <a:moveTo>
                  <a:pt x="1371" y="388505"/>
                </a:moveTo>
                <a:lnTo>
                  <a:pt x="0" y="388505"/>
                </a:lnTo>
                <a:lnTo>
                  <a:pt x="0" y="391236"/>
                </a:lnTo>
                <a:lnTo>
                  <a:pt x="1371" y="391236"/>
                </a:lnTo>
                <a:lnTo>
                  <a:pt x="1371" y="388505"/>
                </a:lnTo>
                <a:close/>
              </a:path>
              <a:path w="1905" h="396875">
                <a:moveTo>
                  <a:pt x="1371" y="383032"/>
                </a:moveTo>
                <a:lnTo>
                  <a:pt x="0" y="383032"/>
                </a:lnTo>
                <a:lnTo>
                  <a:pt x="0" y="385762"/>
                </a:lnTo>
                <a:lnTo>
                  <a:pt x="1371" y="385762"/>
                </a:lnTo>
                <a:lnTo>
                  <a:pt x="1371" y="383032"/>
                </a:lnTo>
                <a:close/>
              </a:path>
              <a:path w="1905" h="396875">
                <a:moveTo>
                  <a:pt x="1371" y="377558"/>
                </a:moveTo>
                <a:lnTo>
                  <a:pt x="0" y="377558"/>
                </a:lnTo>
                <a:lnTo>
                  <a:pt x="0" y="380288"/>
                </a:lnTo>
                <a:lnTo>
                  <a:pt x="1371" y="380288"/>
                </a:lnTo>
                <a:lnTo>
                  <a:pt x="1371" y="377558"/>
                </a:lnTo>
                <a:close/>
              </a:path>
              <a:path w="1905" h="396875">
                <a:moveTo>
                  <a:pt x="1371" y="372084"/>
                </a:moveTo>
                <a:lnTo>
                  <a:pt x="0" y="372084"/>
                </a:lnTo>
                <a:lnTo>
                  <a:pt x="0" y="374815"/>
                </a:lnTo>
                <a:lnTo>
                  <a:pt x="1371" y="374815"/>
                </a:lnTo>
                <a:lnTo>
                  <a:pt x="1371" y="372084"/>
                </a:lnTo>
                <a:close/>
              </a:path>
              <a:path w="1905" h="396875">
                <a:moveTo>
                  <a:pt x="1371" y="366610"/>
                </a:moveTo>
                <a:lnTo>
                  <a:pt x="0" y="366610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10"/>
                </a:lnTo>
                <a:close/>
              </a:path>
              <a:path w="1905" h="396875">
                <a:moveTo>
                  <a:pt x="1371" y="361137"/>
                </a:moveTo>
                <a:lnTo>
                  <a:pt x="0" y="361137"/>
                </a:lnTo>
                <a:lnTo>
                  <a:pt x="0" y="363880"/>
                </a:lnTo>
                <a:lnTo>
                  <a:pt x="1371" y="363880"/>
                </a:lnTo>
                <a:lnTo>
                  <a:pt x="1371" y="361137"/>
                </a:lnTo>
                <a:close/>
              </a:path>
              <a:path w="1905" h="396875">
                <a:moveTo>
                  <a:pt x="1371" y="355663"/>
                </a:moveTo>
                <a:lnTo>
                  <a:pt x="0" y="355663"/>
                </a:lnTo>
                <a:lnTo>
                  <a:pt x="0" y="358406"/>
                </a:lnTo>
                <a:lnTo>
                  <a:pt x="1371" y="358406"/>
                </a:lnTo>
                <a:lnTo>
                  <a:pt x="1371" y="355663"/>
                </a:lnTo>
                <a:close/>
              </a:path>
              <a:path w="1905" h="396875">
                <a:moveTo>
                  <a:pt x="1371" y="350202"/>
                </a:moveTo>
                <a:lnTo>
                  <a:pt x="0" y="350202"/>
                </a:lnTo>
                <a:lnTo>
                  <a:pt x="0" y="352933"/>
                </a:lnTo>
                <a:lnTo>
                  <a:pt x="1371" y="352933"/>
                </a:lnTo>
                <a:lnTo>
                  <a:pt x="1371" y="350202"/>
                </a:lnTo>
                <a:close/>
              </a:path>
              <a:path w="1905" h="396875">
                <a:moveTo>
                  <a:pt x="1371" y="344728"/>
                </a:moveTo>
                <a:lnTo>
                  <a:pt x="0" y="344728"/>
                </a:lnTo>
                <a:lnTo>
                  <a:pt x="0" y="347459"/>
                </a:lnTo>
                <a:lnTo>
                  <a:pt x="1371" y="347459"/>
                </a:lnTo>
                <a:lnTo>
                  <a:pt x="1371" y="344728"/>
                </a:lnTo>
                <a:close/>
              </a:path>
              <a:path w="1905" h="396875">
                <a:moveTo>
                  <a:pt x="1371" y="339255"/>
                </a:moveTo>
                <a:lnTo>
                  <a:pt x="0" y="339255"/>
                </a:lnTo>
                <a:lnTo>
                  <a:pt x="0" y="341985"/>
                </a:lnTo>
                <a:lnTo>
                  <a:pt x="1371" y="341985"/>
                </a:lnTo>
                <a:lnTo>
                  <a:pt x="1371" y="339255"/>
                </a:lnTo>
                <a:close/>
              </a:path>
              <a:path w="1905" h="396875">
                <a:moveTo>
                  <a:pt x="1371" y="333781"/>
                </a:moveTo>
                <a:lnTo>
                  <a:pt x="0" y="333781"/>
                </a:lnTo>
                <a:lnTo>
                  <a:pt x="0" y="336511"/>
                </a:lnTo>
                <a:lnTo>
                  <a:pt x="1371" y="336511"/>
                </a:lnTo>
                <a:lnTo>
                  <a:pt x="1371" y="333781"/>
                </a:lnTo>
                <a:close/>
              </a:path>
              <a:path w="1905" h="396875">
                <a:moveTo>
                  <a:pt x="1371" y="328307"/>
                </a:moveTo>
                <a:lnTo>
                  <a:pt x="0" y="328307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07"/>
                </a:lnTo>
                <a:close/>
              </a:path>
              <a:path w="1905" h="396875">
                <a:moveTo>
                  <a:pt x="1371" y="322834"/>
                </a:moveTo>
                <a:lnTo>
                  <a:pt x="0" y="322834"/>
                </a:lnTo>
                <a:lnTo>
                  <a:pt x="0" y="325577"/>
                </a:lnTo>
                <a:lnTo>
                  <a:pt x="1371" y="325577"/>
                </a:lnTo>
                <a:lnTo>
                  <a:pt x="1371" y="322834"/>
                </a:lnTo>
                <a:close/>
              </a:path>
              <a:path w="1905" h="396875">
                <a:moveTo>
                  <a:pt x="1371" y="317360"/>
                </a:moveTo>
                <a:lnTo>
                  <a:pt x="0" y="317360"/>
                </a:lnTo>
                <a:lnTo>
                  <a:pt x="0" y="320103"/>
                </a:lnTo>
                <a:lnTo>
                  <a:pt x="1371" y="320103"/>
                </a:lnTo>
                <a:lnTo>
                  <a:pt x="1371" y="317360"/>
                </a:lnTo>
                <a:close/>
              </a:path>
              <a:path w="1905" h="396875">
                <a:moveTo>
                  <a:pt x="1371" y="311899"/>
                </a:moveTo>
                <a:lnTo>
                  <a:pt x="0" y="311899"/>
                </a:lnTo>
                <a:lnTo>
                  <a:pt x="0" y="314629"/>
                </a:lnTo>
                <a:lnTo>
                  <a:pt x="1371" y="314629"/>
                </a:lnTo>
                <a:lnTo>
                  <a:pt x="1371" y="311899"/>
                </a:lnTo>
                <a:close/>
              </a:path>
              <a:path w="1905" h="396875">
                <a:moveTo>
                  <a:pt x="1371" y="306425"/>
                </a:moveTo>
                <a:lnTo>
                  <a:pt x="0" y="306425"/>
                </a:lnTo>
                <a:lnTo>
                  <a:pt x="0" y="309156"/>
                </a:lnTo>
                <a:lnTo>
                  <a:pt x="1371" y="309156"/>
                </a:lnTo>
                <a:lnTo>
                  <a:pt x="1371" y="306425"/>
                </a:lnTo>
                <a:close/>
              </a:path>
              <a:path w="1905" h="396875">
                <a:moveTo>
                  <a:pt x="1371" y="300951"/>
                </a:moveTo>
                <a:lnTo>
                  <a:pt x="0" y="300951"/>
                </a:lnTo>
                <a:lnTo>
                  <a:pt x="0" y="303682"/>
                </a:lnTo>
                <a:lnTo>
                  <a:pt x="1371" y="303682"/>
                </a:lnTo>
                <a:lnTo>
                  <a:pt x="1371" y="300951"/>
                </a:lnTo>
                <a:close/>
              </a:path>
              <a:path w="1905" h="396875">
                <a:moveTo>
                  <a:pt x="1371" y="295478"/>
                </a:moveTo>
                <a:lnTo>
                  <a:pt x="0" y="295478"/>
                </a:lnTo>
                <a:lnTo>
                  <a:pt x="0" y="298208"/>
                </a:lnTo>
                <a:lnTo>
                  <a:pt x="1371" y="298208"/>
                </a:lnTo>
                <a:lnTo>
                  <a:pt x="1371" y="295478"/>
                </a:lnTo>
                <a:close/>
              </a:path>
              <a:path w="1905" h="396875">
                <a:moveTo>
                  <a:pt x="1371" y="290004"/>
                </a:moveTo>
                <a:lnTo>
                  <a:pt x="0" y="290004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04"/>
                </a:lnTo>
                <a:close/>
              </a:path>
              <a:path w="1905" h="396875">
                <a:moveTo>
                  <a:pt x="1371" y="284530"/>
                </a:moveTo>
                <a:lnTo>
                  <a:pt x="0" y="284530"/>
                </a:lnTo>
                <a:lnTo>
                  <a:pt x="0" y="287274"/>
                </a:lnTo>
                <a:lnTo>
                  <a:pt x="1371" y="287274"/>
                </a:lnTo>
                <a:lnTo>
                  <a:pt x="1371" y="284530"/>
                </a:lnTo>
                <a:close/>
              </a:path>
              <a:path w="1905" h="396875">
                <a:moveTo>
                  <a:pt x="1371" y="279057"/>
                </a:moveTo>
                <a:lnTo>
                  <a:pt x="0" y="279057"/>
                </a:lnTo>
                <a:lnTo>
                  <a:pt x="0" y="281800"/>
                </a:lnTo>
                <a:lnTo>
                  <a:pt x="1371" y="281800"/>
                </a:lnTo>
                <a:lnTo>
                  <a:pt x="1371" y="279057"/>
                </a:lnTo>
                <a:close/>
              </a:path>
              <a:path w="1905" h="396875">
                <a:moveTo>
                  <a:pt x="1371" y="273596"/>
                </a:moveTo>
                <a:lnTo>
                  <a:pt x="0" y="273596"/>
                </a:lnTo>
                <a:lnTo>
                  <a:pt x="0" y="276326"/>
                </a:lnTo>
                <a:lnTo>
                  <a:pt x="1371" y="276326"/>
                </a:lnTo>
                <a:lnTo>
                  <a:pt x="1371" y="273596"/>
                </a:lnTo>
                <a:close/>
              </a:path>
              <a:path w="1905" h="396875">
                <a:moveTo>
                  <a:pt x="1371" y="268122"/>
                </a:moveTo>
                <a:lnTo>
                  <a:pt x="0" y="268122"/>
                </a:lnTo>
                <a:lnTo>
                  <a:pt x="0" y="270852"/>
                </a:lnTo>
                <a:lnTo>
                  <a:pt x="1371" y="270852"/>
                </a:lnTo>
                <a:lnTo>
                  <a:pt x="1371" y="268122"/>
                </a:lnTo>
                <a:close/>
              </a:path>
              <a:path w="1905" h="396875">
                <a:moveTo>
                  <a:pt x="1371" y="262648"/>
                </a:moveTo>
                <a:lnTo>
                  <a:pt x="0" y="262648"/>
                </a:lnTo>
                <a:lnTo>
                  <a:pt x="0" y="265379"/>
                </a:lnTo>
                <a:lnTo>
                  <a:pt x="1371" y="265379"/>
                </a:lnTo>
                <a:lnTo>
                  <a:pt x="1371" y="262648"/>
                </a:lnTo>
                <a:close/>
              </a:path>
              <a:path w="1905" h="396875">
                <a:moveTo>
                  <a:pt x="1371" y="257175"/>
                </a:moveTo>
                <a:lnTo>
                  <a:pt x="0" y="257175"/>
                </a:lnTo>
                <a:lnTo>
                  <a:pt x="0" y="259905"/>
                </a:lnTo>
                <a:lnTo>
                  <a:pt x="1371" y="259905"/>
                </a:lnTo>
                <a:lnTo>
                  <a:pt x="1371" y="257175"/>
                </a:lnTo>
                <a:close/>
              </a:path>
              <a:path w="1905" h="396875">
                <a:moveTo>
                  <a:pt x="1371" y="251701"/>
                </a:moveTo>
                <a:lnTo>
                  <a:pt x="0" y="251701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01"/>
                </a:lnTo>
                <a:close/>
              </a:path>
              <a:path w="1905" h="396875">
                <a:moveTo>
                  <a:pt x="1371" y="246227"/>
                </a:moveTo>
                <a:lnTo>
                  <a:pt x="0" y="246227"/>
                </a:lnTo>
                <a:lnTo>
                  <a:pt x="0" y="248970"/>
                </a:lnTo>
                <a:lnTo>
                  <a:pt x="1371" y="248970"/>
                </a:lnTo>
                <a:lnTo>
                  <a:pt x="1371" y="246227"/>
                </a:lnTo>
                <a:close/>
              </a:path>
              <a:path w="1905" h="396875">
                <a:moveTo>
                  <a:pt x="1371" y="240753"/>
                </a:moveTo>
                <a:lnTo>
                  <a:pt x="0" y="240753"/>
                </a:lnTo>
                <a:lnTo>
                  <a:pt x="0" y="243497"/>
                </a:lnTo>
                <a:lnTo>
                  <a:pt x="1371" y="243497"/>
                </a:lnTo>
                <a:lnTo>
                  <a:pt x="1371" y="240753"/>
                </a:lnTo>
                <a:close/>
              </a:path>
              <a:path w="1905" h="396875">
                <a:moveTo>
                  <a:pt x="1371" y="235292"/>
                </a:moveTo>
                <a:lnTo>
                  <a:pt x="0" y="235292"/>
                </a:lnTo>
                <a:lnTo>
                  <a:pt x="0" y="238023"/>
                </a:lnTo>
                <a:lnTo>
                  <a:pt x="1371" y="238023"/>
                </a:lnTo>
                <a:lnTo>
                  <a:pt x="1371" y="235292"/>
                </a:lnTo>
                <a:close/>
              </a:path>
              <a:path w="1905" h="396875">
                <a:moveTo>
                  <a:pt x="1371" y="229819"/>
                </a:moveTo>
                <a:lnTo>
                  <a:pt x="0" y="229819"/>
                </a:lnTo>
                <a:lnTo>
                  <a:pt x="0" y="232549"/>
                </a:lnTo>
                <a:lnTo>
                  <a:pt x="1371" y="232549"/>
                </a:lnTo>
                <a:lnTo>
                  <a:pt x="1371" y="229819"/>
                </a:lnTo>
                <a:close/>
              </a:path>
              <a:path w="1905" h="396875">
                <a:moveTo>
                  <a:pt x="1371" y="224345"/>
                </a:moveTo>
                <a:lnTo>
                  <a:pt x="0" y="224345"/>
                </a:lnTo>
                <a:lnTo>
                  <a:pt x="0" y="227076"/>
                </a:lnTo>
                <a:lnTo>
                  <a:pt x="1371" y="227076"/>
                </a:lnTo>
                <a:lnTo>
                  <a:pt x="1371" y="224345"/>
                </a:lnTo>
                <a:close/>
              </a:path>
              <a:path w="1905" h="396875">
                <a:moveTo>
                  <a:pt x="1371" y="218871"/>
                </a:moveTo>
                <a:lnTo>
                  <a:pt x="0" y="218871"/>
                </a:lnTo>
                <a:lnTo>
                  <a:pt x="0" y="221602"/>
                </a:lnTo>
                <a:lnTo>
                  <a:pt x="1371" y="221602"/>
                </a:lnTo>
                <a:lnTo>
                  <a:pt x="1371" y="218871"/>
                </a:lnTo>
                <a:close/>
              </a:path>
              <a:path w="1905" h="396875">
                <a:moveTo>
                  <a:pt x="1371" y="213398"/>
                </a:moveTo>
                <a:lnTo>
                  <a:pt x="0" y="213398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398"/>
                </a:lnTo>
                <a:close/>
              </a:path>
              <a:path w="1905" h="396875">
                <a:moveTo>
                  <a:pt x="1371" y="207924"/>
                </a:moveTo>
                <a:lnTo>
                  <a:pt x="0" y="207924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24"/>
                </a:lnTo>
                <a:close/>
              </a:path>
              <a:path w="1905" h="396875">
                <a:moveTo>
                  <a:pt x="1371" y="202450"/>
                </a:moveTo>
                <a:lnTo>
                  <a:pt x="0" y="202450"/>
                </a:lnTo>
                <a:lnTo>
                  <a:pt x="0" y="205193"/>
                </a:lnTo>
                <a:lnTo>
                  <a:pt x="1371" y="205193"/>
                </a:lnTo>
                <a:lnTo>
                  <a:pt x="1371" y="202450"/>
                </a:lnTo>
                <a:close/>
              </a:path>
              <a:path w="1905" h="396875">
                <a:moveTo>
                  <a:pt x="1371" y="196989"/>
                </a:moveTo>
                <a:lnTo>
                  <a:pt x="0" y="196989"/>
                </a:lnTo>
                <a:lnTo>
                  <a:pt x="0" y="199720"/>
                </a:lnTo>
                <a:lnTo>
                  <a:pt x="1371" y="199720"/>
                </a:lnTo>
                <a:lnTo>
                  <a:pt x="1371" y="196989"/>
                </a:lnTo>
                <a:close/>
              </a:path>
              <a:path w="1905" h="396875">
                <a:moveTo>
                  <a:pt x="1371" y="191516"/>
                </a:moveTo>
                <a:lnTo>
                  <a:pt x="0" y="191516"/>
                </a:lnTo>
                <a:lnTo>
                  <a:pt x="0" y="194246"/>
                </a:lnTo>
                <a:lnTo>
                  <a:pt x="1371" y="194246"/>
                </a:lnTo>
                <a:lnTo>
                  <a:pt x="1371" y="191516"/>
                </a:lnTo>
                <a:close/>
              </a:path>
              <a:path w="1905" h="396875">
                <a:moveTo>
                  <a:pt x="1371" y="186042"/>
                </a:moveTo>
                <a:lnTo>
                  <a:pt x="0" y="186042"/>
                </a:lnTo>
                <a:lnTo>
                  <a:pt x="0" y="188772"/>
                </a:lnTo>
                <a:lnTo>
                  <a:pt x="1371" y="188772"/>
                </a:lnTo>
                <a:lnTo>
                  <a:pt x="1371" y="186042"/>
                </a:lnTo>
                <a:close/>
              </a:path>
              <a:path w="1905" h="396875">
                <a:moveTo>
                  <a:pt x="1371" y="180568"/>
                </a:moveTo>
                <a:lnTo>
                  <a:pt x="0" y="180568"/>
                </a:lnTo>
                <a:lnTo>
                  <a:pt x="0" y="183299"/>
                </a:lnTo>
                <a:lnTo>
                  <a:pt x="1371" y="183299"/>
                </a:lnTo>
                <a:lnTo>
                  <a:pt x="1371" y="180568"/>
                </a:lnTo>
                <a:close/>
              </a:path>
              <a:path w="1905" h="396875">
                <a:moveTo>
                  <a:pt x="1371" y="175094"/>
                </a:moveTo>
                <a:lnTo>
                  <a:pt x="0" y="175094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094"/>
                </a:lnTo>
                <a:close/>
              </a:path>
              <a:path w="1905" h="396875">
                <a:moveTo>
                  <a:pt x="1371" y="169621"/>
                </a:moveTo>
                <a:lnTo>
                  <a:pt x="0" y="169621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21"/>
                </a:lnTo>
                <a:close/>
              </a:path>
              <a:path w="1905" h="396875">
                <a:moveTo>
                  <a:pt x="1371" y="164147"/>
                </a:moveTo>
                <a:lnTo>
                  <a:pt x="0" y="164147"/>
                </a:lnTo>
                <a:lnTo>
                  <a:pt x="0" y="166890"/>
                </a:lnTo>
                <a:lnTo>
                  <a:pt x="1371" y="166890"/>
                </a:lnTo>
                <a:lnTo>
                  <a:pt x="1371" y="164147"/>
                </a:lnTo>
                <a:close/>
              </a:path>
              <a:path w="1905" h="396875">
                <a:moveTo>
                  <a:pt x="1371" y="158673"/>
                </a:moveTo>
                <a:lnTo>
                  <a:pt x="0" y="158673"/>
                </a:lnTo>
                <a:lnTo>
                  <a:pt x="0" y="161417"/>
                </a:lnTo>
                <a:lnTo>
                  <a:pt x="1371" y="161417"/>
                </a:lnTo>
                <a:lnTo>
                  <a:pt x="1371" y="158673"/>
                </a:lnTo>
                <a:close/>
              </a:path>
              <a:path w="1905" h="396875">
                <a:moveTo>
                  <a:pt x="1371" y="153212"/>
                </a:moveTo>
                <a:lnTo>
                  <a:pt x="0" y="153212"/>
                </a:lnTo>
                <a:lnTo>
                  <a:pt x="0" y="155943"/>
                </a:lnTo>
                <a:lnTo>
                  <a:pt x="1371" y="155943"/>
                </a:lnTo>
                <a:lnTo>
                  <a:pt x="1371" y="153212"/>
                </a:lnTo>
                <a:close/>
              </a:path>
              <a:path w="1905" h="396875">
                <a:moveTo>
                  <a:pt x="1371" y="147739"/>
                </a:moveTo>
                <a:lnTo>
                  <a:pt x="0" y="147739"/>
                </a:lnTo>
                <a:lnTo>
                  <a:pt x="0" y="150469"/>
                </a:lnTo>
                <a:lnTo>
                  <a:pt x="1371" y="150469"/>
                </a:lnTo>
                <a:lnTo>
                  <a:pt x="1371" y="147739"/>
                </a:lnTo>
                <a:close/>
              </a:path>
              <a:path w="1905" h="396875">
                <a:moveTo>
                  <a:pt x="1371" y="142265"/>
                </a:moveTo>
                <a:lnTo>
                  <a:pt x="0" y="142265"/>
                </a:lnTo>
                <a:lnTo>
                  <a:pt x="0" y="144995"/>
                </a:lnTo>
                <a:lnTo>
                  <a:pt x="1371" y="144995"/>
                </a:lnTo>
                <a:lnTo>
                  <a:pt x="1371" y="142265"/>
                </a:lnTo>
                <a:close/>
              </a:path>
              <a:path w="1905" h="396875">
                <a:moveTo>
                  <a:pt x="1371" y="136791"/>
                </a:moveTo>
                <a:lnTo>
                  <a:pt x="0" y="136791"/>
                </a:lnTo>
                <a:lnTo>
                  <a:pt x="0" y="139522"/>
                </a:lnTo>
                <a:lnTo>
                  <a:pt x="1371" y="139522"/>
                </a:lnTo>
                <a:lnTo>
                  <a:pt x="1371" y="136791"/>
                </a:lnTo>
                <a:close/>
              </a:path>
              <a:path w="1905" h="396875">
                <a:moveTo>
                  <a:pt x="1371" y="131318"/>
                </a:moveTo>
                <a:lnTo>
                  <a:pt x="0" y="131318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18"/>
                </a:lnTo>
                <a:close/>
              </a:path>
              <a:path w="1905" h="396875">
                <a:moveTo>
                  <a:pt x="1371" y="114909"/>
                </a:moveTo>
                <a:lnTo>
                  <a:pt x="0" y="114909"/>
                </a:lnTo>
                <a:lnTo>
                  <a:pt x="0" y="117640"/>
                </a:lnTo>
                <a:lnTo>
                  <a:pt x="1371" y="117640"/>
                </a:lnTo>
                <a:lnTo>
                  <a:pt x="1371" y="114909"/>
                </a:lnTo>
                <a:close/>
              </a:path>
              <a:path w="1905" h="396875">
                <a:moveTo>
                  <a:pt x="1371" y="109435"/>
                </a:moveTo>
                <a:lnTo>
                  <a:pt x="0" y="109435"/>
                </a:lnTo>
                <a:lnTo>
                  <a:pt x="0" y="112166"/>
                </a:lnTo>
                <a:lnTo>
                  <a:pt x="1371" y="112166"/>
                </a:lnTo>
                <a:lnTo>
                  <a:pt x="1371" y="109435"/>
                </a:lnTo>
                <a:close/>
              </a:path>
              <a:path w="1905" h="396875">
                <a:moveTo>
                  <a:pt x="1371" y="103962"/>
                </a:moveTo>
                <a:lnTo>
                  <a:pt x="0" y="103962"/>
                </a:lnTo>
                <a:lnTo>
                  <a:pt x="0" y="106692"/>
                </a:lnTo>
                <a:lnTo>
                  <a:pt x="1371" y="106692"/>
                </a:lnTo>
                <a:lnTo>
                  <a:pt x="1371" y="103962"/>
                </a:lnTo>
                <a:close/>
              </a:path>
              <a:path w="1905" h="396875">
                <a:moveTo>
                  <a:pt x="1371" y="98488"/>
                </a:moveTo>
                <a:lnTo>
                  <a:pt x="0" y="98488"/>
                </a:lnTo>
                <a:lnTo>
                  <a:pt x="0" y="101219"/>
                </a:lnTo>
                <a:lnTo>
                  <a:pt x="1371" y="101219"/>
                </a:lnTo>
                <a:lnTo>
                  <a:pt x="1371" y="98488"/>
                </a:lnTo>
                <a:close/>
              </a:path>
              <a:path w="1905" h="396875">
                <a:moveTo>
                  <a:pt x="1371" y="93014"/>
                </a:moveTo>
                <a:lnTo>
                  <a:pt x="0" y="93014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14"/>
                </a:lnTo>
                <a:close/>
              </a:path>
              <a:path w="1905" h="396875">
                <a:moveTo>
                  <a:pt x="1371" y="87541"/>
                </a:moveTo>
                <a:lnTo>
                  <a:pt x="0" y="87541"/>
                </a:lnTo>
                <a:lnTo>
                  <a:pt x="0" y="90284"/>
                </a:lnTo>
                <a:lnTo>
                  <a:pt x="1371" y="90284"/>
                </a:lnTo>
                <a:lnTo>
                  <a:pt x="1371" y="87541"/>
                </a:lnTo>
                <a:close/>
              </a:path>
              <a:path w="1905" h="396875">
                <a:moveTo>
                  <a:pt x="1371" y="82067"/>
                </a:moveTo>
                <a:lnTo>
                  <a:pt x="0" y="82067"/>
                </a:lnTo>
                <a:lnTo>
                  <a:pt x="0" y="84810"/>
                </a:lnTo>
                <a:lnTo>
                  <a:pt x="1371" y="84810"/>
                </a:lnTo>
                <a:lnTo>
                  <a:pt x="1371" y="82067"/>
                </a:lnTo>
                <a:close/>
              </a:path>
              <a:path w="1905" h="396875">
                <a:moveTo>
                  <a:pt x="1371" y="76606"/>
                </a:moveTo>
                <a:lnTo>
                  <a:pt x="0" y="76606"/>
                </a:lnTo>
                <a:lnTo>
                  <a:pt x="0" y="79336"/>
                </a:lnTo>
                <a:lnTo>
                  <a:pt x="1371" y="79336"/>
                </a:lnTo>
                <a:lnTo>
                  <a:pt x="1371" y="76606"/>
                </a:lnTo>
                <a:close/>
              </a:path>
              <a:path w="1905" h="396875">
                <a:moveTo>
                  <a:pt x="1371" y="71132"/>
                </a:moveTo>
                <a:lnTo>
                  <a:pt x="0" y="71132"/>
                </a:lnTo>
                <a:lnTo>
                  <a:pt x="0" y="73863"/>
                </a:lnTo>
                <a:lnTo>
                  <a:pt x="1371" y="73863"/>
                </a:lnTo>
                <a:lnTo>
                  <a:pt x="1371" y="71132"/>
                </a:lnTo>
                <a:close/>
              </a:path>
              <a:path w="1905" h="396875">
                <a:moveTo>
                  <a:pt x="1371" y="65659"/>
                </a:moveTo>
                <a:lnTo>
                  <a:pt x="0" y="65659"/>
                </a:lnTo>
                <a:lnTo>
                  <a:pt x="0" y="68389"/>
                </a:lnTo>
                <a:lnTo>
                  <a:pt x="1371" y="68389"/>
                </a:lnTo>
                <a:lnTo>
                  <a:pt x="1371" y="65659"/>
                </a:lnTo>
                <a:close/>
              </a:path>
              <a:path w="1905" h="396875">
                <a:moveTo>
                  <a:pt x="1371" y="60185"/>
                </a:moveTo>
                <a:lnTo>
                  <a:pt x="0" y="60185"/>
                </a:lnTo>
                <a:lnTo>
                  <a:pt x="0" y="62915"/>
                </a:lnTo>
                <a:lnTo>
                  <a:pt x="1371" y="62915"/>
                </a:lnTo>
                <a:lnTo>
                  <a:pt x="1371" y="60185"/>
                </a:lnTo>
                <a:close/>
              </a:path>
              <a:path w="1905" h="396875">
                <a:moveTo>
                  <a:pt x="1371" y="54711"/>
                </a:moveTo>
                <a:lnTo>
                  <a:pt x="0" y="54711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11"/>
                </a:lnTo>
                <a:close/>
              </a:path>
              <a:path w="1905" h="396875">
                <a:moveTo>
                  <a:pt x="1371" y="49237"/>
                </a:moveTo>
                <a:lnTo>
                  <a:pt x="0" y="49237"/>
                </a:lnTo>
                <a:lnTo>
                  <a:pt x="0" y="51981"/>
                </a:lnTo>
                <a:lnTo>
                  <a:pt x="1371" y="51981"/>
                </a:lnTo>
                <a:lnTo>
                  <a:pt x="1371" y="49237"/>
                </a:lnTo>
                <a:close/>
              </a:path>
              <a:path w="1905" h="396875">
                <a:moveTo>
                  <a:pt x="1371" y="43764"/>
                </a:moveTo>
                <a:lnTo>
                  <a:pt x="0" y="43764"/>
                </a:lnTo>
                <a:lnTo>
                  <a:pt x="0" y="46507"/>
                </a:lnTo>
                <a:lnTo>
                  <a:pt x="1371" y="46507"/>
                </a:lnTo>
                <a:lnTo>
                  <a:pt x="1371" y="43764"/>
                </a:lnTo>
                <a:close/>
              </a:path>
              <a:path w="1905" h="396875">
                <a:moveTo>
                  <a:pt x="1371" y="38303"/>
                </a:moveTo>
                <a:lnTo>
                  <a:pt x="0" y="38303"/>
                </a:lnTo>
                <a:lnTo>
                  <a:pt x="0" y="41033"/>
                </a:lnTo>
                <a:lnTo>
                  <a:pt x="1371" y="41033"/>
                </a:lnTo>
                <a:lnTo>
                  <a:pt x="1371" y="38303"/>
                </a:lnTo>
                <a:close/>
              </a:path>
              <a:path w="1905" h="396875">
                <a:moveTo>
                  <a:pt x="1371" y="32829"/>
                </a:moveTo>
                <a:lnTo>
                  <a:pt x="0" y="32829"/>
                </a:lnTo>
                <a:lnTo>
                  <a:pt x="0" y="35560"/>
                </a:lnTo>
                <a:lnTo>
                  <a:pt x="1371" y="35560"/>
                </a:lnTo>
                <a:lnTo>
                  <a:pt x="1371" y="32829"/>
                </a:lnTo>
                <a:close/>
              </a:path>
              <a:path w="1905" h="396875">
                <a:moveTo>
                  <a:pt x="1371" y="27355"/>
                </a:moveTo>
                <a:lnTo>
                  <a:pt x="0" y="27355"/>
                </a:lnTo>
                <a:lnTo>
                  <a:pt x="0" y="30086"/>
                </a:lnTo>
                <a:lnTo>
                  <a:pt x="1371" y="30086"/>
                </a:lnTo>
                <a:lnTo>
                  <a:pt x="1371" y="27355"/>
                </a:lnTo>
                <a:close/>
              </a:path>
              <a:path w="1905" h="396875">
                <a:moveTo>
                  <a:pt x="1371" y="21882"/>
                </a:moveTo>
                <a:lnTo>
                  <a:pt x="0" y="21882"/>
                </a:lnTo>
                <a:lnTo>
                  <a:pt x="0" y="24612"/>
                </a:lnTo>
                <a:lnTo>
                  <a:pt x="1371" y="24612"/>
                </a:lnTo>
                <a:lnTo>
                  <a:pt x="1371" y="21882"/>
                </a:lnTo>
                <a:close/>
              </a:path>
              <a:path w="1905" h="396875">
                <a:moveTo>
                  <a:pt x="1371" y="16408"/>
                </a:moveTo>
                <a:lnTo>
                  <a:pt x="0" y="16408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08"/>
                </a:lnTo>
                <a:close/>
              </a:path>
              <a:path w="1905" h="396875">
                <a:moveTo>
                  <a:pt x="1371" y="10934"/>
                </a:moveTo>
                <a:lnTo>
                  <a:pt x="0" y="10934"/>
                </a:lnTo>
                <a:lnTo>
                  <a:pt x="0" y="13677"/>
                </a:lnTo>
                <a:lnTo>
                  <a:pt x="1371" y="13677"/>
                </a:lnTo>
                <a:lnTo>
                  <a:pt x="1371" y="10934"/>
                </a:lnTo>
                <a:close/>
              </a:path>
              <a:path w="1905" h="396875">
                <a:moveTo>
                  <a:pt x="1371" y="5461"/>
                </a:moveTo>
                <a:lnTo>
                  <a:pt x="0" y="5461"/>
                </a:lnTo>
                <a:lnTo>
                  <a:pt x="0" y="8204"/>
                </a:lnTo>
                <a:lnTo>
                  <a:pt x="1371" y="8204"/>
                </a:lnTo>
                <a:lnTo>
                  <a:pt x="1371" y="5461"/>
                </a:lnTo>
                <a:close/>
              </a:path>
              <a:path w="1905" h="396875">
                <a:moveTo>
                  <a:pt x="1371" y="0"/>
                </a:moveTo>
                <a:lnTo>
                  <a:pt x="0" y="0"/>
                </a:lnTo>
                <a:lnTo>
                  <a:pt x="0" y="2730"/>
                </a:lnTo>
                <a:lnTo>
                  <a:pt x="1371" y="2730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17611103" y="1483253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5" h="386080">
                <a:moveTo>
                  <a:pt x="1371" y="383044"/>
                </a:moveTo>
                <a:lnTo>
                  <a:pt x="0" y="383044"/>
                </a:lnTo>
                <a:lnTo>
                  <a:pt x="0" y="385775"/>
                </a:lnTo>
                <a:lnTo>
                  <a:pt x="1371" y="385775"/>
                </a:lnTo>
                <a:lnTo>
                  <a:pt x="1371" y="383044"/>
                </a:lnTo>
                <a:close/>
              </a:path>
              <a:path w="1905" h="386080">
                <a:moveTo>
                  <a:pt x="1371" y="377571"/>
                </a:moveTo>
                <a:lnTo>
                  <a:pt x="0" y="377571"/>
                </a:lnTo>
                <a:lnTo>
                  <a:pt x="0" y="380301"/>
                </a:lnTo>
                <a:lnTo>
                  <a:pt x="1371" y="380301"/>
                </a:lnTo>
                <a:lnTo>
                  <a:pt x="1371" y="377571"/>
                </a:lnTo>
                <a:close/>
              </a:path>
              <a:path w="1905" h="386080">
                <a:moveTo>
                  <a:pt x="1371" y="372097"/>
                </a:moveTo>
                <a:lnTo>
                  <a:pt x="0" y="372097"/>
                </a:lnTo>
                <a:lnTo>
                  <a:pt x="0" y="374827"/>
                </a:lnTo>
                <a:lnTo>
                  <a:pt x="1371" y="374827"/>
                </a:lnTo>
                <a:lnTo>
                  <a:pt x="1371" y="372097"/>
                </a:lnTo>
                <a:close/>
              </a:path>
              <a:path w="1905" h="386080">
                <a:moveTo>
                  <a:pt x="1371" y="366623"/>
                </a:moveTo>
                <a:lnTo>
                  <a:pt x="0" y="366623"/>
                </a:lnTo>
                <a:lnTo>
                  <a:pt x="0" y="369354"/>
                </a:lnTo>
                <a:lnTo>
                  <a:pt x="1371" y="369354"/>
                </a:lnTo>
                <a:lnTo>
                  <a:pt x="1371" y="366623"/>
                </a:lnTo>
                <a:close/>
              </a:path>
              <a:path w="1905" h="386080">
                <a:moveTo>
                  <a:pt x="1371" y="361149"/>
                </a:moveTo>
                <a:lnTo>
                  <a:pt x="0" y="361149"/>
                </a:lnTo>
                <a:lnTo>
                  <a:pt x="0" y="363893"/>
                </a:lnTo>
                <a:lnTo>
                  <a:pt x="1371" y="363893"/>
                </a:lnTo>
                <a:lnTo>
                  <a:pt x="1371" y="361149"/>
                </a:lnTo>
                <a:close/>
              </a:path>
              <a:path w="1905" h="386080">
                <a:moveTo>
                  <a:pt x="1371" y="355676"/>
                </a:moveTo>
                <a:lnTo>
                  <a:pt x="0" y="355676"/>
                </a:lnTo>
                <a:lnTo>
                  <a:pt x="0" y="358419"/>
                </a:lnTo>
                <a:lnTo>
                  <a:pt x="1371" y="358419"/>
                </a:lnTo>
                <a:lnTo>
                  <a:pt x="1371" y="355676"/>
                </a:lnTo>
                <a:close/>
              </a:path>
              <a:path w="1905" h="386080">
                <a:moveTo>
                  <a:pt x="1371" y="350202"/>
                </a:moveTo>
                <a:lnTo>
                  <a:pt x="0" y="350202"/>
                </a:lnTo>
                <a:lnTo>
                  <a:pt x="0" y="352945"/>
                </a:lnTo>
                <a:lnTo>
                  <a:pt x="1371" y="352945"/>
                </a:lnTo>
                <a:lnTo>
                  <a:pt x="1371" y="350202"/>
                </a:lnTo>
                <a:close/>
              </a:path>
              <a:path w="1905" h="386080">
                <a:moveTo>
                  <a:pt x="1371" y="344741"/>
                </a:moveTo>
                <a:lnTo>
                  <a:pt x="0" y="344741"/>
                </a:lnTo>
                <a:lnTo>
                  <a:pt x="0" y="347472"/>
                </a:lnTo>
                <a:lnTo>
                  <a:pt x="1371" y="347472"/>
                </a:lnTo>
                <a:lnTo>
                  <a:pt x="1371" y="344741"/>
                </a:lnTo>
                <a:close/>
              </a:path>
              <a:path w="1905" h="386080">
                <a:moveTo>
                  <a:pt x="1371" y="339267"/>
                </a:moveTo>
                <a:lnTo>
                  <a:pt x="0" y="339267"/>
                </a:lnTo>
                <a:lnTo>
                  <a:pt x="0" y="341998"/>
                </a:lnTo>
                <a:lnTo>
                  <a:pt x="1371" y="341998"/>
                </a:lnTo>
                <a:lnTo>
                  <a:pt x="1371" y="339267"/>
                </a:lnTo>
                <a:close/>
              </a:path>
              <a:path w="1905" h="386080">
                <a:moveTo>
                  <a:pt x="1371" y="333794"/>
                </a:moveTo>
                <a:lnTo>
                  <a:pt x="0" y="333794"/>
                </a:lnTo>
                <a:lnTo>
                  <a:pt x="0" y="336524"/>
                </a:lnTo>
                <a:lnTo>
                  <a:pt x="1371" y="336524"/>
                </a:lnTo>
                <a:lnTo>
                  <a:pt x="1371" y="333794"/>
                </a:lnTo>
                <a:close/>
              </a:path>
              <a:path w="1905" h="386080">
                <a:moveTo>
                  <a:pt x="1371" y="328320"/>
                </a:moveTo>
                <a:lnTo>
                  <a:pt x="0" y="328320"/>
                </a:lnTo>
                <a:lnTo>
                  <a:pt x="0" y="331050"/>
                </a:lnTo>
                <a:lnTo>
                  <a:pt x="1371" y="331050"/>
                </a:lnTo>
                <a:lnTo>
                  <a:pt x="1371" y="328320"/>
                </a:lnTo>
                <a:close/>
              </a:path>
              <a:path w="1905" h="386080">
                <a:moveTo>
                  <a:pt x="1371" y="322846"/>
                </a:moveTo>
                <a:lnTo>
                  <a:pt x="0" y="322846"/>
                </a:lnTo>
                <a:lnTo>
                  <a:pt x="0" y="325589"/>
                </a:lnTo>
                <a:lnTo>
                  <a:pt x="1371" y="325589"/>
                </a:lnTo>
                <a:lnTo>
                  <a:pt x="1371" y="322846"/>
                </a:lnTo>
                <a:close/>
              </a:path>
              <a:path w="1905" h="386080">
                <a:moveTo>
                  <a:pt x="1371" y="317373"/>
                </a:moveTo>
                <a:lnTo>
                  <a:pt x="0" y="317373"/>
                </a:lnTo>
                <a:lnTo>
                  <a:pt x="0" y="320116"/>
                </a:lnTo>
                <a:lnTo>
                  <a:pt x="1371" y="320116"/>
                </a:lnTo>
                <a:lnTo>
                  <a:pt x="1371" y="317373"/>
                </a:lnTo>
                <a:close/>
              </a:path>
              <a:path w="1905" h="386080">
                <a:moveTo>
                  <a:pt x="1371" y="311899"/>
                </a:moveTo>
                <a:lnTo>
                  <a:pt x="0" y="311899"/>
                </a:lnTo>
                <a:lnTo>
                  <a:pt x="0" y="314642"/>
                </a:lnTo>
                <a:lnTo>
                  <a:pt x="1371" y="314642"/>
                </a:lnTo>
                <a:lnTo>
                  <a:pt x="1371" y="311899"/>
                </a:lnTo>
                <a:close/>
              </a:path>
              <a:path w="1905" h="386080">
                <a:moveTo>
                  <a:pt x="1371" y="306438"/>
                </a:moveTo>
                <a:lnTo>
                  <a:pt x="0" y="306438"/>
                </a:lnTo>
                <a:lnTo>
                  <a:pt x="0" y="309168"/>
                </a:lnTo>
                <a:lnTo>
                  <a:pt x="1371" y="309168"/>
                </a:lnTo>
                <a:lnTo>
                  <a:pt x="1371" y="306438"/>
                </a:lnTo>
                <a:close/>
              </a:path>
              <a:path w="1905" h="386080">
                <a:moveTo>
                  <a:pt x="1371" y="300964"/>
                </a:moveTo>
                <a:lnTo>
                  <a:pt x="0" y="300964"/>
                </a:lnTo>
                <a:lnTo>
                  <a:pt x="0" y="303695"/>
                </a:lnTo>
                <a:lnTo>
                  <a:pt x="1371" y="303695"/>
                </a:lnTo>
                <a:lnTo>
                  <a:pt x="1371" y="300964"/>
                </a:lnTo>
                <a:close/>
              </a:path>
              <a:path w="1905" h="386080">
                <a:moveTo>
                  <a:pt x="1371" y="295490"/>
                </a:moveTo>
                <a:lnTo>
                  <a:pt x="0" y="295490"/>
                </a:lnTo>
                <a:lnTo>
                  <a:pt x="0" y="298221"/>
                </a:lnTo>
                <a:lnTo>
                  <a:pt x="1371" y="298221"/>
                </a:lnTo>
                <a:lnTo>
                  <a:pt x="1371" y="295490"/>
                </a:lnTo>
                <a:close/>
              </a:path>
              <a:path w="1905" h="386080">
                <a:moveTo>
                  <a:pt x="1371" y="290017"/>
                </a:moveTo>
                <a:lnTo>
                  <a:pt x="0" y="290017"/>
                </a:lnTo>
                <a:lnTo>
                  <a:pt x="0" y="292747"/>
                </a:lnTo>
                <a:lnTo>
                  <a:pt x="1371" y="292747"/>
                </a:lnTo>
                <a:lnTo>
                  <a:pt x="1371" y="290017"/>
                </a:lnTo>
                <a:close/>
              </a:path>
              <a:path w="1905" h="386080">
                <a:moveTo>
                  <a:pt x="1371" y="284543"/>
                </a:moveTo>
                <a:lnTo>
                  <a:pt x="0" y="284543"/>
                </a:lnTo>
                <a:lnTo>
                  <a:pt x="0" y="287286"/>
                </a:lnTo>
                <a:lnTo>
                  <a:pt x="1371" y="287286"/>
                </a:lnTo>
                <a:lnTo>
                  <a:pt x="1371" y="284543"/>
                </a:lnTo>
                <a:close/>
              </a:path>
              <a:path w="1905" h="386080">
                <a:moveTo>
                  <a:pt x="1371" y="279069"/>
                </a:moveTo>
                <a:lnTo>
                  <a:pt x="0" y="279069"/>
                </a:lnTo>
                <a:lnTo>
                  <a:pt x="0" y="281813"/>
                </a:lnTo>
                <a:lnTo>
                  <a:pt x="1371" y="281813"/>
                </a:lnTo>
                <a:lnTo>
                  <a:pt x="1371" y="279069"/>
                </a:lnTo>
                <a:close/>
              </a:path>
              <a:path w="1905" h="386080">
                <a:moveTo>
                  <a:pt x="1371" y="273596"/>
                </a:moveTo>
                <a:lnTo>
                  <a:pt x="0" y="273596"/>
                </a:lnTo>
                <a:lnTo>
                  <a:pt x="0" y="276339"/>
                </a:lnTo>
                <a:lnTo>
                  <a:pt x="1371" y="276339"/>
                </a:lnTo>
                <a:lnTo>
                  <a:pt x="1371" y="273596"/>
                </a:lnTo>
                <a:close/>
              </a:path>
              <a:path w="1905" h="386080">
                <a:moveTo>
                  <a:pt x="1371" y="268135"/>
                </a:moveTo>
                <a:lnTo>
                  <a:pt x="0" y="268135"/>
                </a:lnTo>
                <a:lnTo>
                  <a:pt x="0" y="270865"/>
                </a:lnTo>
                <a:lnTo>
                  <a:pt x="1371" y="270865"/>
                </a:lnTo>
                <a:lnTo>
                  <a:pt x="1371" y="268135"/>
                </a:lnTo>
                <a:close/>
              </a:path>
              <a:path w="1905" h="386080">
                <a:moveTo>
                  <a:pt x="1371" y="262661"/>
                </a:moveTo>
                <a:lnTo>
                  <a:pt x="0" y="262661"/>
                </a:lnTo>
                <a:lnTo>
                  <a:pt x="0" y="265391"/>
                </a:lnTo>
                <a:lnTo>
                  <a:pt x="1371" y="265391"/>
                </a:lnTo>
                <a:lnTo>
                  <a:pt x="1371" y="262661"/>
                </a:lnTo>
                <a:close/>
              </a:path>
              <a:path w="1905" h="386080">
                <a:moveTo>
                  <a:pt x="1371" y="257187"/>
                </a:moveTo>
                <a:lnTo>
                  <a:pt x="0" y="257187"/>
                </a:lnTo>
                <a:lnTo>
                  <a:pt x="0" y="259918"/>
                </a:lnTo>
                <a:lnTo>
                  <a:pt x="1371" y="259918"/>
                </a:lnTo>
                <a:lnTo>
                  <a:pt x="1371" y="257187"/>
                </a:lnTo>
                <a:close/>
              </a:path>
              <a:path w="1905" h="386080">
                <a:moveTo>
                  <a:pt x="1371" y="251714"/>
                </a:moveTo>
                <a:lnTo>
                  <a:pt x="0" y="251714"/>
                </a:lnTo>
                <a:lnTo>
                  <a:pt x="0" y="254444"/>
                </a:lnTo>
                <a:lnTo>
                  <a:pt x="1371" y="254444"/>
                </a:lnTo>
                <a:lnTo>
                  <a:pt x="1371" y="251714"/>
                </a:lnTo>
                <a:close/>
              </a:path>
              <a:path w="1905" h="386080">
                <a:moveTo>
                  <a:pt x="1371" y="246240"/>
                </a:moveTo>
                <a:lnTo>
                  <a:pt x="0" y="246240"/>
                </a:lnTo>
                <a:lnTo>
                  <a:pt x="0" y="248983"/>
                </a:lnTo>
                <a:lnTo>
                  <a:pt x="1371" y="248983"/>
                </a:lnTo>
                <a:lnTo>
                  <a:pt x="1371" y="246240"/>
                </a:lnTo>
                <a:close/>
              </a:path>
              <a:path w="1905" h="386080">
                <a:moveTo>
                  <a:pt x="1371" y="240766"/>
                </a:moveTo>
                <a:lnTo>
                  <a:pt x="0" y="240766"/>
                </a:lnTo>
                <a:lnTo>
                  <a:pt x="0" y="243509"/>
                </a:lnTo>
                <a:lnTo>
                  <a:pt x="1371" y="243509"/>
                </a:lnTo>
                <a:lnTo>
                  <a:pt x="1371" y="240766"/>
                </a:lnTo>
                <a:close/>
              </a:path>
              <a:path w="1905" h="386080">
                <a:moveTo>
                  <a:pt x="1371" y="235292"/>
                </a:moveTo>
                <a:lnTo>
                  <a:pt x="0" y="235292"/>
                </a:lnTo>
                <a:lnTo>
                  <a:pt x="0" y="238036"/>
                </a:lnTo>
                <a:lnTo>
                  <a:pt x="1371" y="238036"/>
                </a:lnTo>
                <a:lnTo>
                  <a:pt x="1371" y="235292"/>
                </a:lnTo>
                <a:close/>
              </a:path>
              <a:path w="1905" h="386080">
                <a:moveTo>
                  <a:pt x="1371" y="229819"/>
                </a:moveTo>
                <a:lnTo>
                  <a:pt x="0" y="229819"/>
                </a:lnTo>
                <a:lnTo>
                  <a:pt x="0" y="232562"/>
                </a:lnTo>
                <a:lnTo>
                  <a:pt x="1371" y="232562"/>
                </a:lnTo>
                <a:lnTo>
                  <a:pt x="1371" y="229819"/>
                </a:lnTo>
                <a:close/>
              </a:path>
              <a:path w="1905" h="386080">
                <a:moveTo>
                  <a:pt x="1371" y="224358"/>
                </a:moveTo>
                <a:lnTo>
                  <a:pt x="0" y="224358"/>
                </a:lnTo>
                <a:lnTo>
                  <a:pt x="0" y="227088"/>
                </a:lnTo>
                <a:lnTo>
                  <a:pt x="1371" y="227088"/>
                </a:lnTo>
                <a:lnTo>
                  <a:pt x="1371" y="224358"/>
                </a:lnTo>
                <a:close/>
              </a:path>
              <a:path w="1905" h="386080">
                <a:moveTo>
                  <a:pt x="1371" y="218884"/>
                </a:moveTo>
                <a:lnTo>
                  <a:pt x="0" y="218884"/>
                </a:lnTo>
                <a:lnTo>
                  <a:pt x="0" y="221615"/>
                </a:lnTo>
                <a:lnTo>
                  <a:pt x="1371" y="221615"/>
                </a:lnTo>
                <a:lnTo>
                  <a:pt x="1371" y="218884"/>
                </a:lnTo>
                <a:close/>
              </a:path>
              <a:path w="1905" h="386080">
                <a:moveTo>
                  <a:pt x="1371" y="213410"/>
                </a:moveTo>
                <a:lnTo>
                  <a:pt x="0" y="213410"/>
                </a:lnTo>
                <a:lnTo>
                  <a:pt x="0" y="216141"/>
                </a:lnTo>
                <a:lnTo>
                  <a:pt x="1371" y="216141"/>
                </a:lnTo>
                <a:lnTo>
                  <a:pt x="1371" y="213410"/>
                </a:lnTo>
                <a:close/>
              </a:path>
              <a:path w="1905" h="386080">
                <a:moveTo>
                  <a:pt x="1371" y="207937"/>
                </a:moveTo>
                <a:lnTo>
                  <a:pt x="0" y="207937"/>
                </a:lnTo>
                <a:lnTo>
                  <a:pt x="0" y="210667"/>
                </a:lnTo>
                <a:lnTo>
                  <a:pt x="1371" y="210667"/>
                </a:lnTo>
                <a:lnTo>
                  <a:pt x="1371" y="207937"/>
                </a:lnTo>
                <a:close/>
              </a:path>
              <a:path w="1905" h="386080">
                <a:moveTo>
                  <a:pt x="1371" y="202463"/>
                </a:moveTo>
                <a:lnTo>
                  <a:pt x="0" y="202463"/>
                </a:lnTo>
                <a:lnTo>
                  <a:pt x="0" y="205206"/>
                </a:lnTo>
                <a:lnTo>
                  <a:pt x="1371" y="205206"/>
                </a:lnTo>
                <a:lnTo>
                  <a:pt x="1371" y="202463"/>
                </a:lnTo>
                <a:close/>
              </a:path>
              <a:path w="1905" h="386080">
                <a:moveTo>
                  <a:pt x="1371" y="196989"/>
                </a:moveTo>
                <a:lnTo>
                  <a:pt x="0" y="196989"/>
                </a:lnTo>
                <a:lnTo>
                  <a:pt x="0" y="199732"/>
                </a:lnTo>
                <a:lnTo>
                  <a:pt x="1371" y="199732"/>
                </a:lnTo>
                <a:lnTo>
                  <a:pt x="1371" y="196989"/>
                </a:lnTo>
                <a:close/>
              </a:path>
              <a:path w="1905" h="386080">
                <a:moveTo>
                  <a:pt x="1371" y="191516"/>
                </a:moveTo>
                <a:lnTo>
                  <a:pt x="0" y="191516"/>
                </a:lnTo>
                <a:lnTo>
                  <a:pt x="0" y="194259"/>
                </a:lnTo>
                <a:lnTo>
                  <a:pt x="1371" y="194259"/>
                </a:lnTo>
                <a:lnTo>
                  <a:pt x="1371" y="191516"/>
                </a:lnTo>
                <a:close/>
              </a:path>
              <a:path w="1905" h="386080">
                <a:moveTo>
                  <a:pt x="1371" y="186055"/>
                </a:moveTo>
                <a:lnTo>
                  <a:pt x="0" y="186055"/>
                </a:lnTo>
                <a:lnTo>
                  <a:pt x="0" y="188785"/>
                </a:lnTo>
                <a:lnTo>
                  <a:pt x="1371" y="188785"/>
                </a:lnTo>
                <a:lnTo>
                  <a:pt x="1371" y="186055"/>
                </a:lnTo>
                <a:close/>
              </a:path>
              <a:path w="1905" h="386080">
                <a:moveTo>
                  <a:pt x="1371" y="180581"/>
                </a:moveTo>
                <a:lnTo>
                  <a:pt x="0" y="180581"/>
                </a:lnTo>
                <a:lnTo>
                  <a:pt x="0" y="183311"/>
                </a:lnTo>
                <a:lnTo>
                  <a:pt x="1371" y="183311"/>
                </a:lnTo>
                <a:lnTo>
                  <a:pt x="1371" y="180581"/>
                </a:lnTo>
                <a:close/>
              </a:path>
              <a:path w="1905" h="386080">
                <a:moveTo>
                  <a:pt x="1371" y="175107"/>
                </a:moveTo>
                <a:lnTo>
                  <a:pt x="0" y="175107"/>
                </a:lnTo>
                <a:lnTo>
                  <a:pt x="0" y="177838"/>
                </a:lnTo>
                <a:lnTo>
                  <a:pt x="1371" y="177838"/>
                </a:lnTo>
                <a:lnTo>
                  <a:pt x="1371" y="175107"/>
                </a:lnTo>
                <a:close/>
              </a:path>
              <a:path w="1905" h="386080">
                <a:moveTo>
                  <a:pt x="1371" y="169633"/>
                </a:moveTo>
                <a:lnTo>
                  <a:pt x="0" y="169633"/>
                </a:lnTo>
                <a:lnTo>
                  <a:pt x="0" y="172364"/>
                </a:lnTo>
                <a:lnTo>
                  <a:pt x="1371" y="172364"/>
                </a:lnTo>
                <a:lnTo>
                  <a:pt x="1371" y="169633"/>
                </a:lnTo>
                <a:close/>
              </a:path>
              <a:path w="1905" h="386080">
                <a:moveTo>
                  <a:pt x="1371" y="164160"/>
                </a:moveTo>
                <a:lnTo>
                  <a:pt x="0" y="164160"/>
                </a:lnTo>
                <a:lnTo>
                  <a:pt x="0" y="166903"/>
                </a:lnTo>
                <a:lnTo>
                  <a:pt x="1371" y="166903"/>
                </a:lnTo>
                <a:lnTo>
                  <a:pt x="1371" y="164160"/>
                </a:lnTo>
                <a:close/>
              </a:path>
              <a:path w="1905" h="386080">
                <a:moveTo>
                  <a:pt x="1371" y="158686"/>
                </a:moveTo>
                <a:lnTo>
                  <a:pt x="0" y="158686"/>
                </a:lnTo>
                <a:lnTo>
                  <a:pt x="0" y="161429"/>
                </a:lnTo>
                <a:lnTo>
                  <a:pt x="1371" y="161429"/>
                </a:lnTo>
                <a:lnTo>
                  <a:pt x="1371" y="158686"/>
                </a:lnTo>
                <a:close/>
              </a:path>
              <a:path w="1905" h="386080">
                <a:moveTo>
                  <a:pt x="1371" y="153212"/>
                </a:moveTo>
                <a:lnTo>
                  <a:pt x="0" y="153212"/>
                </a:lnTo>
                <a:lnTo>
                  <a:pt x="0" y="155956"/>
                </a:lnTo>
                <a:lnTo>
                  <a:pt x="1371" y="155956"/>
                </a:lnTo>
                <a:lnTo>
                  <a:pt x="1371" y="153212"/>
                </a:lnTo>
                <a:close/>
              </a:path>
              <a:path w="1905" h="386080">
                <a:moveTo>
                  <a:pt x="1371" y="147751"/>
                </a:moveTo>
                <a:lnTo>
                  <a:pt x="0" y="147751"/>
                </a:lnTo>
                <a:lnTo>
                  <a:pt x="0" y="150482"/>
                </a:lnTo>
                <a:lnTo>
                  <a:pt x="1371" y="150482"/>
                </a:lnTo>
                <a:lnTo>
                  <a:pt x="1371" y="147751"/>
                </a:lnTo>
                <a:close/>
              </a:path>
              <a:path w="1905" h="386080">
                <a:moveTo>
                  <a:pt x="1371" y="142278"/>
                </a:moveTo>
                <a:lnTo>
                  <a:pt x="0" y="142278"/>
                </a:lnTo>
                <a:lnTo>
                  <a:pt x="0" y="145008"/>
                </a:lnTo>
                <a:lnTo>
                  <a:pt x="1371" y="145008"/>
                </a:lnTo>
                <a:lnTo>
                  <a:pt x="1371" y="142278"/>
                </a:lnTo>
                <a:close/>
              </a:path>
              <a:path w="1905" h="386080">
                <a:moveTo>
                  <a:pt x="1371" y="136804"/>
                </a:moveTo>
                <a:lnTo>
                  <a:pt x="0" y="136804"/>
                </a:lnTo>
                <a:lnTo>
                  <a:pt x="0" y="139534"/>
                </a:lnTo>
                <a:lnTo>
                  <a:pt x="1371" y="139534"/>
                </a:lnTo>
                <a:lnTo>
                  <a:pt x="1371" y="136804"/>
                </a:lnTo>
                <a:close/>
              </a:path>
              <a:path w="1905" h="386080">
                <a:moveTo>
                  <a:pt x="1371" y="131330"/>
                </a:moveTo>
                <a:lnTo>
                  <a:pt x="0" y="131330"/>
                </a:lnTo>
                <a:lnTo>
                  <a:pt x="0" y="134061"/>
                </a:lnTo>
                <a:lnTo>
                  <a:pt x="1371" y="134061"/>
                </a:lnTo>
                <a:lnTo>
                  <a:pt x="1371" y="131330"/>
                </a:lnTo>
                <a:close/>
              </a:path>
              <a:path w="1905" h="386080">
                <a:moveTo>
                  <a:pt x="1371" y="125857"/>
                </a:moveTo>
                <a:lnTo>
                  <a:pt x="0" y="125857"/>
                </a:lnTo>
                <a:lnTo>
                  <a:pt x="0" y="128600"/>
                </a:lnTo>
                <a:lnTo>
                  <a:pt x="1371" y="128600"/>
                </a:lnTo>
                <a:lnTo>
                  <a:pt x="1371" y="125857"/>
                </a:lnTo>
                <a:close/>
              </a:path>
              <a:path w="1905" h="386080">
                <a:moveTo>
                  <a:pt x="1371" y="120383"/>
                </a:moveTo>
                <a:lnTo>
                  <a:pt x="0" y="120383"/>
                </a:lnTo>
                <a:lnTo>
                  <a:pt x="0" y="123126"/>
                </a:lnTo>
                <a:lnTo>
                  <a:pt x="1371" y="123126"/>
                </a:lnTo>
                <a:lnTo>
                  <a:pt x="1371" y="120383"/>
                </a:lnTo>
                <a:close/>
              </a:path>
              <a:path w="1905" h="386080">
                <a:moveTo>
                  <a:pt x="1371" y="114909"/>
                </a:moveTo>
                <a:lnTo>
                  <a:pt x="0" y="114909"/>
                </a:lnTo>
                <a:lnTo>
                  <a:pt x="0" y="117652"/>
                </a:lnTo>
                <a:lnTo>
                  <a:pt x="1371" y="117652"/>
                </a:lnTo>
                <a:lnTo>
                  <a:pt x="1371" y="114909"/>
                </a:lnTo>
                <a:close/>
              </a:path>
              <a:path w="1905" h="386080">
                <a:moveTo>
                  <a:pt x="1371" y="109448"/>
                </a:moveTo>
                <a:lnTo>
                  <a:pt x="0" y="109448"/>
                </a:lnTo>
                <a:lnTo>
                  <a:pt x="0" y="112179"/>
                </a:lnTo>
                <a:lnTo>
                  <a:pt x="1371" y="112179"/>
                </a:lnTo>
                <a:lnTo>
                  <a:pt x="1371" y="109448"/>
                </a:lnTo>
                <a:close/>
              </a:path>
              <a:path w="1905" h="386080">
                <a:moveTo>
                  <a:pt x="1371" y="103974"/>
                </a:moveTo>
                <a:lnTo>
                  <a:pt x="0" y="103974"/>
                </a:lnTo>
                <a:lnTo>
                  <a:pt x="0" y="106705"/>
                </a:lnTo>
                <a:lnTo>
                  <a:pt x="1371" y="106705"/>
                </a:lnTo>
                <a:lnTo>
                  <a:pt x="1371" y="103974"/>
                </a:lnTo>
                <a:close/>
              </a:path>
              <a:path w="1905" h="386080">
                <a:moveTo>
                  <a:pt x="1371" y="98501"/>
                </a:moveTo>
                <a:lnTo>
                  <a:pt x="0" y="98501"/>
                </a:lnTo>
                <a:lnTo>
                  <a:pt x="0" y="101231"/>
                </a:lnTo>
                <a:lnTo>
                  <a:pt x="1371" y="101231"/>
                </a:lnTo>
                <a:lnTo>
                  <a:pt x="1371" y="98501"/>
                </a:lnTo>
                <a:close/>
              </a:path>
              <a:path w="1905" h="386080">
                <a:moveTo>
                  <a:pt x="1371" y="93027"/>
                </a:moveTo>
                <a:lnTo>
                  <a:pt x="0" y="93027"/>
                </a:lnTo>
                <a:lnTo>
                  <a:pt x="0" y="95758"/>
                </a:lnTo>
                <a:lnTo>
                  <a:pt x="1371" y="95758"/>
                </a:lnTo>
                <a:lnTo>
                  <a:pt x="1371" y="93027"/>
                </a:lnTo>
                <a:close/>
              </a:path>
              <a:path w="1905" h="386080">
                <a:moveTo>
                  <a:pt x="1371" y="87553"/>
                </a:moveTo>
                <a:lnTo>
                  <a:pt x="0" y="87553"/>
                </a:lnTo>
                <a:lnTo>
                  <a:pt x="0" y="90297"/>
                </a:lnTo>
                <a:lnTo>
                  <a:pt x="1371" y="90297"/>
                </a:lnTo>
                <a:lnTo>
                  <a:pt x="1371" y="87553"/>
                </a:lnTo>
                <a:close/>
              </a:path>
              <a:path w="1905" h="386080">
                <a:moveTo>
                  <a:pt x="1371" y="82080"/>
                </a:moveTo>
                <a:lnTo>
                  <a:pt x="0" y="82080"/>
                </a:lnTo>
                <a:lnTo>
                  <a:pt x="0" y="84823"/>
                </a:lnTo>
                <a:lnTo>
                  <a:pt x="1371" y="84823"/>
                </a:lnTo>
                <a:lnTo>
                  <a:pt x="1371" y="82080"/>
                </a:lnTo>
                <a:close/>
              </a:path>
              <a:path w="1905" h="386080">
                <a:moveTo>
                  <a:pt x="1371" y="76606"/>
                </a:moveTo>
                <a:lnTo>
                  <a:pt x="0" y="76606"/>
                </a:lnTo>
                <a:lnTo>
                  <a:pt x="0" y="79349"/>
                </a:lnTo>
                <a:lnTo>
                  <a:pt x="1371" y="79349"/>
                </a:lnTo>
                <a:lnTo>
                  <a:pt x="1371" y="76606"/>
                </a:lnTo>
                <a:close/>
              </a:path>
              <a:path w="1905" h="386080">
                <a:moveTo>
                  <a:pt x="1371" y="71145"/>
                </a:moveTo>
                <a:lnTo>
                  <a:pt x="0" y="71145"/>
                </a:lnTo>
                <a:lnTo>
                  <a:pt x="0" y="73875"/>
                </a:lnTo>
                <a:lnTo>
                  <a:pt x="1371" y="73875"/>
                </a:lnTo>
                <a:lnTo>
                  <a:pt x="1371" y="71145"/>
                </a:lnTo>
                <a:close/>
              </a:path>
              <a:path w="1905" h="386080">
                <a:moveTo>
                  <a:pt x="1371" y="65671"/>
                </a:moveTo>
                <a:lnTo>
                  <a:pt x="0" y="65671"/>
                </a:lnTo>
                <a:lnTo>
                  <a:pt x="0" y="68402"/>
                </a:lnTo>
                <a:lnTo>
                  <a:pt x="1371" y="68402"/>
                </a:lnTo>
                <a:lnTo>
                  <a:pt x="1371" y="65671"/>
                </a:lnTo>
                <a:close/>
              </a:path>
              <a:path w="1905" h="386080">
                <a:moveTo>
                  <a:pt x="1371" y="60198"/>
                </a:moveTo>
                <a:lnTo>
                  <a:pt x="0" y="60198"/>
                </a:lnTo>
                <a:lnTo>
                  <a:pt x="0" y="62928"/>
                </a:lnTo>
                <a:lnTo>
                  <a:pt x="1371" y="62928"/>
                </a:lnTo>
                <a:lnTo>
                  <a:pt x="1371" y="60198"/>
                </a:lnTo>
                <a:close/>
              </a:path>
              <a:path w="1905" h="386080">
                <a:moveTo>
                  <a:pt x="1371" y="54724"/>
                </a:moveTo>
                <a:lnTo>
                  <a:pt x="0" y="54724"/>
                </a:lnTo>
                <a:lnTo>
                  <a:pt x="0" y="57454"/>
                </a:lnTo>
                <a:lnTo>
                  <a:pt x="1371" y="57454"/>
                </a:lnTo>
                <a:lnTo>
                  <a:pt x="1371" y="54724"/>
                </a:lnTo>
                <a:close/>
              </a:path>
              <a:path w="1905" h="386080">
                <a:moveTo>
                  <a:pt x="1371" y="49250"/>
                </a:moveTo>
                <a:lnTo>
                  <a:pt x="0" y="49250"/>
                </a:lnTo>
                <a:lnTo>
                  <a:pt x="0" y="51993"/>
                </a:lnTo>
                <a:lnTo>
                  <a:pt x="1371" y="51993"/>
                </a:lnTo>
                <a:lnTo>
                  <a:pt x="1371" y="49250"/>
                </a:lnTo>
                <a:close/>
              </a:path>
              <a:path w="1905" h="386080">
                <a:moveTo>
                  <a:pt x="1371" y="43776"/>
                </a:moveTo>
                <a:lnTo>
                  <a:pt x="0" y="43776"/>
                </a:lnTo>
                <a:lnTo>
                  <a:pt x="0" y="46520"/>
                </a:lnTo>
                <a:lnTo>
                  <a:pt x="1371" y="46520"/>
                </a:lnTo>
                <a:lnTo>
                  <a:pt x="1371" y="43776"/>
                </a:lnTo>
                <a:close/>
              </a:path>
              <a:path w="1905" h="386080">
                <a:moveTo>
                  <a:pt x="1371" y="38303"/>
                </a:moveTo>
                <a:lnTo>
                  <a:pt x="0" y="38303"/>
                </a:lnTo>
                <a:lnTo>
                  <a:pt x="0" y="41046"/>
                </a:lnTo>
                <a:lnTo>
                  <a:pt x="1371" y="41046"/>
                </a:lnTo>
                <a:lnTo>
                  <a:pt x="1371" y="38303"/>
                </a:lnTo>
                <a:close/>
              </a:path>
              <a:path w="1905" h="386080">
                <a:moveTo>
                  <a:pt x="1371" y="32842"/>
                </a:moveTo>
                <a:lnTo>
                  <a:pt x="0" y="32842"/>
                </a:lnTo>
                <a:lnTo>
                  <a:pt x="0" y="35572"/>
                </a:lnTo>
                <a:lnTo>
                  <a:pt x="1371" y="35572"/>
                </a:lnTo>
                <a:lnTo>
                  <a:pt x="1371" y="32842"/>
                </a:lnTo>
                <a:close/>
              </a:path>
              <a:path w="1905" h="386080">
                <a:moveTo>
                  <a:pt x="1371" y="27368"/>
                </a:moveTo>
                <a:lnTo>
                  <a:pt x="0" y="27368"/>
                </a:lnTo>
                <a:lnTo>
                  <a:pt x="0" y="30099"/>
                </a:lnTo>
                <a:lnTo>
                  <a:pt x="1371" y="30099"/>
                </a:lnTo>
                <a:lnTo>
                  <a:pt x="1371" y="27368"/>
                </a:lnTo>
                <a:close/>
              </a:path>
              <a:path w="1905" h="386080">
                <a:moveTo>
                  <a:pt x="1371" y="21894"/>
                </a:moveTo>
                <a:lnTo>
                  <a:pt x="0" y="21894"/>
                </a:lnTo>
                <a:lnTo>
                  <a:pt x="0" y="24625"/>
                </a:lnTo>
                <a:lnTo>
                  <a:pt x="1371" y="24625"/>
                </a:lnTo>
                <a:lnTo>
                  <a:pt x="1371" y="21894"/>
                </a:lnTo>
                <a:close/>
              </a:path>
              <a:path w="1905" h="386080">
                <a:moveTo>
                  <a:pt x="1371" y="16421"/>
                </a:moveTo>
                <a:lnTo>
                  <a:pt x="0" y="16421"/>
                </a:lnTo>
                <a:lnTo>
                  <a:pt x="0" y="19151"/>
                </a:lnTo>
                <a:lnTo>
                  <a:pt x="1371" y="19151"/>
                </a:lnTo>
                <a:lnTo>
                  <a:pt x="1371" y="16421"/>
                </a:lnTo>
                <a:close/>
              </a:path>
              <a:path w="1905" h="386080">
                <a:moveTo>
                  <a:pt x="1371" y="10947"/>
                </a:moveTo>
                <a:lnTo>
                  <a:pt x="0" y="10947"/>
                </a:lnTo>
                <a:lnTo>
                  <a:pt x="0" y="13690"/>
                </a:lnTo>
                <a:lnTo>
                  <a:pt x="1371" y="13690"/>
                </a:lnTo>
                <a:lnTo>
                  <a:pt x="1371" y="10947"/>
                </a:lnTo>
                <a:close/>
              </a:path>
              <a:path w="1905" h="386080">
                <a:moveTo>
                  <a:pt x="1371" y="5473"/>
                </a:moveTo>
                <a:lnTo>
                  <a:pt x="0" y="5473"/>
                </a:lnTo>
                <a:lnTo>
                  <a:pt x="0" y="8216"/>
                </a:lnTo>
                <a:lnTo>
                  <a:pt x="1371" y="8216"/>
                </a:lnTo>
                <a:lnTo>
                  <a:pt x="1371" y="5473"/>
                </a:lnTo>
                <a:close/>
              </a:path>
              <a:path w="1905" h="386080">
                <a:moveTo>
                  <a:pt x="1371" y="0"/>
                </a:moveTo>
                <a:lnTo>
                  <a:pt x="0" y="0"/>
                </a:lnTo>
                <a:lnTo>
                  <a:pt x="0" y="2743"/>
                </a:lnTo>
                <a:lnTo>
                  <a:pt x="1371" y="2743"/>
                </a:lnTo>
                <a:lnTo>
                  <a:pt x="137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17294720" y="1416235"/>
            <a:ext cx="320675" cy="69850"/>
          </a:xfrm>
          <a:custGeom>
            <a:avLst/>
            <a:gdLst/>
            <a:ahLst/>
            <a:cxnLst/>
            <a:rect l="l" t="t" r="r" b="b"/>
            <a:pathLst>
              <a:path w="320675" h="69850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20675" h="69850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20675" h="69850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20675" h="69850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20675" h="69850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20675" h="69850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20675" h="69850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20675" h="69850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20675" h="69850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20675" h="69850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20675" h="69850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20675" h="69850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20675" h="69850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20675" h="69850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20675" h="69850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20675" h="69850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20675" h="69850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20675" h="69850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20675" h="69850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20675" h="69850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20675" h="69850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20675" h="69850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20675" h="69850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20675" h="69850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20675" h="69850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20675" h="69850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20675" h="69850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20675" h="69850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20675" h="69850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20675" h="69850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20675" h="69850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20675" h="69850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20675" h="69850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20675" h="69850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20675" h="69850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20675" h="69850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20675" h="69850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20675" h="69850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20675" h="69850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20675" h="69850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20675" h="69850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20675" h="69850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20675" h="69850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20675" h="69850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20675" h="69850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20675" h="69850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20675" h="69850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20675" h="69850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20675" h="69850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20675" h="69850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20675" h="69850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20675" h="69850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20675" h="69850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20675" h="69850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20675" h="69850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20675" h="69850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20675" h="69850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20675" h="69850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20675" h="69850">
                <a:moveTo>
                  <a:pt x="317754" y="67017"/>
                </a:moveTo>
                <a:lnTo>
                  <a:pt x="316382" y="67017"/>
                </a:lnTo>
                <a:lnTo>
                  <a:pt x="316382" y="69761"/>
                </a:lnTo>
                <a:lnTo>
                  <a:pt x="317754" y="69761"/>
                </a:lnTo>
                <a:lnTo>
                  <a:pt x="317754" y="67017"/>
                </a:lnTo>
                <a:close/>
              </a:path>
              <a:path w="320675" h="69850">
                <a:moveTo>
                  <a:pt x="317754" y="61556"/>
                </a:moveTo>
                <a:lnTo>
                  <a:pt x="316382" y="61556"/>
                </a:lnTo>
                <a:lnTo>
                  <a:pt x="316382" y="64287"/>
                </a:lnTo>
                <a:lnTo>
                  <a:pt x="317754" y="64287"/>
                </a:lnTo>
                <a:lnTo>
                  <a:pt x="317754" y="61556"/>
                </a:lnTo>
                <a:close/>
              </a:path>
              <a:path w="320675" h="69850">
                <a:moveTo>
                  <a:pt x="317754" y="56083"/>
                </a:moveTo>
                <a:lnTo>
                  <a:pt x="316382" y="56083"/>
                </a:lnTo>
                <a:lnTo>
                  <a:pt x="316382" y="58813"/>
                </a:lnTo>
                <a:lnTo>
                  <a:pt x="317754" y="58813"/>
                </a:lnTo>
                <a:lnTo>
                  <a:pt x="317754" y="56083"/>
                </a:lnTo>
                <a:close/>
              </a:path>
              <a:path w="320675" h="69850">
                <a:moveTo>
                  <a:pt x="317754" y="50609"/>
                </a:moveTo>
                <a:lnTo>
                  <a:pt x="316382" y="50609"/>
                </a:lnTo>
                <a:lnTo>
                  <a:pt x="316382" y="53340"/>
                </a:lnTo>
                <a:lnTo>
                  <a:pt x="317754" y="53340"/>
                </a:lnTo>
                <a:lnTo>
                  <a:pt x="317754" y="50609"/>
                </a:lnTo>
                <a:close/>
              </a:path>
              <a:path w="320675" h="69850">
                <a:moveTo>
                  <a:pt x="317754" y="45135"/>
                </a:moveTo>
                <a:lnTo>
                  <a:pt x="316382" y="45135"/>
                </a:lnTo>
                <a:lnTo>
                  <a:pt x="316382" y="47866"/>
                </a:lnTo>
                <a:lnTo>
                  <a:pt x="317754" y="47866"/>
                </a:lnTo>
                <a:lnTo>
                  <a:pt x="317754" y="45135"/>
                </a:lnTo>
                <a:close/>
              </a:path>
              <a:path w="320675" h="69850">
                <a:moveTo>
                  <a:pt x="317754" y="39662"/>
                </a:moveTo>
                <a:lnTo>
                  <a:pt x="316382" y="39662"/>
                </a:lnTo>
                <a:lnTo>
                  <a:pt x="316382" y="42405"/>
                </a:lnTo>
                <a:lnTo>
                  <a:pt x="317754" y="42405"/>
                </a:lnTo>
                <a:lnTo>
                  <a:pt x="317754" y="39662"/>
                </a:lnTo>
                <a:close/>
              </a:path>
              <a:path w="320675" h="69850">
                <a:moveTo>
                  <a:pt x="317754" y="34188"/>
                </a:moveTo>
                <a:lnTo>
                  <a:pt x="316382" y="34188"/>
                </a:lnTo>
                <a:lnTo>
                  <a:pt x="316382" y="36931"/>
                </a:lnTo>
                <a:lnTo>
                  <a:pt x="317754" y="36931"/>
                </a:lnTo>
                <a:lnTo>
                  <a:pt x="317754" y="34188"/>
                </a:lnTo>
                <a:close/>
              </a:path>
              <a:path w="320675" h="69850">
                <a:moveTo>
                  <a:pt x="317754" y="28714"/>
                </a:moveTo>
                <a:lnTo>
                  <a:pt x="316382" y="28714"/>
                </a:lnTo>
                <a:lnTo>
                  <a:pt x="316382" y="31457"/>
                </a:lnTo>
                <a:lnTo>
                  <a:pt x="317754" y="31457"/>
                </a:lnTo>
                <a:lnTo>
                  <a:pt x="317754" y="28714"/>
                </a:lnTo>
                <a:close/>
              </a:path>
              <a:path w="320675" h="69850">
                <a:moveTo>
                  <a:pt x="317754" y="23253"/>
                </a:moveTo>
                <a:lnTo>
                  <a:pt x="316382" y="23253"/>
                </a:lnTo>
                <a:lnTo>
                  <a:pt x="316382" y="25984"/>
                </a:lnTo>
                <a:lnTo>
                  <a:pt x="317754" y="25984"/>
                </a:lnTo>
                <a:lnTo>
                  <a:pt x="317754" y="23253"/>
                </a:lnTo>
                <a:close/>
              </a:path>
              <a:path w="320675" h="69850">
                <a:moveTo>
                  <a:pt x="317754" y="17780"/>
                </a:moveTo>
                <a:lnTo>
                  <a:pt x="316382" y="17780"/>
                </a:lnTo>
                <a:lnTo>
                  <a:pt x="316382" y="20510"/>
                </a:lnTo>
                <a:lnTo>
                  <a:pt x="317754" y="20510"/>
                </a:lnTo>
                <a:lnTo>
                  <a:pt x="317754" y="17780"/>
                </a:lnTo>
                <a:close/>
              </a:path>
              <a:path w="320675" h="69850">
                <a:moveTo>
                  <a:pt x="317754" y="12306"/>
                </a:moveTo>
                <a:lnTo>
                  <a:pt x="316382" y="12306"/>
                </a:lnTo>
                <a:lnTo>
                  <a:pt x="316382" y="15036"/>
                </a:lnTo>
                <a:lnTo>
                  <a:pt x="317754" y="15036"/>
                </a:lnTo>
                <a:lnTo>
                  <a:pt x="317754" y="12306"/>
                </a:lnTo>
                <a:close/>
              </a:path>
              <a:path w="320675" h="69850">
                <a:moveTo>
                  <a:pt x="317754" y="8369"/>
                </a:moveTo>
                <a:lnTo>
                  <a:pt x="316382" y="8369"/>
                </a:lnTo>
                <a:lnTo>
                  <a:pt x="316382" y="9563"/>
                </a:lnTo>
                <a:lnTo>
                  <a:pt x="317754" y="9563"/>
                </a:lnTo>
                <a:lnTo>
                  <a:pt x="317754" y="8369"/>
                </a:lnTo>
                <a:close/>
              </a:path>
              <a:path w="320675" h="69850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16911599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16528479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5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5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5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85" y="0"/>
                </a:lnTo>
                <a:lnTo>
                  <a:pt x="164185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74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74" y="1371"/>
                </a:lnTo>
                <a:lnTo>
                  <a:pt x="238074" y="0"/>
                </a:lnTo>
                <a:close/>
              </a:path>
              <a:path w="386080" h="1905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5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489" y="0"/>
                </a:lnTo>
                <a:lnTo>
                  <a:pt x="306489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77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77" y="1371"/>
                </a:lnTo>
                <a:lnTo>
                  <a:pt x="380377" y="0"/>
                </a:lnTo>
                <a:close/>
              </a:path>
              <a:path w="386080" h="1905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16145345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15762224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15379103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08" y="0"/>
                </a:lnTo>
                <a:lnTo>
                  <a:pt x="16408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23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23" y="1371"/>
                </a:lnTo>
                <a:lnTo>
                  <a:pt x="84823" y="0"/>
                </a:lnTo>
                <a:close/>
              </a:path>
              <a:path w="386080" h="1905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5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5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5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11" y="0"/>
                </a:lnTo>
                <a:lnTo>
                  <a:pt x="158711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85" y="0"/>
                </a:lnTo>
                <a:lnTo>
                  <a:pt x="164185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26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26" y="1371"/>
                </a:lnTo>
                <a:lnTo>
                  <a:pt x="227126" y="0"/>
                </a:lnTo>
                <a:close/>
              </a:path>
              <a:path w="386080" h="1905">
                <a:moveTo>
                  <a:pt x="232600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00" y="1371"/>
                </a:lnTo>
                <a:lnTo>
                  <a:pt x="232600" y="0"/>
                </a:lnTo>
                <a:close/>
              </a:path>
              <a:path w="386080" h="1905">
                <a:moveTo>
                  <a:pt x="238074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74" y="1371"/>
                </a:lnTo>
                <a:lnTo>
                  <a:pt x="238074" y="0"/>
                </a:lnTo>
                <a:close/>
              </a:path>
              <a:path w="386080" h="1905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5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489" y="0"/>
                </a:lnTo>
                <a:lnTo>
                  <a:pt x="306489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77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77" y="1371"/>
                </a:lnTo>
                <a:lnTo>
                  <a:pt x="380377" y="0"/>
                </a:lnTo>
                <a:close/>
              </a:path>
              <a:path w="386080" h="1905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14995969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14612849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14229728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08" y="0"/>
                </a:lnTo>
                <a:lnTo>
                  <a:pt x="16408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23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23" y="1371"/>
                </a:lnTo>
                <a:lnTo>
                  <a:pt x="84823" y="0"/>
                </a:lnTo>
                <a:close/>
              </a:path>
              <a:path w="386080" h="1905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5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5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5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11" y="0"/>
                </a:lnTo>
                <a:lnTo>
                  <a:pt x="158711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85" y="0"/>
                </a:lnTo>
                <a:lnTo>
                  <a:pt x="164185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26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26" y="1371"/>
                </a:lnTo>
                <a:lnTo>
                  <a:pt x="227126" y="0"/>
                </a:lnTo>
                <a:close/>
              </a:path>
              <a:path w="386080" h="1905">
                <a:moveTo>
                  <a:pt x="232600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00" y="1371"/>
                </a:lnTo>
                <a:lnTo>
                  <a:pt x="232600" y="0"/>
                </a:lnTo>
                <a:close/>
              </a:path>
              <a:path w="386080" h="1905">
                <a:moveTo>
                  <a:pt x="238074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74" y="1371"/>
                </a:lnTo>
                <a:lnTo>
                  <a:pt x="238074" y="0"/>
                </a:lnTo>
                <a:close/>
              </a:path>
              <a:path w="386080" h="1905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5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15" y="0"/>
                </a:lnTo>
                <a:lnTo>
                  <a:pt x="301015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489" y="0"/>
                </a:lnTo>
                <a:lnTo>
                  <a:pt x="306489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04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04" y="1371"/>
                </a:lnTo>
                <a:lnTo>
                  <a:pt x="374904" y="0"/>
                </a:lnTo>
                <a:close/>
              </a:path>
              <a:path w="386080" h="1905">
                <a:moveTo>
                  <a:pt x="380377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77" y="1371"/>
                </a:lnTo>
                <a:lnTo>
                  <a:pt x="380377" y="0"/>
                </a:lnTo>
                <a:close/>
              </a:path>
              <a:path w="386080" h="1905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14203642" y="1416235"/>
            <a:ext cx="3411854" cy="1905"/>
          </a:xfrm>
          <a:custGeom>
            <a:avLst/>
            <a:gdLst/>
            <a:ahLst/>
            <a:cxnLst/>
            <a:rect l="l" t="t" r="r" b="b"/>
            <a:pathLst>
              <a:path w="3411855" h="1905">
                <a:moveTo>
                  <a:pt x="1447" y="0"/>
                </a:moveTo>
                <a:lnTo>
                  <a:pt x="0" y="0"/>
                </a:lnTo>
                <a:lnTo>
                  <a:pt x="0" y="1371"/>
                </a:lnTo>
                <a:lnTo>
                  <a:pt x="1447" y="1371"/>
                </a:lnTo>
                <a:lnTo>
                  <a:pt x="1447" y="0"/>
                </a:lnTo>
                <a:close/>
              </a:path>
              <a:path w="3411855" h="1905">
                <a:moveTo>
                  <a:pt x="6921" y="0"/>
                </a:moveTo>
                <a:lnTo>
                  <a:pt x="4191" y="0"/>
                </a:lnTo>
                <a:lnTo>
                  <a:pt x="4191" y="1371"/>
                </a:lnTo>
                <a:lnTo>
                  <a:pt x="6921" y="1371"/>
                </a:lnTo>
                <a:lnTo>
                  <a:pt x="6921" y="0"/>
                </a:lnTo>
                <a:close/>
              </a:path>
              <a:path w="3411855" h="1905">
                <a:moveTo>
                  <a:pt x="12395" y="0"/>
                </a:moveTo>
                <a:lnTo>
                  <a:pt x="9664" y="0"/>
                </a:lnTo>
                <a:lnTo>
                  <a:pt x="9664" y="1371"/>
                </a:lnTo>
                <a:lnTo>
                  <a:pt x="12395" y="1371"/>
                </a:lnTo>
                <a:lnTo>
                  <a:pt x="12395" y="0"/>
                </a:lnTo>
                <a:close/>
              </a:path>
              <a:path w="3411855" h="1905">
                <a:moveTo>
                  <a:pt x="17868" y="0"/>
                </a:moveTo>
                <a:lnTo>
                  <a:pt x="15138" y="0"/>
                </a:lnTo>
                <a:lnTo>
                  <a:pt x="15138" y="1371"/>
                </a:lnTo>
                <a:lnTo>
                  <a:pt x="17868" y="1371"/>
                </a:lnTo>
                <a:lnTo>
                  <a:pt x="17868" y="0"/>
                </a:lnTo>
                <a:close/>
              </a:path>
              <a:path w="3411855" h="1905">
                <a:moveTo>
                  <a:pt x="23342" y="0"/>
                </a:moveTo>
                <a:lnTo>
                  <a:pt x="20612" y="0"/>
                </a:lnTo>
                <a:lnTo>
                  <a:pt x="20612" y="1371"/>
                </a:lnTo>
                <a:lnTo>
                  <a:pt x="23342" y="1371"/>
                </a:lnTo>
                <a:lnTo>
                  <a:pt x="23342" y="0"/>
                </a:lnTo>
                <a:close/>
              </a:path>
              <a:path w="3411855" h="1905">
                <a:moveTo>
                  <a:pt x="28816" y="0"/>
                </a:moveTo>
                <a:lnTo>
                  <a:pt x="26085" y="0"/>
                </a:lnTo>
                <a:lnTo>
                  <a:pt x="26085" y="1371"/>
                </a:lnTo>
                <a:lnTo>
                  <a:pt x="28816" y="1371"/>
                </a:lnTo>
                <a:lnTo>
                  <a:pt x="28816" y="0"/>
                </a:lnTo>
                <a:close/>
              </a:path>
              <a:path w="3411855" h="1905">
                <a:moveTo>
                  <a:pt x="3060979" y="0"/>
                </a:moveTo>
                <a:lnTo>
                  <a:pt x="3058249" y="0"/>
                </a:lnTo>
                <a:lnTo>
                  <a:pt x="3058249" y="1371"/>
                </a:lnTo>
                <a:lnTo>
                  <a:pt x="3060979" y="1371"/>
                </a:lnTo>
                <a:lnTo>
                  <a:pt x="3060979" y="0"/>
                </a:lnTo>
                <a:close/>
              </a:path>
              <a:path w="3411855" h="1905">
                <a:moveTo>
                  <a:pt x="3066453" y="0"/>
                </a:moveTo>
                <a:lnTo>
                  <a:pt x="3063722" y="0"/>
                </a:lnTo>
                <a:lnTo>
                  <a:pt x="3063722" y="1371"/>
                </a:lnTo>
                <a:lnTo>
                  <a:pt x="3066453" y="1371"/>
                </a:lnTo>
                <a:lnTo>
                  <a:pt x="3066453" y="0"/>
                </a:lnTo>
                <a:close/>
              </a:path>
              <a:path w="3411855" h="1905">
                <a:moveTo>
                  <a:pt x="3071926" y="0"/>
                </a:moveTo>
                <a:lnTo>
                  <a:pt x="3069183" y="0"/>
                </a:lnTo>
                <a:lnTo>
                  <a:pt x="3069183" y="1371"/>
                </a:lnTo>
                <a:lnTo>
                  <a:pt x="3071926" y="1371"/>
                </a:lnTo>
                <a:lnTo>
                  <a:pt x="3071926" y="0"/>
                </a:lnTo>
                <a:close/>
              </a:path>
              <a:path w="3411855" h="1905">
                <a:moveTo>
                  <a:pt x="3077400" y="0"/>
                </a:moveTo>
                <a:lnTo>
                  <a:pt x="3074657" y="0"/>
                </a:lnTo>
                <a:lnTo>
                  <a:pt x="3074657" y="1371"/>
                </a:lnTo>
                <a:lnTo>
                  <a:pt x="3077400" y="1371"/>
                </a:lnTo>
                <a:lnTo>
                  <a:pt x="3077400" y="0"/>
                </a:lnTo>
                <a:close/>
              </a:path>
              <a:path w="3411855" h="1905">
                <a:moveTo>
                  <a:pt x="3082874" y="0"/>
                </a:moveTo>
                <a:lnTo>
                  <a:pt x="3080131" y="0"/>
                </a:lnTo>
                <a:lnTo>
                  <a:pt x="3080131" y="1371"/>
                </a:lnTo>
                <a:lnTo>
                  <a:pt x="3082874" y="1371"/>
                </a:lnTo>
                <a:lnTo>
                  <a:pt x="3082874" y="0"/>
                </a:lnTo>
                <a:close/>
              </a:path>
              <a:path w="3411855" h="1905">
                <a:moveTo>
                  <a:pt x="3088348" y="0"/>
                </a:moveTo>
                <a:lnTo>
                  <a:pt x="3085604" y="0"/>
                </a:lnTo>
                <a:lnTo>
                  <a:pt x="3085604" y="1371"/>
                </a:lnTo>
                <a:lnTo>
                  <a:pt x="3088348" y="1371"/>
                </a:lnTo>
                <a:lnTo>
                  <a:pt x="3088348" y="0"/>
                </a:lnTo>
                <a:close/>
              </a:path>
              <a:path w="3411855" h="1905">
                <a:moveTo>
                  <a:pt x="3093821" y="0"/>
                </a:moveTo>
                <a:lnTo>
                  <a:pt x="3091078" y="0"/>
                </a:lnTo>
                <a:lnTo>
                  <a:pt x="3091078" y="1371"/>
                </a:lnTo>
                <a:lnTo>
                  <a:pt x="3093821" y="1371"/>
                </a:lnTo>
                <a:lnTo>
                  <a:pt x="3093821" y="0"/>
                </a:lnTo>
                <a:close/>
              </a:path>
              <a:path w="3411855" h="1905">
                <a:moveTo>
                  <a:pt x="3099295" y="0"/>
                </a:moveTo>
                <a:lnTo>
                  <a:pt x="3096552" y="0"/>
                </a:lnTo>
                <a:lnTo>
                  <a:pt x="3096552" y="1371"/>
                </a:lnTo>
                <a:lnTo>
                  <a:pt x="3099295" y="1371"/>
                </a:lnTo>
                <a:lnTo>
                  <a:pt x="3099295" y="0"/>
                </a:lnTo>
                <a:close/>
              </a:path>
              <a:path w="3411855" h="1905">
                <a:moveTo>
                  <a:pt x="3104769" y="0"/>
                </a:moveTo>
                <a:lnTo>
                  <a:pt x="3102025" y="0"/>
                </a:lnTo>
                <a:lnTo>
                  <a:pt x="3102025" y="1371"/>
                </a:lnTo>
                <a:lnTo>
                  <a:pt x="3104769" y="1371"/>
                </a:lnTo>
                <a:lnTo>
                  <a:pt x="3104769" y="0"/>
                </a:lnTo>
                <a:close/>
              </a:path>
              <a:path w="3411855" h="1905">
                <a:moveTo>
                  <a:pt x="3110242" y="0"/>
                </a:moveTo>
                <a:lnTo>
                  <a:pt x="3107499" y="0"/>
                </a:lnTo>
                <a:lnTo>
                  <a:pt x="3107499" y="1371"/>
                </a:lnTo>
                <a:lnTo>
                  <a:pt x="3110242" y="1371"/>
                </a:lnTo>
                <a:lnTo>
                  <a:pt x="3110242" y="0"/>
                </a:lnTo>
                <a:close/>
              </a:path>
              <a:path w="3411855" h="1905">
                <a:moveTo>
                  <a:pt x="3115716" y="0"/>
                </a:moveTo>
                <a:lnTo>
                  <a:pt x="3112973" y="0"/>
                </a:lnTo>
                <a:lnTo>
                  <a:pt x="3112973" y="1371"/>
                </a:lnTo>
                <a:lnTo>
                  <a:pt x="3115716" y="1371"/>
                </a:lnTo>
                <a:lnTo>
                  <a:pt x="3115716" y="0"/>
                </a:lnTo>
                <a:close/>
              </a:path>
              <a:path w="3411855" h="1905">
                <a:moveTo>
                  <a:pt x="3121190" y="0"/>
                </a:moveTo>
                <a:lnTo>
                  <a:pt x="3118447" y="0"/>
                </a:lnTo>
                <a:lnTo>
                  <a:pt x="3118447" y="1371"/>
                </a:lnTo>
                <a:lnTo>
                  <a:pt x="3121190" y="1371"/>
                </a:lnTo>
                <a:lnTo>
                  <a:pt x="3121190" y="0"/>
                </a:lnTo>
                <a:close/>
              </a:path>
              <a:path w="3411855" h="1905">
                <a:moveTo>
                  <a:pt x="3126663" y="0"/>
                </a:moveTo>
                <a:lnTo>
                  <a:pt x="3123920" y="0"/>
                </a:lnTo>
                <a:lnTo>
                  <a:pt x="3123920" y="1371"/>
                </a:lnTo>
                <a:lnTo>
                  <a:pt x="3126663" y="1371"/>
                </a:lnTo>
                <a:lnTo>
                  <a:pt x="3126663" y="0"/>
                </a:lnTo>
                <a:close/>
              </a:path>
              <a:path w="3411855" h="1905">
                <a:moveTo>
                  <a:pt x="3132137" y="0"/>
                </a:moveTo>
                <a:lnTo>
                  <a:pt x="3129394" y="0"/>
                </a:lnTo>
                <a:lnTo>
                  <a:pt x="3129394" y="1371"/>
                </a:lnTo>
                <a:lnTo>
                  <a:pt x="3132137" y="1371"/>
                </a:lnTo>
                <a:lnTo>
                  <a:pt x="3132137" y="0"/>
                </a:lnTo>
                <a:close/>
              </a:path>
              <a:path w="3411855" h="1905">
                <a:moveTo>
                  <a:pt x="3137598" y="0"/>
                </a:moveTo>
                <a:lnTo>
                  <a:pt x="3134868" y="0"/>
                </a:lnTo>
                <a:lnTo>
                  <a:pt x="3134868" y="1371"/>
                </a:lnTo>
                <a:lnTo>
                  <a:pt x="3137598" y="1371"/>
                </a:lnTo>
                <a:lnTo>
                  <a:pt x="3137598" y="0"/>
                </a:lnTo>
                <a:close/>
              </a:path>
              <a:path w="3411855" h="1905">
                <a:moveTo>
                  <a:pt x="3143072" y="0"/>
                </a:moveTo>
                <a:lnTo>
                  <a:pt x="3140341" y="0"/>
                </a:lnTo>
                <a:lnTo>
                  <a:pt x="3140341" y="1371"/>
                </a:lnTo>
                <a:lnTo>
                  <a:pt x="3143072" y="1371"/>
                </a:lnTo>
                <a:lnTo>
                  <a:pt x="3143072" y="0"/>
                </a:lnTo>
                <a:close/>
              </a:path>
              <a:path w="3411855" h="1905">
                <a:moveTo>
                  <a:pt x="3148546" y="0"/>
                </a:moveTo>
                <a:lnTo>
                  <a:pt x="3145815" y="0"/>
                </a:lnTo>
                <a:lnTo>
                  <a:pt x="3145815" y="1371"/>
                </a:lnTo>
                <a:lnTo>
                  <a:pt x="3148546" y="1371"/>
                </a:lnTo>
                <a:lnTo>
                  <a:pt x="3148546" y="0"/>
                </a:lnTo>
                <a:close/>
              </a:path>
              <a:path w="3411855" h="1905">
                <a:moveTo>
                  <a:pt x="3154019" y="0"/>
                </a:moveTo>
                <a:lnTo>
                  <a:pt x="3151289" y="0"/>
                </a:lnTo>
                <a:lnTo>
                  <a:pt x="3151289" y="1371"/>
                </a:lnTo>
                <a:lnTo>
                  <a:pt x="3154019" y="1371"/>
                </a:lnTo>
                <a:lnTo>
                  <a:pt x="3154019" y="0"/>
                </a:lnTo>
                <a:close/>
              </a:path>
              <a:path w="3411855" h="1905">
                <a:moveTo>
                  <a:pt x="3159493" y="0"/>
                </a:moveTo>
                <a:lnTo>
                  <a:pt x="3156762" y="0"/>
                </a:lnTo>
                <a:lnTo>
                  <a:pt x="3156762" y="1371"/>
                </a:lnTo>
                <a:lnTo>
                  <a:pt x="3159493" y="1371"/>
                </a:lnTo>
                <a:lnTo>
                  <a:pt x="3159493" y="0"/>
                </a:lnTo>
                <a:close/>
              </a:path>
              <a:path w="3411855" h="1905">
                <a:moveTo>
                  <a:pt x="3164967" y="0"/>
                </a:moveTo>
                <a:lnTo>
                  <a:pt x="3162236" y="0"/>
                </a:lnTo>
                <a:lnTo>
                  <a:pt x="3162236" y="1371"/>
                </a:lnTo>
                <a:lnTo>
                  <a:pt x="3164967" y="1371"/>
                </a:lnTo>
                <a:lnTo>
                  <a:pt x="3164967" y="0"/>
                </a:lnTo>
                <a:close/>
              </a:path>
              <a:path w="3411855" h="1905">
                <a:moveTo>
                  <a:pt x="3170440" y="0"/>
                </a:moveTo>
                <a:lnTo>
                  <a:pt x="3167710" y="0"/>
                </a:lnTo>
                <a:lnTo>
                  <a:pt x="3167710" y="1371"/>
                </a:lnTo>
                <a:lnTo>
                  <a:pt x="3170440" y="1371"/>
                </a:lnTo>
                <a:lnTo>
                  <a:pt x="3170440" y="0"/>
                </a:lnTo>
                <a:close/>
              </a:path>
              <a:path w="3411855" h="1905">
                <a:moveTo>
                  <a:pt x="3175914" y="0"/>
                </a:moveTo>
                <a:lnTo>
                  <a:pt x="3173184" y="0"/>
                </a:lnTo>
                <a:lnTo>
                  <a:pt x="3173184" y="1371"/>
                </a:lnTo>
                <a:lnTo>
                  <a:pt x="3175914" y="1371"/>
                </a:lnTo>
                <a:lnTo>
                  <a:pt x="3175914" y="0"/>
                </a:lnTo>
                <a:close/>
              </a:path>
              <a:path w="3411855" h="1905">
                <a:moveTo>
                  <a:pt x="3181388" y="0"/>
                </a:moveTo>
                <a:lnTo>
                  <a:pt x="3178657" y="0"/>
                </a:lnTo>
                <a:lnTo>
                  <a:pt x="3178657" y="1371"/>
                </a:lnTo>
                <a:lnTo>
                  <a:pt x="3181388" y="1371"/>
                </a:lnTo>
                <a:lnTo>
                  <a:pt x="3181388" y="0"/>
                </a:lnTo>
                <a:close/>
              </a:path>
              <a:path w="3411855" h="1905">
                <a:moveTo>
                  <a:pt x="3186861" y="0"/>
                </a:moveTo>
                <a:lnTo>
                  <a:pt x="3184131" y="0"/>
                </a:lnTo>
                <a:lnTo>
                  <a:pt x="3184131" y="1371"/>
                </a:lnTo>
                <a:lnTo>
                  <a:pt x="3186861" y="1371"/>
                </a:lnTo>
                <a:lnTo>
                  <a:pt x="3186861" y="0"/>
                </a:lnTo>
                <a:close/>
              </a:path>
              <a:path w="3411855" h="1905">
                <a:moveTo>
                  <a:pt x="3192335" y="0"/>
                </a:moveTo>
                <a:lnTo>
                  <a:pt x="3189605" y="0"/>
                </a:lnTo>
                <a:lnTo>
                  <a:pt x="3189605" y="1371"/>
                </a:lnTo>
                <a:lnTo>
                  <a:pt x="3192335" y="1371"/>
                </a:lnTo>
                <a:lnTo>
                  <a:pt x="3192335" y="0"/>
                </a:lnTo>
                <a:close/>
              </a:path>
              <a:path w="3411855" h="1905">
                <a:moveTo>
                  <a:pt x="3197809" y="0"/>
                </a:moveTo>
                <a:lnTo>
                  <a:pt x="3195078" y="0"/>
                </a:lnTo>
                <a:lnTo>
                  <a:pt x="3195078" y="1371"/>
                </a:lnTo>
                <a:lnTo>
                  <a:pt x="3197809" y="1371"/>
                </a:lnTo>
                <a:lnTo>
                  <a:pt x="3197809" y="0"/>
                </a:lnTo>
                <a:close/>
              </a:path>
              <a:path w="3411855" h="1905">
                <a:moveTo>
                  <a:pt x="3203283" y="0"/>
                </a:moveTo>
                <a:lnTo>
                  <a:pt x="3200552" y="0"/>
                </a:lnTo>
                <a:lnTo>
                  <a:pt x="3200552" y="1371"/>
                </a:lnTo>
                <a:lnTo>
                  <a:pt x="3203283" y="1371"/>
                </a:lnTo>
                <a:lnTo>
                  <a:pt x="3203283" y="0"/>
                </a:lnTo>
                <a:close/>
              </a:path>
              <a:path w="3411855" h="1905">
                <a:moveTo>
                  <a:pt x="3208756" y="0"/>
                </a:moveTo>
                <a:lnTo>
                  <a:pt x="3206026" y="0"/>
                </a:lnTo>
                <a:lnTo>
                  <a:pt x="3206026" y="1371"/>
                </a:lnTo>
                <a:lnTo>
                  <a:pt x="3208756" y="1371"/>
                </a:lnTo>
                <a:lnTo>
                  <a:pt x="3208756" y="0"/>
                </a:lnTo>
                <a:close/>
              </a:path>
              <a:path w="3411855" h="1905">
                <a:moveTo>
                  <a:pt x="3214230" y="0"/>
                </a:moveTo>
                <a:lnTo>
                  <a:pt x="3211487" y="0"/>
                </a:lnTo>
                <a:lnTo>
                  <a:pt x="3211487" y="1371"/>
                </a:lnTo>
                <a:lnTo>
                  <a:pt x="3214230" y="1371"/>
                </a:lnTo>
                <a:lnTo>
                  <a:pt x="3214230" y="0"/>
                </a:lnTo>
                <a:close/>
              </a:path>
              <a:path w="3411855" h="1905">
                <a:moveTo>
                  <a:pt x="3219704" y="0"/>
                </a:moveTo>
                <a:lnTo>
                  <a:pt x="3216960" y="0"/>
                </a:lnTo>
                <a:lnTo>
                  <a:pt x="3216960" y="1371"/>
                </a:lnTo>
                <a:lnTo>
                  <a:pt x="3219704" y="1371"/>
                </a:lnTo>
                <a:lnTo>
                  <a:pt x="3219704" y="0"/>
                </a:lnTo>
                <a:close/>
              </a:path>
              <a:path w="3411855" h="1905">
                <a:moveTo>
                  <a:pt x="3225177" y="0"/>
                </a:moveTo>
                <a:lnTo>
                  <a:pt x="3222434" y="0"/>
                </a:lnTo>
                <a:lnTo>
                  <a:pt x="3222434" y="1371"/>
                </a:lnTo>
                <a:lnTo>
                  <a:pt x="3225177" y="1371"/>
                </a:lnTo>
                <a:lnTo>
                  <a:pt x="3225177" y="0"/>
                </a:lnTo>
                <a:close/>
              </a:path>
              <a:path w="3411855" h="1905">
                <a:moveTo>
                  <a:pt x="3230651" y="0"/>
                </a:moveTo>
                <a:lnTo>
                  <a:pt x="3227908" y="0"/>
                </a:lnTo>
                <a:lnTo>
                  <a:pt x="3227908" y="1371"/>
                </a:lnTo>
                <a:lnTo>
                  <a:pt x="3230651" y="1371"/>
                </a:lnTo>
                <a:lnTo>
                  <a:pt x="3230651" y="0"/>
                </a:lnTo>
                <a:close/>
              </a:path>
              <a:path w="3411855" h="1905">
                <a:moveTo>
                  <a:pt x="3236125" y="0"/>
                </a:moveTo>
                <a:lnTo>
                  <a:pt x="3233382" y="0"/>
                </a:lnTo>
                <a:lnTo>
                  <a:pt x="3233382" y="1371"/>
                </a:lnTo>
                <a:lnTo>
                  <a:pt x="3236125" y="1371"/>
                </a:lnTo>
                <a:lnTo>
                  <a:pt x="3236125" y="0"/>
                </a:lnTo>
                <a:close/>
              </a:path>
              <a:path w="3411855" h="1905">
                <a:moveTo>
                  <a:pt x="3241598" y="0"/>
                </a:moveTo>
                <a:lnTo>
                  <a:pt x="3238855" y="0"/>
                </a:lnTo>
                <a:lnTo>
                  <a:pt x="3238855" y="1371"/>
                </a:lnTo>
                <a:lnTo>
                  <a:pt x="3241598" y="1371"/>
                </a:lnTo>
                <a:lnTo>
                  <a:pt x="3241598" y="0"/>
                </a:lnTo>
                <a:close/>
              </a:path>
              <a:path w="3411855" h="1905">
                <a:moveTo>
                  <a:pt x="3247072" y="0"/>
                </a:moveTo>
                <a:lnTo>
                  <a:pt x="3244329" y="0"/>
                </a:lnTo>
                <a:lnTo>
                  <a:pt x="3244329" y="1371"/>
                </a:lnTo>
                <a:lnTo>
                  <a:pt x="3247072" y="1371"/>
                </a:lnTo>
                <a:lnTo>
                  <a:pt x="3247072" y="0"/>
                </a:lnTo>
                <a:close/>
              </a:path>
              <a:path w="3411855" h="1905">
                <a:moveTo>
                  <a:pt x="3252546" y="0"/>
                </a:moveTo>
                <a:lnTo>
                  <a:pt x="3249803" y="0"/>
                </a:lnTo>
                <a:lnTo>
                  <a:pt x="3249803" y="1371"/>
                </a:lnTo>
                <a:lnTo>
                  <a:pt x="3252546" y="1371"/>
                </a:lnTo>
                <a:lnTo>
                  <a:pt x="3252546" y="0"/>
                </a:lnTo>
                <a:close/>
              </a:path>
              <a:path w="3411855" h="1905">
                <a:moveTo>
                  <a:pt x="3258020" y="0"/>
                </a:moveTo>
                <a:lnTo>
                  <a:pt x="3255276" y="0"/>
                </a:lnTo>
                <a:lnTo>
                  <a:pt x="3255276" y="1371"/>
                </a:lnTo>
                <a:lnTo>
                  <a:pt x="3258020" y="1371"/>
                </a:lnTo>
                <a:lnTo>
                  <a:pt x="3258020" y="0"/>
                </a:lnTo>
                <a:close/>
              </a:path>
              <a:path w="3411855" h="1905">
                <a:moveTo>
                  <a:pt x="3263493" y="0"/>
                </a:moveTo>
                <a:lnTo>
                  <a:pt x="3260750" y="0"/>
                </a:lnTo>
                <a:lnTo>
                  <a:pt x="3260750" y="1371"/>
                </a:lnTo>
                <a:lnTo>
                  <a:pt x="3263493" y="1371"/>
                </a:lnTo>
                <a:lnTo>
                  <a:pt x="3263493" y="0"/>
                </a:lnTo>
                <a:close/>
              </a:path>
              <a:path w="3411855" h="1905">
                <a:moveTo>
                  <a:pt x="3268967" y="0"/>
                </a:moveTo>
                <a:lnTo>
                  <a:pt x="3266224" y="0"/>
                </a:lnTo>
                <a:lnTo>
                  <a:pt x="3266224" y="1371"/>
                </a:lnTo>
                <a:lnTo>
                  <a:pt x="3268967" y="1371"/>
                </a:lnTo>
                <a:lnTo>
                  <a:pt x="3268967" y="0"/>
                </a:lnTo>
                <a:close/>
              </a:path>
              <a:path w="3411855" h="1905">
                <a:moveTo>
                  <a:pt x="3274441" y="0"/>
                </a:moveTo>
                <a:lnTo>
                  <a:pt x="3271697" y="0"/>
                </a:lnTo>
                <a:lnTo>
                  <a:pt x="3271697" y="1371"/>
                </a:lnTo>
                <a:lnTo>
                  <a:pt x="3274441" y="1371"/>
                </a:lnTo>
                <a:lnTo>
                  <a:pt x="3274441" y="0"/>
                </a:lnTo>
                <a:close/>
              </a:path>
              <a:path w="3411855" h="1905">
                <a:moveTo>
                  <a:pt x="3279902" y="0"/>
                </a:moveTo>
                <a:lnTo>
                  <a:pt x="3277171" y="0"/>
                </a:lnTo>
                <a:lnTo>
                  <a:pt x="3277171" y="1371"/>
                </a:lnTo>
                <a:lnTo>
                  <a:pt x="3279902" y="1371"/>
                </a:lnTo>
                <a:lnTo>
                  <a:pt x="3279902" y="0"/>
                </a:lnTo>
                <a:close/>
              </a:path>
              <a:path w="3411855" h="1905">
                <a:moveTo>
                  <a:pt x="3285375" y="0"/>
                </a:moveTo>
                <a:lnTo>
                  <a:pt x="3282645" y="0"/>
                </a:lnTo>
                <a:lnTo>
                  <a:pt x="3282645" y="1371"/>
                </a:lnTo>
                <a:lnTo>
                  <a:pt x="3285375" y="1371"/>
                </a:lnTo>
                <a:lnTo>
                  <a:pt x="3285375" y="0"/>
                </a:lnTo>
                <a:close/>
              </a:path>
              <a:path w="3411855" h="1905">
                <a:moveTo>
                  <a:pt x="3290849" y="0"/>
                </a:moveTo>
                <a:lnTo>
                  <a:pt x="3288119" y="0"/>
                </a:lnTo>
                <a:lnTo>
                  <a:pt x="3288119" y="1371"/>
                </a:lnTo>
                <a:lnTo>
                  <a:pt x="3290849" y="1371"/>
                </a:lnTo>
                <a:lnTo>
                  <a:pt x="3290849" y="0"/>
                </a:lnTo>
                <a:close/>
              </a:path>
              <a:path w="3411855" h="1905">
                <a:moveTo>
                  <a:pt x="3296323" y="0"/>
                </a:moveTo>
                <a:lnTo>
                  <a:pt x="3293592" y="0"/>
                </a:lnTo>
                <a:lnTo>
                  <a:pt x="3293592" y="1371"/>
                </a:lnTo>
                <a:lnTo>
                  <a:pt x="3296323" y="1371"/>
                </a:lnTo>
                <a:lnTo>
                  <a:pt x="3296323" y="0"/>
                </a:lnTo>
                <a:close/>
              </a:path>
              <a:path w="3411855" h="1905">
                <a:moveTo>
                  <a:pt x="3301796" y="0"/>
                </a:moveTo>
                <a:lnTo>
                  <a:pt x="3299066" y="0"/>
                </a:lnTo>
                <a:lnTo>
                  <a:pt x="3299066" y="1371"/>
                </a:lnTo>
                <a:lnTo>
                  <a:pt x="3301796" y="1371"/>
                </a:lnTo>
                <a:lnTo>
                  <a:pt x="3301796" y="0"/>
                </a:lnTo>
                <a:close/>
              </a:path>
              <a:path w="3411855" h="1905">
                <a:moveTo>
                  <a:pt x="3307270" y="0"/>
                </a:moveTo>
                <a:lnTo>
                  <a:pt x="3304540" y="0"/>
                </a:lnTo>
                <a:lnTo>
                  <a:pt x="3304540" y="1371"/>
                </a:lnTo>
                <a:lnTo>
                  <a:pt x="3307270" y="1371"/>
                </a:lnTo>
                <a:lnTo>
                  <a:pt x="3307270" y="0"/>
                </a:lnTo>
                <a:close/>
              </a:path>
              <a:path w="3411855" h="1905">
                <a:moveTo>
                  <a:pt x="3312744" y="0"/>
                </a:moveTo>
                <a:lnTo>
                  <a:pt x="3310013" y="0"/>
                </a:lnTo>
                <a:lnTo>
                  <a:pt x="3310013" y="1371"/>
                </a:lnTo>
                <a:lnTo>
                  <a:pt x="3312744" y="1371"/>
                </a:lnTo>
                <a:lnTo>
                  <a:pt x="3312744" y="0"/>
                </a:lnTo>
                <a:close/>
              </a:path>
              <a:path w="3411855" h="1905">
                <a:moveTo>
                  <a:pt x="3318218" y="0"/>
                </a:moveTo>
                <a:lnTo>
                  <a:pt x="3315487" y="0"/>
                </a:lnTo>
                <a:lnTo>
                  <a:pt x="3315487" y="1371"/>
                </a:lnTo>
                <a:lnTo>
                  <a:pt x="3318218" y="1371"/>
                </a:lnTo>
                <a:lnTo>
                  <a:pt x="3318218" y="0"/>
                </a:lnTo>
                <a:close/>
              </a:path>
              <a:path w="3411855" h="1905">
                <a:moveTo>
                  <a:pt x="3323691" y="0"/>
                </a:moveTo>
                <a:lnTo>
                  <a:pt x="3320961" y="0"/>
                </a:lnTo>
                <a:lnTo>
                  <a:pt x="3320961" y="1371"/>
                </a:lnTo>
                <a:lnTo>
                  <a:pt x="3323691" y="1371"/>
                </a:lnTo>
                <a:lnTo>
                  <a:pt x="3323691" y="0"/>
                </a:lnTo>
                <a:close/>
              </a:path>
              <a:path w="3411855" h="1905">
                <a:moveTo>
                  <a:pt x="3329165" y="0"/>
                </a:moveTo>
                <a:lnTo>
                  <a:pt x="3326434" y="0"/>
                </a:lnTo>
                <a:lnTo>
                  <a:pt x="3326434" y="1371"/>
                </a:lnTo>
                <a:lnTo>
                  <a:pt x="3329165" y="1371"/>
                </a:lnTo>
                <a:lnTo>
                  <a:pt x="3329165" y="0"/>
                </a:lnTo>
                <a:close/>
              </a:path>
              <a:path w="3411855" h="1905">
                <a:moveTo>
                  <a:pt x="3334639" y="0"/>
                </a:moveTo>
                <a:lnTo>
                  <a:pt x="3331908" y="0"/>
                </a:lnTo>
                <a:lnTo>
                  <a:pt x="3331908" y="1371"/>
                </a:lnTo>
                <a:lnTo>
                  <a:pt x="3334639" y="1371"/>
                </a:lnTo>
                <a:lnTo>
                  <a:pt x="3334639" y="0"/>
                </a:lnTo>
                <a:close/>
              </a:path>
              <a:path w="3411855" h="1905">
                <a:moveTo>
                  <a:pt x="3340112" y="0"/>
                </a:moveTo>
                <a:lnTo>
                  <a:pt x="3337382" y="0"/>
                </a:lnTo>
                <a:lnTo>
                  <a:pt x="3337382" y="1371"/>
                </a:lnTo>
                <a:lnTo>
                  <a:pt x="3340112" y="1371"/>
                </a:lnTo>
                <a:lnTo>
                  <a:pt x="3340112" y="0"/>
                </a:lnTo>
                <a:close/>
              </a:path>
              <a:path w="3411855" h="1905">
                <a:moveTo>
                  <a:pt x="3345586" y="0"/>
                </a:moveTo>
                <a:lnTo>
                  <a:pt x="3342856" y="0"/>
                </a:lnTo>
                <a:lnTo>
                  <a:pt x="3342856" y="1371"/>
                </a:lnTo>
                <a:lnTo>
                  <a:pt x="3345586" y="1371"/>
                </a:lnTo>
                <a:lnTo>
                  <a:pt x="3345586" y="0"/>
                </a:lnTo>
                <a:close/>
              </a:path>
              <a:path w="3411855" h="1905">
                <a:moveTo>
                  <a:pt x="3351060" y="0"/>
                </a:moveTo>
                <a:lnTo>
                  <a:pt x="3348329" y="0"/>
                </a:lnTo>
                <a:lnTo>
                  <a:pt x="3348329" y="1371"/>
                </a:lnTo>
                <a:lnTo>
                  <a:pt x="3351060" y="1371"/>
                </a:lnTo>
                <a:lnTo>
                  <a:pt x="3351060" y="0"/>
                </a:lnTo>
                <a:close/>
              </a:path>
              <a:path w="3411855" h="1905">
                <a:moveTo>
                  <a:pt x="3356533" y="0"/>
                </a:moveTo>
                <a:lnTo>
                  <a:pt x="3353790" y="0"/>
                </a:lnTo>
                <a:lnTo>
                  <a:pt x="3353790" y="1371"/>
                </a:lnTo>
                <a:lnTo>
                  <a:pt x="3356533" y="1371"/>
                </a:lnTo>
                <a:lnTo>
                  <a:pt x="3356533" y="0"/>
                </a:lnTo>
                <a:close/>
              </a:path>
              <a:path w="3411855" h="1905">
                <a:moveTo>
                  <a:pt x="3362007" y="0"/>
                </a:moveTo>
                <a:lnTo>
                  <a:pt x="3359264" y="0"/>
                </a:lnTo>
                <a:lnTo>
                  <a:pt x="3359264" y="1371"/>
                </a:lnTo>
                <a:lnTo>
                  <a:pt x="3362007" y="1371"/>
                </a:lnTo>
                <a:lnTo>
                  <a:pt x="3362007" y="0"/>
                </a:lnTo>
                <a:close/>
              </a:path>
              <a:path w="3411855" h="1905">
                <a:moveTo>
                  <a:pt x="3367481" y="0"/>
                </a:moveTo>
                <a:lnTo>
                  <a:pt x="3364738" y="0"/>
                </a:lnTo>
                <a:lnTo>
                  <a:pt x="3364738" y="1371"/>
                </a:lnTo>
                <a:lnTo>
                  <a:pt x="3367481" y="1371"/>
                </a:lnTo>
                <a:lnTo>
                  <a:pt x="3367481" y="0"/>
                </a:lnTo>
                <a:close/>
              </a:path>
              <a:path w="3411855" h="1905">
                <a:moveTo>
                  <a:pt x="3372955" y="0"/>
                </a:moveTo>
                <a:lnTo>
                  <a:pt x="3370211" y="0"/>
                </a:lnTo>
                <a:lnTo>
                  <a:pt x="3370211" y="1371"/>
                </a:lnTo>
                <a:lnTo>
                  <a:pt x="3372955" y="1371"/>
                </a:lnTo>
                <a:lnTo>
                  <a:pt x="3372955" y="0"/>
                </a:lnTo>
                <a:close/>
              </a:path>
              <a:path w="3411855" h="1905">
                <a:moveTo>
                  <a:pt x="3378428" y="0"/>
                </a:moveTo>
                <a:lnTo>
                  <a:pt x="3375685" y="0"/>
                </a:lnTo>
                <a:lnTo>
                  <a:pt x="3375685" y="1371"/>
                </a:lnTo>
                <a:lnTo>
                  <a:pt x="3378428" y="1371"/>
                </a:lnTo>
                <a:lnTo>
                  <a:pt x="3378428" y="0"/>
                </a:lnTo>
                <a:close/>
              </a:path>
              <a:path w="3411855" h="1905">
                <a:moveTo>
                  <a:pt x="3383902" y="0"/>
                </a:moveTo>
                <a:lnTo>
                  <a:pt x="3381159" y="0"/>
                </a:lnTo>
                <a:lnTo>
                  <a:pt x="3381159" y="1371"/>
                </a:lnTo>
                <a:lnTo>
                  <a:pt x="3383902" y="1371"/>
                </a:lnTo>
                <a:lnTo>
                  <a:pt x="3383902" y="0"/>
                </a:lnTo>
                <a:close/>
              </a:path>
              <a:path w="3411855" h="1905">
                <a:moveTo>
                  <a:pt x="3389376" y="0"/>
                </a:moveTo>
                <a:lnTo>
                  <a:pt x="3386632" y="0"/>
                </a:lnTo>
                <a:lnTo>
                  <a:pt x="3386632" y="1371"/>
                </a:lnTo>
                <a:lnTo>
                  <a:pt x="3389376" y="1371"/>
                </a:lnTo>
                <a:lnTo>
                  <a:pt x="3389376" y="0"/>
                </a:lnTo>
                <a:close/>
              </a:path>
              <a:path w="3411855" h="1905">
                <a:moveTo>
                  <a:pt x="3394849" y="0"/>
                </a:moveTo>
                <a:lnTo>
                  <a:pt x="3392106" y="0"/>
                </a:lnTo>
                <a:lnTo>
                  <a:pt x="3392106" y="1371"/>
                </a:lnTo>
                <a:lnTo>
                  <a:pt x="3394849" y="1371"/>
                </a:lnTo>
                <a:lnTo>
                  <a:pt x="3394849" y="0"/>
                </a:lnTo>
                <a:close/>
              </a:path>
              <a:path w="3411855" h="1905">
                <a:moveTo>
                  <a:pt x="3400323" y="0"/>
                </a:moveTo>
                <a:lnTo>
                  <a:pt x="3397580" y="0"/>
                </a:lnTo>
                <a:lnTo>
                  <a:pt x="3397580" y="1371"/>
                </a:lnTo>
                <a:lnTo>
                  <a:pt x="3400323" y="1371"/>
                </a:lnTo>
                <a:lnTo>
                  <a:pt x="3400323" y="0"/>
                </a:lnTo>
                <a:close/>
              </a:path>
              <a:path w="3411855" h="1905">
                <a:moveTo>
                  <a:pt x="3405797" y="0"/>
                </a:moveTo>
                <a:lnTo>
                  <a:pt x="3403054" y="0"/>
                </a:lnTo>
                <a:lnTo>
                  <a:pt x="3403054" y="1371"/>
                </a:lnTo>
                <a:lnTo>
                  <a:pt x="3405797" y="1371"/>
                </a:lnTo>
                <a:lnTo>
                  <a:pt x="3405797" y="0"/>
                </a:lnTo>
                <a:close/>
              </a:path>
              <a:path w="3411855" h="1905">
                <a:moveTo>
                  <a:pt x="3411270" y="0"/>
                </a:moveTo>
                <a:lnTo>
                  <a:pt x="3408527" y="0"/>
                </a:lnTo>
                <a:lnTo>
                  <a:pt x="3408527" y="1371"/>
                </a:lnTo>
                <a:lnTo>
                  <a:pt x="3411270" y="1371"/>
                </a:lnTo>
                <a:lnTo>
                  <a:pt x="341127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16878757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16495636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16112503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27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27" y="1371"/>
                </a:lnTo>
                <a:lnTo>
                  <a:pt x="68427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42" y="0"/>
                </a:lnTo>
                <a:lnTo>
                  <a:pt x="136842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16" y="0"/>
                </a:lnTo>
                <a:lnTo>
                  <a:pt x="142316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31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31" y="1371"/>
                </a:lnTo>
                <a:lnTo>
                  <a:pt x="210731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19" y="0"/>
                </a:lnTo>
                <a:lnTo>
                  <a:pt x="284619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15729382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15346261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14963127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19" y="0"/>
                </a:lnTo>
                <a:lnTo>
                  <a:pt x="284619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14580006" y="1416235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14203642" y="1416235"/>
            <a:ext cx="2081530" cy="579120"/>
          </a:xfrm>
          <a:custGeom>
            <a:avLst/>
            <a:gdLst/>
            <a:ahLst/>
            <a:cxnLst/>
            <a:rect l="l" t="t" r="r" b="b"/>
            <a:pathLst>
              <a:path w="2081530" h="579119">
                <a:moveTo>
                  <a:pt x="1447" y="0"/>
                </a:moveTo>
                <a:lnTo>
                  <a:pt x="0" y="0"/>
                </a:lnTo>
                <a:lnTo>
                  <a:pt x="0" y="1371"/>
                </a:lnTo>
                <a:lnTo>
                  <a:pt x="1447" y="1371"/>
                </a:lnTo>
                <a:lnTo>
                  <a:pt x="1447" y="0"/>
                </a:lnTo>
                <a:close/>
              </a:path>
              <a:path w="2081530" h="579119">
                <a:moveTo>
                  <a:pt x="6921" y="0"/>
                </a:moveTo>
                <a:lnTo>
                  <a:pt x="4191" y="0"/>
                </a:lnTo>
                <a:lnTo>
                  <a:pt x="4191" y="1371"/>
                </a:lnTo>
                <a:lnTo>
                  <a:pt x="6921" y="1371"/>
                </a:lnTo>
                <a:lnTo>
                  <a:pt x="6921" y="0"/>
                </a:lnTo>
                <a:close/>
              </a:path>
              <a:path w="2081530" h="579119">
                <a:moveTo>
                  <a:pt x="12395" y="0"/>
                </a:moveTo>
                <a:lnTo>
                  <a:pt x="9664" y="0"/>
                </a:lnTo>
                <a:lnTo>
                  <a:pt x="9664" y="1371"/>
                </a:lnTo>
                <a:lnTo>
                  <a:pt x="12395" y="1371"/>
                </a:lnTo>
                <a:lnTo>
                  <a:pt x="12395" y="0"/>
                </a:lnTo>
                <a:close/>
              </a:path>
              <a:path w="2081530" h="579119">
                <a:moveTo>
                  <a:pt x="17868" y="0"/>
                </a:moveTo>
                <a:lnTo>
                  <a:pt x="15138" y="0"/>
                </a:lnTo>
                <a:lnTo>
                  <a:pt x="15138" y="1371"/>
                </a:lnTo>
                <a:lnTo>
                  <a:pt x="17868" y="1371"/>
                </a:lnTo>
                <a:lnTo>
                  <a:pt x="17868" y="0"/>
                </a:lnTo>
                <a:close/>
              </a:path>
              <a:path w="2081530" h="579119">
                <a:moveTo>
                  <a:pt x="23342" y="0"/>
                </a:moveTo>
                <a:lnTo>
                  <a:pt x="20612" y="0"/>
                </a:lnTo>
                <a:lnTo>
                  <a:pt x="20612" y="1371"/>
                </a:lnTo>
                <a:lnTo>
                  <a:pt x="23342" y="1371"/>
                </a:lnTo>
                <a:lnTo>
                  <a:pt x="23342" y="0"/>
                </a:lnTo>
                <a:close/>
              </a:path>
              <a:path w="2081530" h="579119">
                <a:moveTo>
                  <a:pt x="28816" y="0"/>
                </a:moveTo>
                <a:lnTo>
                  <a:pt x="26085" y="0"/>
                </a:lnTo>
                <a:lnTo>
                  <a:pt x="26085" y="1371"/>
                </a:lnTo>
                <a:lnTo>
                  <a:pt x="28816" y="1371"/>
                </a:lnTo>
                <a:lnTo>
                  <a:pt x="28816" y="0"/>
                </a:lnTo>
                <a:close/>
              </a:path>
              <a:path w="2081530" h="579119">
                <a:moveTo>
                  <a:pt x="34290" y="0"/>
                </a:moveTo>
                <a:lnTo>
                  <a:pt x="31559" y="0"/>
                </a:lnTo>
                <a:lnTo>
                  <a:pt x="31559" y="1371"/>
                </a:lnTo>
                <a:lnTo>
                  <a:pt x="34290" y="1371"/>
                </a:lnTo>
                <a:lnTo>
                  <a:pt x="34290" y="0"/>
                </a:lnTo>
                <a:close/>
              </a:path>
              <a:path w="2081530" h="579119">
                <a:moveTo>
                  <a:pt x="39763" y="0"/>
                </a:moveTo>
                <a:lnTo>
                  <a:pt x="37033" y="0"/>
                </a:lnTo>
                <a:lnTo>
                  <a:pt x="37033" y="1371"/>
                </a:lnTo>
                <a:lnTo>
                  <a:pt x="39763" y="1371"/>
                </a:lnTo>
                <a:lnTo>
                  <a:pt x="39763" y="0"/>
                </a:lnTo>
                <a:close/>
              </a:path>
              <a:path w="2081530" h="579119">
                <a:moveTo>
                  <a:pt x="45237" y="0"/>
                </a:moveTo>
                <a:lnTo>
                  <a:pt x="42494" y="0"/>
                </a:lnTo>
                <a:lnTo>
                  <a:pt x="42494" y="1371"/>
                </a:lnTo>
                <a:lnTo>
                  <a:pt x="45237" y="1371"/>
                </a:lnTo>
                <a:lnTo>
                  <a:pt x="45237" y="0"/>
                </a:lnTo>
                <a:close/>
              </a:path>
              <a:path w="2081530" h="579119">
                <a:moveTo>
                  <a:pt x="50711" y="0"/>
                </a:moveTo>
                <a:lnTo>
                  <a:pt x="47967" y="0"/>
                </a:lnTo>
                <a:lnTo>
                  <a:pt x="47967" y="1371"/>
                </a:lnTo>
                <a:lnTo>
                  <a:pt x="50711" y="1371"/>
                </a:lnTo>
                <a:lnTo>
                  <a:pt x="50711" y="0"/>
                </a:lnTo>
                <a:close/>
              </a:path>
              <a:path w="2081530" h="579119">
                <a:moveTo>
                  <a:pt x="56184" y="0"/>
                </a:moveTo>
                <a:lnTo>
                  <a:pt x="53441" y="0"/>
                </a:lnTo>
                <a:lnTo>
                  <a:pt x="53441" y="1371"/>
                </a:lnTo>
                <a:lnTo>
                  <a:pt x="56184" y="1371"/>
                </a:lnTo>
                <a:lnTo>
                  <a:pt x="56184" y="0"/>
                </a:lnTo>
                <a:close/>
              </a:path>
              <a:path w="2081530" h="579119">
                <a:moveTo>
                  <a:pt x="61658" y="0"/>
                </a:moveTo>
                <a:lnTo>
                  <a:pt x="58915" y="0"/>
                </a:lnTo>
                <a:lnTo>
                  <a:pt x="58915" y="1371"/>
                </a:lnTo>
                <a:lnTo>
                  <a:pt x="61658" y="1371"/>
                </a:lnTo>
                <a:lnTo>
                  <a:pt x="61658" y="0"/>
                </a:lnTo>
                <a:close/>
              </a:path>
              <a:path w="2081530" h="579119">
                <a:moveTo>
                  <a:pt x="67132" y="0"/>
                </a:moveTo>
                <a:lnTo>
                  <a:pt x="64389" y="0"/>
                </a:lnTo>
                <a:lnTo>
                  <a:pt x="64389" y="1371"/>
                </a:lnTo>
                <a:lnTo>
                  <a:pt x="67132" y="1371"/>
                </a:lnTo>
                <a:lnTo>
                  <a:pt x="67132" y="0"/>
                </a:lnTo>
                <a:close/>
              </a:path>
              <a:path w="2081530" h="579119">
                <a:moveTo>
                  <a:pt x="72605" y="0"/>
                </a:moveTo>
                <a:lnTo>
                  <a:pt x="69862" y="0"/>
                </a:lnTo>
                <a:lnTo>
                  <a:pt x="69862" y="1371"/>
                </a:lnTo>
                <a:lnTo>
                  <a:pt x="72605" y="1371"/>
                </a:lnTo>
                <a:lnTo>
                  <a:pt x="72605" y="0"/>
                </a:lnTo>
                <a:close/>
              </a:path>
              <a:path w="2081530" h="579119">
                <a:moveTo>
                  <a:pt x="78079" y="0"/>
                </a:moveTo>
                <a:lnTo>
                  <a:pt x="75336" y="0"/>
                </a:lnTo>
                <a:lnTo>
                  <a:pt x="75336" y="1371"/>
                </a:lnTo>
                <a:lnTo>
                  <a:pt x="78079" y="1371"/>
                </a:lnTo>
                <a:lnTo>
                  <a:pt x="78079" y="0"/>
                </a:lnTo>
                <a:close/>
              </a:path>
              <a:path w="2081530" h="579119">
                <a:moveTo>
                  <a:pt x="83553" y="0"/>
                </a:moveTo>
                <a:lnTo>
                  <a:pt x="80810" y="0"/>
                </a:lnTo>
                <a:lnTo>
                  <a:pt x="80810" y="1371"/>
                </a:lnTo>
                <a:lnTo>
                  <a:pt x="83553" y="1371"/>
                </a:lnTo>
                <a:lnTo>
                  <a:pt x="83553" y="0"/>
                </a:lnTo>
                <a:close/>
              </a:path>
              <a:path w="2081530" h="579119">
                <a:moveTo>
                  <a:pt x="89027" y="0"/>
                </a:moveTo>
                <a:lnTo>
                  <a:pt x="86283" y="0"/>
                </a:lnTo>
                <a:lnTo>
                  <a:pt x="86283" y="1371"/>
                </a:lnTo>
                <a:lnTo>
                  <a:pt x="89027" y="1371"/>
                </a:lnTo>
                <a:lnTo>
                  <a:pt x="89027" y="0"/>
                </a:lnTo>
                <a:close/>
              </a:path>
              <a:path w="2081530" h="579119">
                <a:moveTo>
                  <a:pt x="94500" y="0"/>
                </a:moveTo>
                <a:lnTo>
                  <a:pt x="91757" y="0"/>
                </a:lnTo>
                <a:lnTo>
                  <a:pt x="91757" y="1371"/>
                </a:lnTo>
                <a:lnTo>
                  <a:pt x="94500" y="1371"/>
                </a:lnTo>
                <a:lnTo>
                  <a:pt x="94500" y="0"/>
                </a:lnTo>
                <a:close/>
              </a:path>
              <a:path w="2081530" h="579119">
                <a:moveTo>
                  <a:pt x="99974" y="0"/>
                </a:moveTo>
                <a:lnTo>
                  <a:pt x="97231" y="0"/>
                </a:lnTo>
                <a:lnTo>
                  <a:pt x="97231" y="1371"/>
                </a:lnTo>
                <a:lnTo>
                  <a:pt x="99974" y="1371"/>
                </a:lnTo>
                <a:lnTo>
                  <a:pt x="99974" y="0"/>
                </a:lnTo>
                <a:close/>
              </a:path>
              <a:path w="2081530" h="579119">
                <a:moveTo>
                  <a:pt x="105448" y="0"/>
                </a:moveTo>
                <a:lnTo>
                  <a:pt x="102704" y="0"/>
                </a:lnTo>
                <a:lnTo>
                  <a:pt x="102704" y="1371"/>
                </a:lnTo>
                <a:lnTo>
                  <a:pt x="105448" y="1371"/>
                </a:lnTo>
                <a:lnTo>
                  <a:pt x="105448" y="0"/>
                </a:lnTo>
                <a:close/>
              </a:path>
              <a:path w="2081530" h="579119">
                <a:moveTo>
                  <a:pt x="110909" y="0"/>
                </a:moveTo>
                <a:lnTo>
                  <a:pt x="108178" y="0"/>
                </a:lnTo>
                <a:lnTo>
                  <a:pt x="108178" y="1371"/>
                </a:lnTo>
                <a:lnTo>
                  <a:pt x="110909" y="1371"/>
                </a:lnTo>
                <a:lnTo>
                  <a:pt x="110909" y="0"/>
                </a:lnTo>
                <a:close/>
              </a:path>
              <a:path w="2081530" h="579119">
                <a:moveTo>
                  <a:pt x="116382" y="0"/>
                </a:moveTo>
                <a:lnTo>
                  <a:pt x="113652" y="0"/>
                </a:lnTo>
                <a:lnTo>
                  <a:pt x="113652" y="1371"/>
                </a:lnTo>
                <a:lnTo>
                  <a:pt x="116382" y="1371"/>
                </a:lnTo>
                <a:lnTo>
                  <a:pt x="116382" y="0"/>
                </a:lnTo>
                <a:close/>
              </a:path>
              <a:path w="2081530" h="579119">
                <a:moveTo>
                  <a:pt x="121856" y="0"/>
                </a:moveTo>
                <a:lnTo>
                  <a:pt x="119126" y="0"/>
                </a:lnTo>
                <a:lnTo>
                  <a:pt x="119126" y="1371"/>
                </a:lnTo>
                <a:lnTo>
                  <a:pt x="121856" y="1371"/>
                </a:lnTo>
                <a:lnTo>
                  <a:pt x="121856" y="0"/>
                </a:lnTo>
                <a:close/>
              </a:path>
              <a:path w="2081530" h="579119">
                <a:moveTo>
                  <a:pt x="127330" y="0"/>
                </a:moveTo>
                <a:lnTo>
                  <a:pt x="124599" y="0"/>
                </a:lnTo>
                <a:lnTo>
                  <a:pt x="124599" y="1371"/>
                </a:lnTo>
                <a:lnTo>
                  <a:pt x="127330" y="1371"/>
                </a:lnTo>
                <a:lnTo>
                  <a:pt x="127330" y="0"/>
                </a:lnTo>
                <a:close/>
              </a:path>
              <a:path w="2081530" h="579119">
                <a:moveTo>
                  <a:pt x="132803" y="0"/>
                </a:moveTo>
                <a:lnTo>
                  <a:pt x="130073" y="0"/>
                </a:lnTo>
                <a:lnTo>
                  <a:pt x="130073" y="1371"/>
                </a:lnTo>
                <a:lnTo>
                  <a:pt x="132803" y="1371"/>
                </a:lnTo>
                <a:lnTo>
                  <a:pt x="132803" y="0"/>
                </a:lnTo>
                <a:close/>
              </a:path>
              <a:path w="2081530" h="579119">
                <a:moveTo>
                  <a:pt x="138277" y="0"/>
                </a:moveTo>
                <a:lnTo>
                  <a:pt x="135547" y="0"/>
                </a:lnTo>
                <a:lnTo>
                  <a:pt x="135547" y="1371"/>
                </a:lnTo>
                <a:lnTo>
                  <a:pt x="138277" y="1371"/>
                </a:lnTo>
                <a:lnTo>
                  <a:pt x="138277" y="0"/>
                </a:lnTo>
                <a:close/>
              </a:path>
              <a:path w="2081530" h="579119">
                <a:moveTo>
                  <a:pt x="143751" y="0"/>
                </a:moveTo>
                <a:lnTo>
                  <a:pt x="141020" y="0"/>
                </a:lnTo>
                <a:lnTo>
                  <a:pt x="141020" y="1371"/>
                </a:lnTo>
                <a:lnTo>
                  <a:pt x="143751" y="1371"/>
                </a:lnTo>
                <a:lnTo>
                  <a:pt x="143751" y="0"/>
                </a:lnTo>
                <a:close/>
              </a:path>
              <a:path w="2081530" h="579119">
                <a:moveTo>
                  <a:pt x="149225" y="0"/>
                </a:moveTo>
                <a:lnTo>
                  <a:pt x="146494" y="0"/>
                </a:lnTo>
                <a:lnTo>
                  <a:pt x="146494" y="1371"/>
                </a:lnTo>
                <a:lnTo>
                  <a:pt x="149225" y="1371"/>
                </a:lnTo>
                <a:lnTo>
                  <a:pt x="149225" y="0"/>
                </a:lnTo>
                <a:close/>
              </a:path>
              <a:path w="2081530" h="579119">
                <a:moveTo>
                  <a:pt x="154698" y="0"/>
                </a:moveTo>
                <a:lnTo>
                  <a:pt x="151968" y="0"/>
                </a:lnTo>
                <a:lnTo>
                  <a:pt x="151968" y="1371"/>
                </a:lnTo>
                <a:lnTo>
                  <a:pt x="154698" y="1371"/>
                </a:lnTo>
                <a:lnTo>
                  <a:pt x="154698" y="0"/>
                </a:lnTo>
                <a:close/>
              </a:path>
              <a:path w="2081530" h="579119">
                <a:moveTo>
                  <a:pt x="160172" y="0"/>
                </a:moveTo>
                <a:lnTo>
                  <a:pt x="157441" y="0"/>
                </a:lnTo>
                <a:lnTo>
                  <a:pt x="157441" y="1371"/>
                </a:lnTo>
                <a:lnTo>
                  <a:pt x="160172" y="1371"/>
                </a:lnTo>
                <a:lnTo>
                  <a:pt x="160172" y="0"/>
                </a:lnTo>
                <a:close/>
              </a:path>
              <a:path w="2081530" h="579119">
                <a:moveTo>
                  <a:pt x="165646" y="0"/>
                </a:moveTo>
                <a:lnTo>
                  <a:pt x="162915" y="0"/>
                </a:lnTo>
                <a:lnTo>
                  <a:pt x="162915" y="1371"/>
                </a:lnTo>
                <a:lnTo>
                  <a:pt x="165646" y="1371"/>
                </a:lnTo>
                <a:lnTo>
                  <a:pt x="165646" y="0"/>
                </a:lnTo>
                <a:close/>
              </a:path>
              <a:path w="2081530" h="579119">
                <a:moveTo>
                  <a:pt x="171119" y="0"/>
                </a:moveTo>
                <a:lnTo>
                  <a:pt x="168389" y="0"/>
                </a:lnTo>
                <a:lnTo>
                  <a:pt x="168389" y="1371"/>
                </a:lnTo>
                <a:lnTo>
                  <a:pt x="171119" y="1371"/>
                </a:lnTo>
                <a:lnTo>
                  <a:pt x="171119" y="0"/>
                </a:lnTo>
                <a:close/>
              </a:path>
              <a:path w="2081530" h="579119">
                <a:moveTo>
                  <a:pt x="176593" y="0"/>
                </a:moveTo>
                <a:lnTo>
                  <a:pt x="173863" y="0"/>
                </a:lnTo>
                <a:lnTo>
                  <a:pt x="173863" y="1371"/>
                </a:lnTo>
                <a:lnTo>
                  <a:pt x="176593" y="1371"/>
                </a:lnTo>
                <a:lnTo>
                  <a:pt x="176593" y="0"/>
                </a:lnTo>
                <a:close/>
              </a:path>
              <a:path w="2081530" h="579119">
                <a:moveTo>
                  <a:pt x="182067" y="0"/>
                </a:moveTo>
                <a:lnTo>
                  <a:pt x="179336" y="0"/>
                </a:lnTo>
                <a:lnTo>
                  <a:pt x="179336" y="1371"/>
                </a:lnTo>
                <a:lnTo>
                  <a:pt x="182067" y="1371"/>
                </a:lnTo>
                <a:lnTo>
                  <a:pt x="182067" y="0"/>
                </a:lnTo>
                <a:close/>
              </a:path>
              <a:path w="2081530" h="579119">
                <a:moveTo>
                  <a:pt x="187540" y="0"/>
                </a:moveTo>
                <a:lnTo>
                  <a:pt x="184797" y="0"/>
                </a:lnTo>
                <a:lnTo>
                  <a:pt x="184797" y="1371"/>
                </a:lnTo>
                <a:lnTo>
                  <a:pt x="187540" y="1371"/>
                </a:lnTo>
                <a:lnTo>
                  <a:pt x="187540" y="0"/>
                </a:lnTo>
                <a:close/>
              </a:path>
              <a:path w="2081530" h="579119">
                <a:moveTo>
                  <a:pt x="193014" y="0"/>
                </a:moveTo>
                <a:lnTo>
                  <a:pt x="190271" y="0"/>
                </a:lnTo>
                <a:lnTo>
                  <a:pt x="190271" y="1371"/>
                </a:lnTo>
                <a:lnTo>
                  <a:pt x="193014" y="1371"/>
                </a:lnTo>
                <a:lnTo>
                  <a:pt x="193014" y="0"/>
                </a:lnTo>
                <a:close/>
              </a:path>
              <a:path w="2081530" h="579119">
                <a:moveTo>
                  <a:pt x="198488" y="0"/>
                </a:moveTo>
                <a:lnTo>
                  <a:pt x="195745" y="0"/>
                </a:lnTo>
                <a:lnTo>
                  <a:pt x="195745" y="1371"/>
                </a:lnTo>
                <a:lnTo>
                  <a:pt x="198488" y="1371"/>
                </a:lnTo>
                <a:lnTo>
                  <a:pt x="198488" y="0"/>
                </a:lnTo>
                <a:close/>
              </a:path>
              <a:path w="2081530" h="579119">
                <a:moveTo>
                  <a:pt x="203962" y="0"/>
                </a:moveTo>
                <a:lnTo>
                  <a:pt x="201218" y="0"/>
                </a:lnTo>
                <a:lnTo>
                  <a:pt x="201218" y="1371"/>
                </a:lnTo>
                <a:lnTo>
                  <a:pt x="203962" y="1371"/>
                </a:lnTo>
                <a:lnTo>
                  <a:pt x="203962" y="0"/>
                </a:lnTo>
                <a:close/>
              </a:path>
              <a:path w="2081530" h="579119">
                <a:moveTo>
                  <a:pt x="209435" y="0"/>
                </a:moveTo>
                <a:lnTo>
                  <a:pt x="206692" y="0"/>
                </a:lnTo>
                <a:lnTo>
                  <a:pt x="206692" y="1371"/>
                </a:lnTo>
                <a:lnTo>
                  <a:pt x="209435" y="1371"/>
                </a:lnTo>
                <a:lnTo>
                  <a:pt x="209435" y="0"/>
                </a:lnTo>
                <a:close/>
              </a:path>
              <a:path w="2081530" h="579119">
                <a:moveTo>
                  <a:pt x="214909" y="0"/>
                </a:moveTo>
                <a:lnTo>
                  <a:pt x="212166" y="0"/>
                </a:lnTo>
                <a:lnTo>
                  <a:pt x="212166" y="1371"/>
                </a:lnTo>
                <a:lnTo>
                  <a:pt x="214909" y="1371"/>
                </a:lnTo>
                <a:lnTo>
                  <a:pt x="214909" y="0"/>
                </a:lnTo>
                <a:close/>
              </a:path>
              <a:path w="2081530" h="579119">
                <a:moveTo>
                  <a:pt x="220383" y="0"/>
                </a:moveTo>
                <a:lnTo>
                  <a:pt x="217639" y="0"/>
                </a:lnTo>
                <a:lnTo>
                  <a:pt x="217639" y="1371"/>
                </a:lnTo>
                <a:lnTo>
                  <a:pt x="220383" y="1371"/>
                </a:lnTo>
                <a:lnTo>
                  <a:pt x="220383" y="0"/>
                </a:lnTo>
                <a:close/>
              </a:path>
              <a:path w="2081530" h="579119">
                <a:moveTo>
                  <a:pt x="225856" y="0"/>
                </a:moveTo>
                <a:lnTo>
                  <a:pt x="223113" y="0"/>
                </a:lnTo>
                <a:lnTo>
                  <a:pt x="223113" y="1371"/>
                </a:lnTo>
                <a:lnTo>
                  <a:pt x="225856" y="1371"/>
                </a:lnTo>
                <a:lnTo>
                  <a:pt x="225856" y="0"/>
                </a:lnTo>
                <a:close/>
              </a:path>
              <a:path w="2081530" h="579119">
                <a:moveTo>
                  <a:pt x="231330" y="0"/>
                </a:moveTo>
                <a:lnTo>
                  <a:pt x="228587" y="0"/>
                </a:lnTo>
                <a:lnTo>
                  <a:pt x="228587" y="1371"/>
                </a:lnTo>
                <a:lnTo>
                  <a:pt x="231330" y="1371"/>
                </a:lnTo>
                <a:lnTo>
                  <a:pt x="231330" y="0"/>
                </a:lnTo>
                <a:close/>
              </a:path>
              <a:path w="2081530" h="579119">
                <a:moveTo>
                  <a:pt x="236804" y="0"/>
                </a:moveTo>
                <a:lnTo>
                  <a:pt x="234061" y="0"/>
                </a:lnTo>
                <a:lnTo>
                  <a:pt x="234061" y="1371"/>
                </a:lnTo>
                <a:lnTo>
                  <a:pt x="236804" y="1371"/>
                </a:lnTo>
                <a:lnTo>
                  <a:pt x="236804" y="0"/>
                </a:lnTo>
                <a:close/>
              </a:path>
              <a:path w="2081530" h="579119">
                <a:moveTo>
                  <a:pt x="242277" y="0"/>
                </a:moveTo>
                <a:lnTo>
                  <a:pt x="239534" y="0"/>
                </a:lnTo>
                <a:lnTo>
                  <a:pt x="239534" y="1371"/>
                </a:lnTo>
                <a:lnTo>
                  <a:pt x="242277" y="1371"/>
                </a:lnTo>
                <a:lnTo>
                  <a:pt x="242277" y="0"/>
                </a:lnTo>
                <a:close/>
              </a:path>
              <a:path w="2081530" h="579119">
                <a:moveTo>
                  <a:pt x="247751" y="0"/>
                </a:moveTo>
                <a:lnTo>
                  <a:pt x="245008" y="0"/>
                </a:lnTo>
                <a:lnTo>
                  <a:pt x="245008" y="1371"/>
                </a:lnTo>
                <a:lnTo>
                  <a:pt x="247751" y="1371"/>
                </a:lnTo>
                <a:lnTo>
                  <a:pt x="247751" y="0"/>
                </a:lnTo>
                <a:close/>
              </a:path>
              <a:path w="2081530" h="579119">
                <a:moveTo>
                  <a:pt x="253212" y="0"/>
                </a:moveTo>
                <a:lnTo>
                  <a:pt x="250482" y="0"/>
                </a:lnTo>
                <a:lnTo>
                  <a:pt x="250482" y="1371"/>
                </a:lnTo>
                <a:lnTo>
                  <a:pt x="253212" y="1371"/>
                </a:lnTo>
                <a:lnTo>
                  <a:pt x="253212" y="0"/>
                </a:lnTo>
                <a:close/>
              </a:path>
              <a:path w="2081530" h="579119">
                <a:moveTo>
                  <a:pt x="258686" y="0"/>
                </a:moveTo>
                <a:lnTo>
                  <a:pt x="255955" y="0"/>
                </a:lnTo>
                <a:lnTo>
                  <a:pt x="255955" y="1371"/>
                </a:lnTo>
                <a:lnTo>
                  <a:pt x="258686" y="1371"/>
                </a:lnTo>
                <a:lnTo>
                  <a:pt x="258686" y="0"/>
                </a:lnTo>
                <a:close/>
              </a:path>
              <a:path w="2081530" h="579119">
                <a:moveTo>
                  <a:pt x="264160" y="0"/>
                </a:moveTo>
                <a:lnTo>
                  <a:pt x="261429" y="0"/>
                </a:lnTo>
                <a:lnTo>
                  <a:pt x="261429" y="1371"/>
                </a:lnTo>
                <a:lnTo>
                  <a:pt x="264160" y="1371"/>
                </a:lnTo>
                <a:lnTo>
                  <a:pt x="264160" y="0"/>
                </a:lnTo>
                <a:close/>
              </a:path>
              <a:path w="2081530" h="579119">
                <a:moveTo>
                  <a:pt x="269633" y="0"/>
                </a:moveTo>
                <a:lnTo>
                  <a:pt x="266903" y="0"/>
                </a:lnTo>
                <a:lnTo>
                  <a:pt x="266903" y="1371"/>
                </a:lnTo>
                <a:lnTo>
                  <a:pt x="269633" y="1371"/>
                </a:lnTo>
                <a:lnTo>
                  <a:pt x="269633" y="0"/>
                </a:lnTo>
                <a:close/>
              </a:path>
              <a:path w="2081530" h="579119">
                <a:moveTo>
                  <a:pt x="275107" y="0"/>
                </a:moveTo>
                <a:lnTo>
                  <a:pt x="272376" y="0"/>
                </a:lnTo>
                <a:lnTo>
                  <a:pt x="272376" y="1371"/>
                </a:lnTo>
                <a:lnTo>
                  <a:pt x="275107" y="1371"/>
                </a:lnTo>
                <a:lnTo>
                  <a:pt x="275107" y="0"/>
                </a:lnTo>
                <a:close/>
              </a:path>
              <a:path w="2081530" h="579119">
                <a:moveTo>
                  <a:pt x="280581" y="0"/>
                </a:moveTo>
                <a:lnTo>
                  <a:pt x="277850" y="0"/>
                </a:lnTo>
                <a:lnTo>
                  <a:pt x="277850" y="1371"/>
                </a:lnTo>
                <a:lnTo>
                  <a:pt x="280581" y="1371"/>
                </a:lnTo>
                <a:lnTo>
                  <a:pt x="280581" y="0"/>
                </a:lnTo>
                <a:close/>
              </a:path>
              <a:path w="2081530" h="579119">
                <a:moveTo>
                  <a:pt x="286054" y="0"/>
                </a:moveTo>
                <a:lnTo>
                  <a:pt x="283324" y="0"/>
                </a:lnTo>
                <a:lnTo>
                  <a:pt x="283324" y="1371"/>
                </a:lnTo>
                <a:lnTo>
                  <a:pt x="286054" y="1371"/>
                </a:lnTo>
                <a:lnTo>
                  <a:pt x="286054" y="0"/>
                </a:lnTo>
                <a:close/>
              </a:path>
              <a:path w="2081530" h="579119">
                <a:moveTo>
                  <a:pt x="291528" y="0"/>
                </a:moveTo>
                <a:lnTo>
                  <a:pt x="288798" y="0"/>
                </a:lnTo>
                <a:lnTo>
                  <a:pt x="288798" y="1371"/>
                </a:lnTo>
                <a:lnTo>
                  <a:pt x="291528" y="1371"/>
                </a:lnTo>
                <a:lnTo>
                  <a:pt x="291528" y="0"/>
                </a:lnTo>
                <a:close/>
              </a:path>
              <a:path w="2081530" h="579119">
                <a:moveTo>
                  <a:pt x="297002" y="0"/>
                </a:moveTo>
                <a:lnTo>
                  <a:pt x="294271" y="0"/>
                </a:lnTo>
                <a:lnTo>
                  <a:pt x="294271" y="1371"/>
                </a:lnTo>
                <a:lnTo>
                  <a:pt x="297002" y="1371"/>
                </a:lnTo>
                <a:lnTo>
                  <a:pt x="297002" y="0"/>
                </a:lnTo>
                <a:close/>
              </a:path>
              <a:path w="2081530" h="579119">
                <a:moveTo>
                  <a:pt x="302475" y="0"/>
                </a:moveTo>
                <a:lnTo>
                  <a:pt x="299745" y="0"/>
                </a:lnTo>
                <a:lnTo>
                  <a:pt x="299745" y="1371"/>
                </a:lnTo>
                <a:lnTo>
                  <a:pt x="302475" y="1371"/>
                </a:lnTo>
                <a:lnTo>
                  <a:pt x="302475" y="0"/>
                </a:lnTo>
                <a:close/>
              </a:path>
              <a:path w="2081530" h="579119">
                <a:moveTo>
                  <a:pt x="307949" y="0"/>
                </a:moveTo>
                <a:lnTo>
                  <a:pt x="305219" y="0"/>
                </a:lnTo>
                <a:lnTo>
                  <a:pt x="305219" y="1371"/>
                </a:lnTo>
                <a:lnTo>
                  <a:pt x="307949" y="1371"/>
                </a:lnTo>
                <a:lnTo>
                  <a:pt x="307949" y="0"/>
                </a:lnTo>
                <a:close/>
              </a:path>
              <a:path w="2081530" h="579119">
                <a:moveTo>
                  <a:pt x="313423" y="0"/>
                </a:moveTo>
                <a:lnTo>
                  <a:pt x="310692" y="0"/>
                </a:lnTo>
                <a:lnTo>
                  <a:pt x="310692" y="1371"/>
                </a:lnTo>
                <a:lnTo>
                  <a:pt x="313423" y="1371"/>
                </a:lnTo>
                <a:lnTo>
                  <a:pt x="313423" y="0"/>
                </a:lnTo>
                <a:close/>
              </a:path>
              <a:path w="2081530" h="579119">
                <a:moveTo>
                  <a:pt x="318897" y="0"/>
                </a:moveTo>
                <a:lnTo>
                  <a:pt x="316166" y="0"/>
                </a:lnTo>
                <a:lnTo>
                  <a:pt x="316166" y="1371"/>
                </a:lnTo>
                <a:lnTo>
                  <a:pt x="318897" y="1371"/>
                </a:lnTo>
                <a:lnTo>
                  <a:pt x="318897" y="0"/>
                </a:lnTo>
                <a:close/>
              </a:path>
              <a:path w="2081530" h="579119">
                <a:moveTo>
                  <a:pt x="324370" y="0"/>
                </a:moveTo>
                <a:lnTo>
                  <a:pt x="321640" y="0"/>
                </a:lnTo>
                <a:lnTo>
                  <a:pt x="321640" y="1371"/>
                </a:lnTo>
                <a:lnTo>
                  <a:pt x="324370" y="1371"/>
                </a:lnTo>
                <a:lnTo>
                  <a:pt x="324370" y="0"/>
                </a:lnTo>
                <a:close/>
              </a:path>
              <a:path w="2081530" h="579119">
                <a:moveTo>
                  <a:pt x="329844" y="0"/>
                </a:moveTo>
                <a:lnTo>
                  <a:pt x="327101" y="0"/>
                </a:lnTo>
                <a:lnTo>
                  <a:pt x="327101" y="1371"/>
                </a:lnTo>
                <a:lnTo>
                  <a:pt x="329844" y="1371"/>
                </a:lnTo>
                <a:lnTo>
                  <a:pt x="329844" y="0"/>
                </a:lnTo>
                <a:close/>
              </a:path>
              <a:path w="2081530" h="579119">
                <a:moveTo>
                  <a:pt x="335318" y="0"/>
                </a:moveTo>
                <a:lnTo>
                  <a:pt x="332574" y="0"/>
                </a:lnTo>
                <a:lnTo>
                  <a:pt x="332574" y="1371"/>
                </a:lnTo>
                <a:lnTo>
                  <a:pt x="335318" y="1371"/>
                </a:lnTo>
                <a:lnTo>
                  <a:pt x="335318" y="0"/>
                </a:lnTo>
                <a:close/>
              </a:path>
              <a:path w="2081530" h="579119">
                <a:moveTo>
                  <a:pt x="340791" y="0"/>
                </a:moveTo>
                <a:lnTo>
                  <a:pt x="338048" y="0"/>
                </a:lnTo>
                <a:lnTo>
                  <a:pt x="338048" y="1371"/>
                </a:lnTo>
                <a:lnTo>
                  <a:pt x="340791" y="1371"/>
                </a:lnTo>
                <a:lnTo>
                  <a:pt x="340791" y="0"/>
                </a:lnTo>
                <a:close/>
              </a:path>
              <a:path w="2081530" h="579119">
                <a:moveTo>
                  <a:pt x="346265" y="0"/>
                </a:moveTo>
                <a:lnTo>
                  <a:pt x="343522" y="0"/>
                </a:lnTo>
                <a:lnTo>
                  <a:pt x="343522" y="1371"/>
                </a:lnTo>
                <a:lnTo>
                  <a:pt x="346265" y="1371"/>
                </a:lnTo>
                <a:lnTo>
                  <a:pt x="346265" y="0"/>
                </a:lnTo>
                <a:close/>
              </a:path>
              <a:path w="2081530" h="579119">
                <a:moveTo>
                  <a:pt x="351739" y="0"/>
                </a:moveTo>
                <a:lnTo>
                  <a:pt x="348996" y="0"/>
                </a:lnTo>
                <a:lnTo>
                  <a:pt x="348996" y="1371"/>
                </a:lnTo>
                <a:lnTo>
                  <a:pt x="351739" y="1371"/>
                </a:lnTo>
                <a:lnTo>
                  <a:pt x="351739" y="0"/>
                </a:lnTo>
                <a:close/>
              </a:path>
              <a:path w="2081530" h="579119">
                <a:moveTo>
                  <a:pt x="357212" y="0"/>
                </a:moveTo>
                <a:lnTo>
                  <a:pt x="354469" y="0"/>
                </a:lnTo>
                <a:lnTo>
                  <a:pt x="354469" y="1371"/>
                </a:lnTo>
                <a:lnTo>
                  <a:pt x="357212" y="1371"/>
                </a:lnTo>
                <a:lnTo>
                  <a:pt x="357212" y="0"/>
                </a:lnTo>
                <a:close/>
              </a:path>
              <a:path w="2081530" h="579119">
                <a:moveTo>
                  <a:pt x="362686" y="0"/>
                </a:moveTo>
                <a:lnTo>
                  <a:pt x="359943" y="0"/>
                </a:lnTo>
                <a:lnTo>
                  <a:pt x="359943" y="1371"/>
                </a:lnTo>
                <a:lnTo>
                  <a:pt x="362686" y="1371"/>
                </a:lnTo>
                <a:lnTo>
                  <a:pt x="362686" y="0"/>
                </a:lnTo>
                <a:close/>
              </a:path>
              <a:path w="2081530" h="579119">
                <a:moveTo>
                  <a:pt x="368160" y="0"/>
                </a:moveTo>
                <a:lnTo>
                  <a:pt x="365417" y="0"/>
                </a:lnTo>
                <a:lnTo>
                  <a:pt x="365417" y="1371"/>
                </a:lnTo>
                <a:lnTo>
                  <a:pt x="368160" y="1371"/>
                </a:lnTo>
                <a:lnTo>
                  <a:pt x="368160" y="0"/>
                </a:lnTo>
                <a:close/>
              </a:path>
              <a:path w="2081530" h="579119">
                <a:moveTo>
                  <a:pt x="373634" y="0"/>
                </a:moveTo>
                <a:lnTo>
                  <a:pt x="370890" y="0"/>
                </a:lnTo>
                <a:lnTo>
                  <a:pt x="370890" y="1371"/>
                </a:lnTo>
                <a:lnTo>
                  <a:pt x="373634" y="1371"/>
                </a:lnTo>
                <a:lnTo>
                  <a:pt x="373634" y="0"/>
                </a:lnTo>
                <a:close/>
              </a:path>
              <a:path w="2081530" h="579119">
                <a:moveTo>
                  <a:pt x="379107" y="0"/>
                </a:moveTo>
                <a:lnTo>
                  <a:pt x="376364" y="0"/>
                </a:lnTo>
                <a:lnTo>
                  <a:pt x="376364" y="1371"/>
                </a:lnTo>
                <a:lnTo>
                  <a:pt x="379107" y="1371"/>
                </a:lnTo>
                <a:lnTo>
                  <a:pt x="379107" y="0"/>
                </a:lnTo>
                <a:close/>
              </a:path>
              <a:path w="2081530" h="579119">
                <a:moveTo>
                  <a:pt x="2081276" y="577316"/>
                </a:moveTo>
                <a:lnTo>
                  <a:pt x="2078532" y="577316"/>
                </a:lnTo>
                <a:lnTo>
                  <a:pt x="2078532" y="578688"/>
                </a:lnTo>
                <a:lnTo>
                  <a:pt x="2081276" y="578688"/>
                </a:lnTo>
                <a:lnTo>
                  <a:pt x="2081276" y="577316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15899054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15515933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5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5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5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5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15132799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14749678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14366557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82" y="0"/>
                </a:lnTo>
                <a:lnTo>
                  <a:pt x="21882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55" y="0"/>
                </a:lnTo>
                <a:lnTo>
                  <a:pt x="27355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29" y="0"/>
                </a:lnTo>
                <a:lnTo>
                  <a:pt x="32829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297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297" y="1371"/>
                </a:lnTo>
                <a:lnTo>
                  <a:pt x="90297" y="0"/>
                </a:lnTo>
                <a:close/>
              </a:path>
              <a:path w="386080" h="1905">
                <a:moveTo>
                  <a:pt x="95770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70" y="1371"/>
                </a:lnTo>
                <a:lnTo>
                  <a:pt x="95770" y="0"/>
                </a:lnTo>
                <a:close/>
              </a:path>
              <a:path w="386080" h="1905">
                <a:moveTo>
                  <a:pt x="101244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44" y="1371"/>
                </a:lnTo>
                <a:lnTo>
                  <a:pt x="101244" y="0"/>
                </a:lnTo>
                <a:close/>
              </a:path>
              <a:path w="386080" h="1905">
                <a:moveTo>
                  <a:pt x="106718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18" y="1371"/>
                </a:lnTo>
                <a:lnTo>
                  <a:pt x="106718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85" y="0"/>
                </a:lnTo>
                <a:lnTo>
                  <a:pt x="164185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59" y="0"/>
                </a:lnTo>
                <a:lnTo>
                  <a:pt x="169659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33" y="0"/>
                </a:lnTo>
                <a:lnTo>
                  <a:pt x="175133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74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74" y="1371"/>
                </a:lnTo>
                <a:lnTo>
                  <a:pt x="238074" y="0"/>
                </a:lnTo>
                <a:close/>
              </a:path>
              <a:path w="386080" h="1905">
                <a:moveTo>
                  <a:pt x="243547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47" y="1371"/>
                </a:lnTo>
                <a:lnTo>
                  <a:pt x="243547" y="0"/>
                </a:lnTo>
                <a:close/>
              </a:path>
              <a:path w="386080" h="1905">
                <a:moveTo>
                  <a:pt x="249021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21" y="1371"/>
                </a:lnTo>
                <a:lnTo>
                  <a:pt x="249021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489" y="0"/>
                </a:lnTo>
                <a:lnTo>
                  <a:pt x="306489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62" y="0"/>
                </a:lnTo>
                <a:lnTo>
                  <a:pt x="311962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36" y="0"/>
                </a:lnTo>
                <a:lnTo>
                  <a:pt x="317436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10" y="0"/>
                </a:lnTo>
                <a:lnTo>
                  <a:pt x="322910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83" y="0"/>
                </a:lnTo>
                <a:lnTo>
                  <a:pt x="328383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77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77" y="1371"/>
                </a:lnTo>
                <a:lnTo>
                  <a:pt x="380377" y="0"/>
                </a:lnTo>
                <a:close/>
              </a:path>
              <a:path w="386080" h="1905">
                <a:moveTo>
                  <a:pt x="385851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51" y="1371"/>
                </a:lnTo>
                <a:lnTo>
                  <a:pt x="385851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14203642" y="1993551"/>
            <a:ext cx="2081530" cy="1905"/>
          </a:xfrm>
          <a:custGeom>
            <a:avLst/>
            <a:gdLst/>
            <a:ahLst/>
            <a:cxnLst/>
            <a:rect l="l" t="t" r="r" b="b"/>
            <a:pathLst>
              <a:path w="2081530" h="1905">
                <a:moveTo>
                  <a:pt x="1447" y="0"/>
                </a:moveTo>
                <a:lnTo>
                  <a:pt x="0" y="0"/>
                </a:lnTo>
                <a:lnTo>
                  <a:pt x="0" y="1371"/>
                </a:lnTo>
                <a:lnTo>
                  <a:pt x="1447" y="1371"/>
                </a:lnTo>
                <a:lnTo>
                  <a:pt x="1447" y="0"/>
                </a:lnTo>
                <a:close/>
              </a:path>
              <a:path w="2081530" h="1905">
                <a:moveTo>
                  <a:pt x="6921" y="0"/>
                </a:moveTo>
                <a:lnTo>
                  <a:pt x="4191" y="0"/>
                </a:lnTo>
                <a:lnTo>
                  <a:pt x="4191" y="1371"/>
                </a:lnTo>
                <a:lnTo>
                  <a:pt x="6921" y="1371"/>
                </a:lnTo>
                <a:lnTo>
                  <a:pt x="6921" y="0"/>
                </a:lnTo>
                <a:close/>
              </a:path>
              <a:path w="2081530" h="1905">
                <a:moveTo>
                  <a:pt x="12395" y="0"/>
                </a:moveTo>
                <a:lnTo>
                  <a:pt x="9664" y="0"/>
                </a:lnTo>
                <a:lnTo>
                  <a:pt x="9664" y="1371"/>
                </a:lnTo>
                <a:lnTo>
                  <a:pt x="12395" y="1371"/>
                </a:lnTo>
                <a:lnTo>
                  <a:pt x="12395" y="0"/>
                </a:lnTo>
                <a:close/>
              </a:path>
              <a:path w="2081530" h="1905">
                <a:moveTo>
                  <a:pt x="17868" y="0"/>
                </a:moveTo>
                <a:lnTo>
                  <a:pt x="15138" y="0"/>
                </a:lnTo>
                <a:lnTo>
                  <a:pt x="15138" y="1371"/>
                </a:lnTo>
                <a:lnTo>
                  <a:pt x="17868" y="1371"/>
                </a:lnTo>
                <a:lnTo>
                  <a:pt x="17868" y="0"/>
                </a:lnTo>
                <a:close/>
              </a:path>
              <a:path w="2081530" h="1905">
                <a:moveTo>
                  <a:pt x="23342" y="0"/>
                </a:moveTo>
                <a:lnTo>
                  <a:pt x="20612" y="0"/>
                </a:lnTo>
                <a:lnTo>
                  <a:pt x="20612" y="1371"/>
                </a:lnTo>
                <a:lnTo>
                  <a:pt x="23342" y="1371"/>
                </a:lnTo>
                <a:lnTo>
                  <a:pt x="23342" y="0"/>
                </a:lnTo>
                <a:close/>
              </a:path>
              <a:path w="2081530" h="1905">
                <a:moveTo>
                  <a:pt x="28816" y="0"/>
                </a:moveTo>
                <a:lnTo>
                  <a:pt x="26085" y="0"/>
                </a:lnTo>
                <a:lnTo>
                  <a:pt x="26085" y="1371"/>
                </a:lnTo>
                <a:lnTo>
                  <a:pt x="28816" y="1371"/>
                </a:lnTo>
                <a:lnTo>
                  <a:pt x="28816" y="0"/>
                </a:lnTo>
                <a:close/>
              </a:path>
              <a:path w="2081530" h="1905">
                <a:moveTo>
                  <a:pt x="34290" y="0"/>
                </a:moveTo>
                <a:lnTo>
                  <a:pt x="31559" y="0"/>
                </a:lnTo>
                <a:lnTo>
                  <a:pt x="31559" y="1371"/>
                </a:lnTo>
                <a:lnTo>
                  <a:pt x="34290" y="1371"/>
                </a:lnTo>
                <a:lnTo>
                  <a:pt x="34290" y="0"/>
                </a:lnTo>
                <a:close/>
              </a:path>
              <a:path w="2081530" h="1905">
                <a:moveTo>
                  <a:pt x="39763" y="0"/>
                </a:moveTo>
                <a:lnTo>
                  <a:pt x="37033" y="0"/>
                </a:lnTo>
                <a:lnTo>
                  <a:pt x="37033" y="1371"/>
                </a:lnTo>
                <a:lnTo>
                  <a:pt x="39763" y="1371"/>
                </a:lnTo>
                <a:lnTo>
                  <a:pt x="39763" y="0"/>
                </a:lnTo>
                <a:close/>
              </a:path>
              <a:path w="2081530" h="1905">
                <a:moveTo>
                  <a:pt x="45237" y="0"/>
                </a:moveTo>
                <a:lnTo>
                  <a:pt x="42494" y="0"/>
                </a:lnTo>
                <a:lnTo>
                  <a:pt x="42494" y="1371"/>
                </a:lnTo>
                <a:lnTo>
                  <a:pt x="45237" y="1371"/>
                </a:lnTo>
                <a:lnTo>
                  <a:pt x="45237" y="0"/>
                </a:lnTo>
                <a:close/>
              </a:path>
              <a:path w="2081530" h="1905">
                <a:moveTo>
                  <a:pt x="50711" y="0"/>
                </a:moveTo>
                <a:lnTo>
                  <a:pt x="47967" y="0"/>
                </a:lnTo>
                <a:lnTo>
                  <a:pt x="47967" y="1371"/>
                </a:lnTo>
                <a:lnTo>
                  <a:pt x="50711" y="1371"/>
                </a:lnTo>
                <a:lnTo>
                  <a:pt x="50711" y="0"/>
                </a:lnTo>
                <a:close/>
              </a:path>
              <a:path w="2081530" h="1905">
                <a:moveTo>
                  <a:pt x="56184" y="0"/>
                </a:moveTo>
                <a:lnTo>
                  <a:pt x="53441" y="0"/>
                </a:lnTo>
                <a:lnTo>
                  <a:pt x="53441" y="1371"/>
                </a:lnTo>
                <a:lnTo>
                  <a:pt x="56184" y="1371"/>
                </a:lnTo>
                <a:lnTo>
                  <a:pt x="56184" y="0"/>
                </a:lnTo>
                <a:close/>
              </a:path>
              <a:path w="2081530" h="1905">
                <a:moveTo>
                  <a:pt x="61658" y="0"/>
                </a:moveTo>
                <a:lnTo>
                  <a:pt x="58915" y="0"/>
                </a:lnTo>
                <a:lnTo>
                  <a:pt x="58915" y="1371"/>
                </a:lnTo>
                <a:lnTo>
                  <a:pt x="61658" y="1371"/>
                </a:lnTo>
                <a:lnTo>
                  <a:pt x="61658" y="0"/>
                </a:lnTo>
                <a:close/>
              </a:path>
              <a:path w="2081530" h="1905">
                <a:moveTo>
                  <a:pt x="67132" y="0"/>
                </a:moveTo>
                <a:lnTo>
                  <a:pt x="64389" y="0"/>
                </a:lnTo>
                <a:lnTo>
                  <a:pt x="64389" y="1371"/>
                </a:lnTo>
                <a:lnTo>
                  <a:pt x="67132" y="1371"/>
                </a:lnTo>
                <a:lnTo>
                  <a:pt x="67132" y="0"/>
                </a:lnTo>
                <a:close/>
              </a:path>
              <a:path w="2081530" h="1905">
                <a:moveTo>
                  <a:pt x="72605" y="0"/>
                </a:moveTo>
                <a:lnTo>
                  <a:pt x="69862" y="0"/>
                </a:lnTo>
                <a:lnTo>
                  <a:pt x="69862" y="1371"/>
                </a:lnTo>
                <a:lnTo>
                  <a:pt x="72605" y="1371"/>
                </a:lnTo>
                <a:lnTo>
                  <a:pt x="72605" y="0"/>
                </a:lnTo>
                <a:close/>
              </a:path>
              <a:path w="2081530" h="1905">
                <a:moveTo>
                  <a:pt x="78079" y="0"/>
                </a:moveTo>
                <a:lnTo>
                  <a:pt x="75336" y="0"/>
                </a:lnTo>
                <a:lnTo>
                  <a:pt x="75336" y="1371"/>
                </a:lnTo>
                <a:lnTo>
                  <a:pt x="78079" y="1371"/>
                </a:lnTo>
                <a:lnTo>
                  <a:pt x="78079" y="0"/>
                </a:lnTo>
                <a:close/>
              </a:path>
              <a:path w="2081530" h="1905">
                <a:moveTo>
                  <a:pt x="83553" y="0"/>
                </a:moveTo>
                <a:lnTo>
                  <a:pt x="80810" y="0"/>
                </a:lnTo>
                <a:lnTo>
                  <a:pt x="80810" y="1371"/>
                </a:lnTo>
                <a:lnTo>
                  <a:pt x="83553" y="1371"/>
                </a:lnTo>
                <a:lnTo>
                  <a:pt x="83553" y="0"/>
                </a:lnTo>
                <a:close/>
              </a:path>
              <a:path w="2081530" h="1905">
                <a:moveTo>
                  <a:pt x="89027" y="0"/>
                </a:moveTo>
                <a:lnTo>
                  <a:pt x="86283" y="0"/>
                </a:lnTo>
                <a:lnTo>
                  <a:pt x="86283" y="1371"/>
                </a:lnTo>
                <a:lnTo>
                  <a:pt x="89027" y="1371"/>
                </a:lnTo>
                <a:lnTo>
                  <a:pt x="89027" y="0"/>
                </a:lnTo>
                <a:close/>
              </a:path>
              <a:path w="2081530" h="1905">
                <a:moveTo>
                  <a:pt x="94500" y="0"/>
                </a:moveTo>
                <a:lnTo>
                  <a:pt x="91757" y="0"/>
                </a:lnTo>
                <a:lnTo>
                  <a:pt x="91757" y="1371"/>
                </a:lnTo>
                <a:lnTo>
                  <a:pt x="94500" y="1371"/>
                </a:lnTo>
                <a:lnTo>
                  <a:pt x="94500" y="0"/>
                </a:lnTo>
                <a:close/>
              </a:path>
              <a:path w="2081530" h="1905">
                <a:moveTo>
                  <a:pt x="99974" y="0"/>
                </a:moveTo>
                <a:lnTo>
                  <a:pt x="97231" y="0"/>
                </a:lnTo>
                <a:lnTo>
                  <a:pt x="97231" y="1371"/>
                </a:lnTo>
                <a:lnTo>
                  <a:pt x="99974" y="1371"/>
                </a:lnTo>
                <a:lnTo>
                  <a:pt x="99974" y="0"/>
                </a:lnTo>
                <a:close/>
              </a:path>
              <a:path w="2081530" h="1905">
                <a:moveTo>
                  <a:pt x="105448" y="0"/>
                </a:moveTo>
                <a:lnTo>
                  <a:pt x="102704" y="0"/>
                </a:lnTo>
                <a:lnTo>
                  <a:pt x="102704" y="1371"/>
                </a:lnTo>
                <a:lnTo>
                  <a:pt x="105448" y="1371"/>
                </a:lnTo>
                <a:lnTo>
                  <a:pt x="105448" y="0"/>
                </a:lnTo>
                <a:close/>
              </a:path>
              <a:path w="2081530" h="1905">
                <a:moveTo>
                  <a:pt x="110909" y="0"/>
                </a:moveTo>
                <a:lnTo>
                  <a:pt x="108178" y="0"/>
                </a:lnTo>
                <a:lnTo>
                  <a:pt x="108178" y="1371"/>
                </a:lnTo>
                <a:lnTo>
                  <a:pt x="110909" y="1371"/>
                </a:lnTo>
                <a:lnTo>
                  <a:pt x="110909" y="0"/>
                </a:lnTo>
                <a:close/>
              </a:path>
              <a:path w="2081530" h="1905">
                <a:moveTo>
                  <a:pt x="116382" y="0"/>
                </a:moveTo>
                <a:lnTo>
                  <a:pt x="113652" y="0"/>
                </a:lnTo>
                <a:lnTo>
                  <a:pt x="113652" y="1371"/>
                </a:lnTo>
                <a:lnTo>
                  <a:pt x="116382" y="1371"/>
                </a:lnTo>
                <a:lnTo>
                  <a:pt x="116382" y="0"/>
                </a:lnTo>
                <a:close/>
              </a:path>
              <a:path w="2081530" h="1905">
                <a:moveTo>
                  <a:pt x="121856" y="0"/>
                </a:moveTo>
                <a:lnTo>
                  <a:pt x="119126" y="0"/>
                </a:lnTo>
                <a:lnTo>
                  <a:pt x="119126" y="1371"/>
                </a:lnTo>
                <a:lnTo>
                  <a:pt x="121856" y="1371"/>
                </a:lnTo>
                <a:lnTo>
                  <a:pt x="121856" y="0"/>
                </a:lnTo>
                <a:close/>
              </a:path>
              <a:path w="2081530" h="1905">
                <a:moveTo>
                  <a:pt x="127330" y="0"/>
                </a:moveTo>
                <a:lnTo>
                  <a:pt x="124599" y="0"/>
                </a:lnTo>
                <a:lnTo>
                  <a:pt x="124599" y="1371"/>
                </a:lnTo>
                <a:lnTo>
                  <a:pt x="127330" y="1371"/>
                </a:lnTo>
                <a:lnTo>
                  <a:pt x="127330" y="0"/>
                </a:lnTo>
                <a:close/>
              </a:path>
              <a:path w="2081530" h="1905">
                <a:moveTo>
                  <a:pt x="132803" y="0"/>
                </a:moveTo>
                <a:lnTo>
                  <a:pt x="130073" y="0"/>
                </a:lnTo>
                <a:lnTo>
                  <a:pt x="130073" y="1371"/>
                </a:lnTo>
                <a:lnTo>
                  <a:pt x="132803" y="1371"/>
                </a:lnTo>
                <a:lnTo>
                  <a:pt x="132803" y="0"/>
                </a:lnTo>
                <a:close/>
              </a:path>
              <a:path w="2081530" h="1905">
                <a:moveTo>
                  <a:pt x="138277" y="0"/>
                </a:moveTo>
                <a:lnTo>
                  <a:pt x="135547" y="0"/>
                </a:lnTo>
                <a:lnTo>
                  <a:pt x="135547" y="1371"/>
                </a:lnTo>
                <a:lnTo>
                  <a:pt x="138277" y="1371"/>
                </a:lnTo>
                <a:lnTo>
                  <a:pt x="138277" y="0"/>
                </a:lnTo>
                <a:close/>
              </a:path>
              <a:path w="2081530" h="1905">
                <a:moveTo>
                  <a:pt x="143751" y="0"/>
                </a:moveTo>
                <a:lnTo>
                  <a:pt x="141020" y="0"/>
                </a:lnTo>
                <a:lnTo>
                  <a:pt x="141020" y="1371"/>
                </a:lnTo>
                <a:lnTo>
                  <a:pt x="143751" y="1371"/>
                </a:lnTo>
                <a:lnTo>
                  <a:pt x="143751" y="0"/>
                </a:lnTo>
                <a:close/>
              </a:path>
              <a:path w="2081530" h="1905">
                <a:moveTo>
                  <a:pt x="149225" y="0"/>
                </a:moveTo>
                <a:lnTo>
                  <a:pt x="146494" y="0"/>
                </a:lnTo>
                <a:lnTo>
                  <a:pt x="146494" y="1371"/>
                </a:lnTo>
                <a:lnTo>
                  <a:pt x="149225" y="1371"/>
                </a:lnTo>
                <a:lnTo>
                  <a:pt x="149225" y="0"/>
                </a:lnTo>
                <a:close/>
              </a:path>
              <a:path w="2081530" h="1905">
                <a:moveTo>
                  <a:pt x="154698" y="0"/>
                </a:moveTo>
                <a:lnTo>
                  <a:pt x="151968" y="0"/>
                </a:lnTo>
                <a:lnTo>
                  <a:pt x="151968" y="1371"/>
                </a:lnTo>
                <a:lnTo>
                  <a:pt x="154698" y="1371"/>
                </a:lnTo>
                <a:lnTo>
                  <a:pt x="154698" y="0"/>
                </a:lnTo>
                <a:close/>
              </a:path>
              <a:path w="2081530" h="1905">
                <a:moveTo>
                  <a:pt x="160172" y="0"/>
                </a:moveTo>
                <a:lnTo>
                  <a:pt x="157441" y="0"/>
                </a:lnTo>
                <a:lnTo>
                  <a:pt x="157441" y="1371"/>
                </a:lnTo>
                <a:lnTo>
                  <a:pt x="160172" y="1371"/>
                </a:lnTo>
                <a:lnTo>
                  <a:pt x="160172" y="0"/>
                </a:lnTo>
                <a:close/>
              </a:path>
              <a:path w="2081530" h="1905">
                <a:moveTo>
                  <a:pt x="165646" y="0"/>
                </a:moveTo>
                <a:lnTo>
                  <a:pt x="162915" y="0"/>
                </a:lnTo>
                <a:lnTo>
                  <a:pt x="162915" y="1371"/>
                </a:lnTo>
                <a:lnTo>
                  <a:pt x="165646" y="1371"/>
                </a:lnTo>
                <a:lnTo>
                  <a:pt x="165646" y="0"/>
                </a:lnTo>
                <a:close/>
              </a:path>
              <a:path w="2081530" h="1905">
                <a:moveTo>
                  <a:pt x="1867814" y="0"/>
                </a:moveTo>
                <a:lnTo>
                  <a:pt x="1865083" y="0"/>
                </a:lnTo>
                <a:lnTo>
                  <a:pt x="1865083" y="1371"/>
                </a:lnTo>
                <a:lnTo>
                  <a:pt x="1867814" y="1371"/>
                </a:lnTo>
                <a:lnTo>
                  <a:pt x="1867814" y="0"/>
                </a:lnTo>
                <a:close/>
              </a:path>
              <a:path w="2081530" h="1905">
                <a:moveTo>
                  <a:pt x="1873288" y="0"/>
                </a:moveTo>
                <a:lnTo>
                  <a:pt x="1870557" y="0"/>
                </a:lnTo>
                <a:lnTo>
                  <a:pt x="1870557" y="1371"/>
                </a:lnTo>
                <a:lnTo>
                  <a:pt x="1873288" y="1371"/>
                </a:lnTo>
                <a:lnTo>
                  <a:pt x="1873288" y="0"/>
                </a:lnTo>
                <a:close/>
              </a:path>
              <a:path w="2081530" h="1905">
                <a:moveTo>
                  <a:pt x="1878761" y="0"/>
                </a:moveTo>
                <a:lnTo>
                  <a:pt x="1876031" y="0"/>
                </a:lnTo>
                <a:lnTo>
                  <a:pt x="1876031" y="1371"/>
                </a:lnTo>
                <a:lnTo>
                  <a:pt x="1878761" y="1371"/>
                </a:lnTo>
                <a:lnTo>
                  <a:pt x="1878761" y="0"/>
                </a:lnTo>
                <a:close/>
              </a:path>
              <a:path w="2081530" h="1905">
                <a:moveTo>
                  <a:pt x="1884235" y="0"/>
                </a:moveTo>
                <a:lnTo>
                  <a:pt x="1881505" y="0"/>
                </a:lnTo>
                <a:lnTo>
                  <a:pt x="1881505" y="1371"/>
                </a:lnTo>
                <a:lnTo>
                  <a:pt x="1884235" y="1371"/>
                </a:lnTo>
                <a:lnTo>
                  <a:pt x="1884235" y="0"/>
                </a:lnTo>
                <a:close/>
              </a:path>
              <a:path w="2081530" h="1905">
                <a:moveTo>
                  <a:pt x="1889709" y="0"/>
                </a:moveTo>
                <a:lnTo>
                  <a:pt x="1886978" y="0"/>
                </a:lnTo>
                <a:lnTo>
                  <a:pt x="1886978" y="1371"/>
                </a:lnTo>
                <a:lnTo>
                  <a:pt x="1889709" y="1371"/>
                </a:lnTo>
                <a:lnTo>
                  <a:pt x="1889709" y="0"/>
                </a:lnTo>
                <a:close/>
              </a:path>
              <a:path w="2081530" h="1905">
                <a:moveTo>
                  <a:pt x="1895182" y="0"/>
                </a:moveTo>
                <a:lnTo>
                  <a:pt x="1892452" y="0"/>
                </a:lnTo>
                <a:lnTo>
                  <a:pt x="1892452" y="1371"/>
                </a:lnTo>
                <a:lnTo>
                  <a:pt x="1895182" y="1371"/>
                </a:lnTo>
                <a:lnTo>
                  <a:pt x="1895182" y="0"/>
                </a:lnTo>
                <a:close/>
              </a:path>
              <a:path w="2081530" h="1905">
                <a:moveTo>
                  <a:pt x="1900656" y="0"/>
                </a:moveTo>
                <a:lnTo>
                  <a:pt x="1897926" y="0"/>
                </a:lnTo>
                <a:lnTo>
                  <a:pt x="1897926" y="1371"/>
                </a:lnTo>
                <a:lnTo>
                  <a:pt x="1900656" y="1371"/>
                </a:lnTo>
                <a:lnTo>
                  <a:pt x="1900656" y="0"/>
                </a:lnTo>
                <a:close/>
              </a:path>
              <a:path w="2081530" h="1905">
                <a:moveTo>
                  <a:pt x="1906130" y="0"/>
                </a:moveTo>
                <a:lnTo>
                  <a:pt x="1903399" y="0"/>
                </a:lnTo>
                <a:lnTo>
                  <a:pt x="1903399" y="1371"/>
                </a:lnTo>
                <a:lnTo>
                  <a:pt x="1906130" y="1371"/>
                </a:lnTo>
                <a:lnTo>
                  <a:pt x="1906130" y="0"/>
                </a:lnTo>
                <a:close/>
              </a:path>
              <a:path w="2081530" h="1905">
                <a:moveTo>
                  <a:pt x="1911604" y="0"/>
                </a:moveTo>
                <a:lnTo>
                  <a:pt x="1908860" y="0"/>
                </a:lnTo>
                <a:lnTo>
                  <a:pt x="1908860" y="1371"/>
                </a:lnTo>
                <a:lnTo>
                  <a:pt x="1911604" y="1371"/>
                </a:lnTo>
                <a:lnTo>
                  <a:pt x="1911604" y="0"/>
                </a:lnTo>
                <a:close/>
              </a:path>
              <a:path w="2081530" h="1905">
                <a:moveTo>
                  <a:pt x="1917077" y="0"/>
                </a:moveTo>
                <a:lnTo>
                  <a:pt x="1914334" y="0"/>
                </a:lnTo>
                <a:lnTo>
                  <a:pt x="1914334" y="1371"/>
                </a:lnTo>
                <a:lnTo>
                  <a:pt x="1917077" y="1371"/>
                </a:lnTo>
                <a:lnTo>
                  <a:pt x="1917077" y="0"/>
                </a:lnTo>
                <a:close/>
              </a:path>
              <a:path w="2081530" h="1905">
                <a:moveTo>
                  <a:pt x="1922551" y="0"/>
                </a:moveTo>
                <a:lnTo>
                  <a:pt x="1919808" y="0"/>
                </a:lnTo>
                <a:lnTo>
                  <a:pt x="1919808" y="1371"/>
                </a:lnTo>
                <a:lnTo>
                  <a:pt x="1922551" y="1371"/>
                </a:lnTo>
                <a:lnTo>
                  <a:pt x="1922551" y="0"/>
                </a:lnTo>
                <a:close/>
              </a:path>
              <a:path w="2081530" h="1905">
                <a:moveTo>
                  <a:pt x="1928025" y="0"/>
                </a:moveTo>
                <a:lnTo>
                  <a:pt x="1925281" y="0"/>
                </a:lnTo>
                <a:lnTo>
                  <a:pt x="1925281" y="1371"/>
                </a:lnTo>
                <a:lnTo>
                  <a:pt x="1928025" y="1371"/>
                </a:lnTo>
                <a:lnTo>
                  <a:pt x="1928025" y="0"/>
                </a:lnTo>
                <a:close/>
              </a:path>
              <a:path w="2081530" h="1905">
                <a:moveTo>
                  <a:pt x="1933498" y="0"/>
                </a:moveTo>
                <a:lnTo>
                  <a:pt x="1930755" y="0"/>
                </a:lnTo>
                <a:lnTo>
                  <a:pt x="1930755" y="1371"/>
                </a:lnTo>
                <a:lnTo>
                  <a:pt x="1933498" y="1371"/>
                </a:lnTo>
                <a:lnTo>
                  <a:pt x="1933498" y="0"/>
                </a:lnTo>
                <a:close/>
              </a:path>
              <a:path w="2081530" h="1905">
                <a:moveTo>
                  <a:pt x="1938972" y="0"/>
                </a:moveTo>
                <a:lnTo>
                  <a:pt x="1936229" y="0"/>
                </a:lnTo>
                <a:lnTo>
                  <a:pt x="1936229" y="1371"/>
                </a:lnTo>
                <a:lnTo>
                  <a:pt x="1938972" y="1371"/>
                </a:lnTo>
                <a:lnTo>
                  <a:pt x="1938972" y="0"/>
                </a:lnTo>
                <a:close/>
              </a:path>
              <a:path w="2081530" h="1905">
                <a:moveTo>
                  <a:pt x="1944446" y="0"/>
                </a:moveTo>
                <a:lnTo>
                  <a:pt x="1941703" y="0"/>
                </a:lnTo>
                <a:lnTo>
                  <a:pt x="1941703" y="1371"/>
                </a:lnTo>
                <a:lnTo>
                  <a:pt x="1944446" y="1371"/>
                </a:lnTo>
                <a:lnTo>
                  <a:pt x="1944446" y="0"/>
                </a:lnTo>
                <a:close/>
              </a:path>
              <a:path w="2081530" h="1905">
                <a:moveTo>
                  <a:pt x="1949919" y="0"/>
                </a:moveTo>
                <a:lnTo>
                  <a:pt x="1947176" y="0"/>
                </a:lnTo>
                <a:lnTo>
                  <a:pt x="1947176" y="1371"/>
                </a:lnTo>
                <a:lnTo>
                  <a:pt x="1949919" y="1371"/>
                </a:lnTo>
                <a:lnTo>
                  <a:pt x="1949919" y="0"/>
                </a:lnTo>
                <a:close/>
              </a:path>
              <a:path w="2081530" h="1905">
                <a:moveTo>
                  <a:pt x="1955393" y="0"/>
                </a:moveTo>
                <a:lnTo>
                  <a:pt x="1952650" y="0"/>
                </a:lnTo>
                <a:lnTo>
                  <a:pt x="1952650" y="1371"/>
                </a:lnTo>
                <a:lnTo>
                  <a:pt x="1955393" y="1371"/>
                </a:lnTo>
                <a:lnTo>
                  <a:pt x="1955393" y="0"/>
                </a:lnTo>
                <a:close/>
              </a:path>
              <a:path w="2081530" h="1905">
                <a:moveTo>
                  <a:pt x="1960867" y="0"/>
                </a:moveTo>
                <a:lnTo>
                  <a:pt x="1958124" y="0"/>
                </a:lnTo>
                <a:lnTo>
                  <a:pt x="1958124" y="1371"/>
                </a:lnTo>
                <a:lnTo>
                  <a:pt x="1960867" y="1371"/>
                </a:lnTo>
                <a:lnTo>
                  <a:pt x="1960867" y="0"/>
                </a:lnTo>
                <a:close/>
              </a:path>
              <a:path w="2081530" h="1905">
                <a:moveTo>
                  <a:pt x="1966341" y="0"/>
                </a:moveTo>
                <a:lnTo>
                  <a:pt x="1963597" y="0"/>
                </a:lnTo>
                <a:lnTo>
                  <a:pt x="1963597" y="1371"/>
                </a:lnTo>
                <a:lnTo>
                  <a:pt x="1966341" y="1371"/>
                </a:lnTo>
                <a:lnTo>
                  <a:pt x="1966341" y="0"/>
                </a:lnTo>
                <a:close/>
              </a:path>
              <a:path w="2081530" h="1905">
                <a:moveTo>
                  <a:pt x="1971814" y="0"/>
                </a:moveTo>
                <a:lnTo>
                  <a:pt x="1969071" y="0"/>
                </a:lnTo>
                <a:lnTo>
                  <a:pt x="1969071" y="1371"/>
                </a:lnTo>
                <a:lnTo>
                  <a:pt x="1971814" y="1371"/>
                </a:lnTo>
                <a:lnTo>
                  <a:pt x="1971814" y="0"/>
                </a:lnTo>
                <a:close/>
              </a:path>
              <a:path w="2081530" h="1905">
                <a:moveTo>
                  <a:pt x="1977288" y="0"/>
                </a:moveTo>
                <a:lnTo>
                  <a:pt x="1974545" y="0"/>
                </a:lnTo>
                <a:lnTo>
                  <a:pt x="1974545" y="1371"/>
                </a:lnTo>
                <a:lnTo>
                  <a:pt x="1977288" y="1371"/>
                </a:lnTo>
                <a:lnTo>
                  <a:pt x="1977288" y="0"/>
                </a:lnTo>
                <a:close/>
              </a:path>
              <a:path w="2081530" h="1905">
                <a:moveTo>
                  <a:pt x="1982749" y="0"/>
                </a:moveTo>
                <a:lnTo>
                  <a:pt x="1980018" y="0"/>
                </a:lnTo>
                <a:lnTo>
                  <a:pt x="1980018" y="1371"/>
                </a:lnTo>
                <a:lnTo>
                  <a:pt x="1982749" y="1371"/>
                </a:lnTo>
                <a:lnTo>
                  <a:pt x="1982749" y="0"/>
                </a:lnTo>
                <a:close/>
              </a:path>
              <a:path w="2081530" h="1905">
                <a:moveTo>
                  <a:pt x="1988223" y="0"/>
                </a:moveTo>
                <a:lnTo>
                  <a:pt x="1985492" y="0"/>
                </a:lnTo>
                <a:lnTo>
                  <a:pt x="1985492" y="1371"/>
                </a:lnTo>
                <a:lnTo>
                  <a:pt x="1988223" y="1371"/>
                </a:lnTo>
                <a:lnTo>
                  <a:pt x="1988223" y="0"/>
                </a:lnTo>
                <a:close/>
              </a:path>
              <a:path w="2081530" h="1905">
                <a:moveTo>
                  <a:pt x="1993696" y="0"/>
                </a:moveTo>
                <a:lnTo>
                  <a:pt x="1990966" y="0"/>
                </a:lnTo>
                <a:lnTo>
                  <a:pt x="1990966" y="1371"/>
                </a:lnTo>
                <a:lnTo>
                  <a:pt x="1993696" y="1371"/>
                </a:lnTo>
                <a:lnTo>
                  <a:pt x="1993696" y="0"/>
                </a:lnTo>
                <a:close/>
              </a:path>
              <a:path w="2081530" h="1905">
                <a:moveTo>
                  <a:pt x="1999170" y="0"/>
                </a:moveTo>
                <a:lnTo>
                  <a:pt x="1996440" y="0"/>
                </a:lnTo>
                <a:lnTo>
                  <a:pt x="1996440" y="1371"/>
                </a:lnTo>
                <a:lnTo>
                  <a:pt x="1999170" y="1371"/>
                </a:lnTo>
                <a:lnTo>
                  <a:pt x="1999170" y="0"/>
                </a:lnTo>
                <a:close/>
              </a:path>
              <a:path w="2081530" h="1905">
                <a:moveTo>
                  <a:pt x="2004644" y="0"/>
                </a:moveTo>
                <a:lnTo>
                  <a:pt x="2001913" y="0"/>
                </a:lnTo>
                <a:lnTo>
                  <a:pt x="2001913" y="1371"/>
                </a:lnTo>
                <a:lnTo>
                  <a:pt x="2004644" y="1371"/>
                </a:lnTo>
                <a:lnTo>
                  <a:pt x="2004644" y="0"/>
                </a:lnTo>
                <a:close/>
              </a:path>
              <a:path w="2081530" h="1905">
                <a:moveTo>
                  <a:pt x="2010117" y="0"/>
                </a:moveTo>
                <a:lnTo>
                  <a:pt x="2007387" y="0"/>
                </a:lnTo>
                <a:lnTo>
                  <a:pt x="2007387" y="1371"/>
                </a:lnTo>
                <a:lnTo>
                  <a:pt x="2010117" y="1371"/>
                </a:lnTo>
                <a:lnTo>
                  <a:pt x="2010117" y="0"/>
                </a:lnTo>
                <a:close/>
              </a:path>
              <a:path w="2081530" h="1905">
                <a:moveTo>
                  <a:pt x="2015591" y="0"/>
                </a:moveTo>
                <a:lnTo>
                  <a:pt x="2012861" y="0"/>
                </a:lnTo>
                <a:lnTo>
                  <a:pt x="2012861" y="1371"/>
                </a:lnTo>
                <a:lnTo>
                  <a:pt x="2015591" y="1371"/>
                </a:lnTo>
                <a:lnTo>
                  <a:pt x="2015591" y="0"/>
                </a:lnTo>
                <a:close/>
              </a:path>
              <a:path w="2081530" h="1905">
                <a:moveTo>
                  <a:pt x="2021065" y="0"/>
                </a:moveTo>
                <a:lnTo>
                  <a:pt x="2018334" y="0"/>
                </a:lnTo>
                <a:lnTo>
                  <a:pt x="2018334" y="1371"/>
                </a:lnTo>
                <a:lnTo>
                  <a:pt x="2021065" y="1371"/>
                </a:lnTo>
                <a:lnTo>
                  <a:pt x="2021065" y="0"/>
                </a:lnTo>
                <a:close/>
              </a:path>
              <a:path w="2081530" h="1905">
                <a:moveTo>
                  <a:pt x="2026539" y="0"/>
                </a:moveTo>
                <a:lnTo>
                  <a:pt x="2023808" y="0"/>
                </a:lnTo>
                <a:lnTo>
                  <a:pt x="2023808" y="1371"/>
                </a:lnTo>
                <a:lnTo>
                  <a:pt x="2026539" y="1371"/>
                </a:lnTo>
                <a:lnTo>
                  <a:pt x="2026539" y="0"/>
                </a:lnTo>
                <a:close/>
              </a:path>
              <a:path w="2081530" h="1905">
                <a:moveTo>
                  <a:pt x="2032012" y="0"/>
                </a:moveTo>
                <a:lnTo>
                  <a:pt x="2029282" y="0"/>
                </a:lnTo>
                <a:lnTo>
                  <a:pt x="2029282" y="1371"/>
                </a:lnTo>
                <a:lnTo>
                  <a:pt x="2032012" y="1371"/>
                </a:lnTo>
                <a:lnTo>
                  <a:pt x="2032012" y="0"/>
                </a:lnTo>
                <a:close/>
              </a:path>
              <a:path w="2081530" h="1905">
                <a:moveTo>
                  <a:pt x="2037486" y="0"/>
                </a:moveTo>
                <a:lnTo>
                  <a:pt x="2034755" y="0"/>
                </a:lnTo>
                <a:lnTo>
                  <a:pt x="2034755" y="1371"/>
                </a:lnTo>
                <a:lnTo>
                  <a:pt x="2037486" y="1371"/>
                </a:lnTo>
                <a:lnTo>
                  <a:pt x="2037486" y="0"/>
                </a:lnTo>
                <a:close/>
              </a:path>
              <a:path w="2081530" h="1905">
                <a:moveTo>
                  <a:pt x="2042960" y="0"/>
                </a:moveTo>
                <a:lnTo>
                  <a:pt x="2040229" y="0"/>
                </a:lnTo>
                <a:lnTo>
                  <a:pt x="2040229" y="1371"/>
                </a:lnTo>
                <a:lnTo>
                  <a:pt x="2042960" y="1371"/>
                </a:lnTo>
                <a:lnTo>
                  <a:pt x="2042960" y="0"/>
                </a:lnTo>
                <a:close/>
              </a:path>
              <a:path w="2081530" h="1905">
                <a:moveTo>
                  <a:pt x="2048433" y="0"/>
                </a:moveTo>
                <a:lnTo>
                  <a:pt x="2045703" y="0"/>
                </a:lnTo>
                <a:lnTo>
                  <a:pt x="2045703" y="1371"/>
                </a:lnTo>
                <a:lnTo>
                  <a:pt x="2048433" y="1371"/>
                </a:lnTo>
                <a:lnTo>
                  <a:pt x="2048433" y="0"/>
                </a:lnTo>
                <a:close/>
              </a:path>
              <a:path w="2081530" h="1905">
                <a:moveTo>
                  <a:pt x="2053907" y="0"/>
                </a:moveTo>
                <a:lnTo>
                  <a:pt x="2051177" y="0"/>
                </a:lnTo>
                <a:lnTo>
                  <a:pt x="2051177" y="1371"/>
                </a:lnTo>
                <a:lnTo>
                  <a:pt x="2053907" y="1371"/>
                </a:lnTo>
                <a:lnTo>
                  <a:pt x="2053907" y="0"/>
                </a:lnTo>
                <a:close/>
              </a:path>
              <a:path w="2081530" h="1905">
                <a:moveTo>
                  <a:pt x="2059381" y="0"/>
                </a:moveTo>
                <a:lnTo>
                  <a:pt x="2056638" y="0"/>
                </a:lnTo>
                <a:lnTo>
                  <a:pt x="2056638" y="1371"/>
                </a:lnTo>
                <a:lnTo>
                  <a:pt x="2059381" y="1371"/>
                </a:lnTo>
                <a:lnTo>
                  <a:pt x="2059381" y="0"/>
                </a:lnTo>
                <a:close/>
              </a:path>
              <a:path w="2081530" h="1905">
                <a:moveTo>
                  <a:pt x="2064854" y="0"/>
                </a:moveTo>
                <a:lnTo>
                  <a:pt x="2062111" y="0"/>
                </a:lnTo>
                <a:lnTo>
                  <a:pt x="2062111" y="1371"/>
                </a:lnTo>
                <a:lnTo>
                  <a:pt x="2064854" y="1371"/>
                </a:lnTo>
                <a:lnTo>
                  <a:pt x="2064854" y="0"/>
                </a:lnTo>
                <a:close/>
              </a:path>
              <a:path w="2081530" h="1905">
                <a:moveTo>
                  <a:pt x="2070328" y="0"/>
                </a:moveTo>
                <a:lnTo>
                  <a:pt x="2067585" y="0"/>
                </a:lnTo>
                <a:lnTo>
                  <a:pt x="2067585" y="1371"/>
                </a:lnTo>
                <a:lnTo>
                  <a:pt x="2070328" y="1371"/>
                </a:lnTo>
                <a:lnTo>
                  <a:pt x="2070328" y="0"/>
                </a:lnTo>
                <a:close/>
              </a:path>
              <a:path w="2081530" h="1905">
                <a:moveTo>
                  <a:pt x="2075802" y="0"/>
                </a:moveTo>
                <a:lnTo>
                  <a:pt x="2073059" y="0"/>
                </a:lnTo>
                <a:lnTo>
                  <a:pt x="2073059" y="1371"/>
                </a:lnTo>
                <a:lnTo>
                  <a:pt x="2075802" y="1371"/>
                </a:lnTo>
                <a:lnTo>
                  <a:pt x="2075802" y="0"/>
                </a:lnTo>
                <a:close/>
              </a:path>
              <a:path w="2081530" h="1905">
                <a:moveTo>
                  <a:pt x="2081276" y="0"/>
                </a:moveTo>
                <a:lnTo>
                  <a:pt x="2078532" y="0"/>
                </a:lnTo>
                <a:lnTo>
                  <a:pt x="2078532" y="1371"/>
                </a:lnTo>
                <a:lnTo>
                  <a:pt x="2081276" y="1371"/>
                </a:lnTo>
                <a:lnTo>
                  <a:pt x="2081276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15685592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27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27" y="1371"/>
                </a:lnTo>
                <a:lnTo>
                  <a:pt x="68427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42" y="0"/>
                </a:lnTo>
                <a:lnTo>
                  <a:pt x="136842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31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31" y="1371"/>
                </a:lnTo>
                <a:lnTo>
                  <a:pt x="210731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46" y="0"/>
                </a:lnTo>
                <a:lnTo>
                  <a:pt x="279146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34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34" y="1371"/>
                </a:lnTo>
                <a:lnTo>
                  <a:pt x="353034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15302471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14919350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30" y="0"/>
                </a:moveTo>
                <a:lnTo>
                  <a:pt x="0" y="0"/>
                </a:lnTo>
                <a:lnTo>
                  <a:pt x="0" y="1371"/>
                </a:lnTo>
                <a:lnTo>
                  <a:pt x="2730" y="1371"/>
                </a:lnTo>
                <a:lnTo>
                  <a:pt x="2730" y="0"/>
                </a:lnTo>
                <a:close/>
              </a:path>
              <a:path w="386080" h="1905">
                <a:moveTo>
                  <a:pt x="8204" y="0"/>
                </a:moveTo>
                <a:lnTo>
                  <a:pt x="5473" y="0"/>
                </a:lnTo>
                <a:lnTo>
                  <a:pt x="5473" y="1371"/>
                </a:lnTo>
                <a:lnTo>
                  <a:pt x="8204" y="1371"/>
                </a:lnTo>
                <a:lnTo>
                  <a:pt x="8204" y="0"/>
                </a:lnTo>
                <a:close/>
              </a:path>
              <a:path w="386080" h="1905">
                <a:moveTo>
                  <a:pt x="13677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77" y="1371"/>
                </a:lnTo>
                <a:lnTo>
                  <a:pt x="13677" y="0"/>
                </a:lnTo>
                <a:close/>
              </a:path>
              <a:path w="386080" h="1905">
                <a:moveTo>
                  <a:pt x="19151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51" y="1371"/>
                </a:lnTo>
                <a:lnTo>
                  <a:pt x="19151" y="0"/>
                </a:lnTo>
                <a:close/>
              </a:path>
              <a:path w="386080" h="1905">
                <a:moveTo>
                  <a:pt x="24625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25" y="1371"/>
                </a:lnTo>
                <a:lnTo>
                  <a:pt x="24625" y="0"/>
                </a:lnTo>
                <a:close/>
              </a:path>
              <a:path w="386080" h="1905">
                <a:moveTo>
                  <a:pt x="30099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099" y="1371"/>
                </a:lnTo>
                <a:lnTo>
                  <a:pt x="30099" y="0"/>
                </a:lnTo>
                <a:close/>
              </a:path>
              <a:path w="386080" h="1905">
                <a:moveTo>
                  <a:pt x="35572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72" y="1371"/>
                </a:lnTo>
                <a:lnTo>
                  <a:pt x="35572" y="0"/>
                </a:lnTo>
                <a:close/>
              </a:path>
              <a:path w="386080" h="1905">
                <a:moveTo>
                  <a:pt x="41046" y="0"/>
                </a:moveTo>
                <a:lnTo>
                  <a:pt x="38303" y="0"/>
                </a:lnTo>
                <a:lnTo>
                  <a:pt x="38303" y="1371"/>
                </a:lnTo>
                <a:lnTo>
                  <a:pt x="41046" y="1371"/>
                </a:lnTo>
                <a:lnTo>
                  <a:pt x="41046" y="0"/>
                </a:lnTo>
                <a:close/>
              </a:path>
              <a:path w="386080" h="1905">
                <a:moveTo>
                  <a:pt x="46520" y="0"/>
                </a:moveTo>
                <a:lnTo>
                  <a:pt x="43776" y="0"/>
                </a:lnTo>
                <a:lnTo>
                  <a:pt x="43776" y="1371"/>
                </a:lnTo>
                <a:lnTo>
                  <a:pt x="46520" y="1371"/>
                </a:lnTo>
                <a:lnTo>
                  <a:pt x="46520" y="0"/>
                </a:lnTo>
                <a:close/>
              </a:path>
              <a:path w="386080" h="1905">
                <a:moveTo>
                  <a:pt x="51993" y="0"/>
                </a:moveTo>
                <a:lnTo>
                  <a:pt x="49250" y="0"/>
                </a:lnTo>
                <a:lnTo>
                  <a:pt x="49250" y="1371"/>
                </a:lnTo>
                <a:lnTo>
                  <a:pt x="51993" y="1371"/>
                </a:lnTo>
                <a:lnTo>
                  <a:pt x="51993" y="0"/>
                </a:lnTo>
                <a:close/>
              </a:path>
              <a:path w="386080" h="1905">
                <a:moveTo>
                  <a:pt x="57467" y="0"/>
                </a:moveTo>
                <a:lnTo>
                  <a:pt x="54724" y="0"/>
                </a:lnTo>
                <a:lnTo>
                  <a:pt x="54724" y="1371"/>
                </a:lnTo>
                <a:lnTo>
                  <a:pt x="57467" y="1371"/>
                </a:lnTo>
                <a:lnTo>
                  <a:pt x="57467" y="0"/>
                </a:lnTo>
                <a:close/>
              </a:path>
              <a:path w="386080" h="1905">
                <a:moveTo>
                  <a:pt x="62941" y="0"/>
                </a:moveTo>
                <a:lnTo>
                  <a:pt x="60198" y="0"/>
                </a:lnTo>
                <a:lnTo>
                  <a:pt x="60198" y="1371"/>
                </a:lnTo>
                <a:lnTo>
                  <a:pt x="62941" y="1371"/>
                </a:lnTo>
                <a:lnTo>
                  <a:pt x="62941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71" y="0"/>
                </a:lnTo>
                <a:lnTo>
                  <a:pt x="65671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45" y="0"/>
                </a:lnTo>
                <a:lnTo>
                  <a:pt x="71145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19" y="0"/>
                </a:lnTo>
                <a:lnTo>
                  <a:pt x="76619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092" y="0"/>
                </a:lnTo>
                <a:lnTo>
                  <a:pt x="82092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66" y="0"/>
                </a:lnTo>
                <a:lnTo>
                  <a:pt x="87566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40" y="0"/>
                </a:lnTo>
                <a:lnTo>
                  <a:pt x="93040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13" y="0"/>
                </a:lnTo>
                <a:lnTo>
                  <a:pt x="98513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3987" y="0"/>
                </a:lnTo>
                <a:lnTo>
                  <a:pt x="103987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191" y="0"/>
                </a:moveTo>
                <a:lnTo>
                  <a:pt x="109461" y="0"/>
                </a:lnTo>
                <a:lnTo>
                  <a:pt x="109461" y="1371"/>
                </a:lnTo>
                <a:lnTo>
                  <a:pt x="112191" y="1371"/>
                </a:lnTo>
                <a:lnTo>
                  <a:pt x="112191" y="0"/>
                </a:lnTo>
                <a:close/>
              </a:path>
              <a:path w="386080" h="1905">
                <a:moveTo>
                  <a:pt x="117665" y="0"/>
                </a:moveTo>
                <a:lnTo>
                  <a:pt x="114935" y="0"/>
                </a:lnTo>
                <a:lnTo>
                  <a:pt x="114935" y="1371"/>
                </a:lnTo>
                <a:lnTo>
                  <a:pt x="117665" y="1371"/>
                </a:lnTo>
                <a:lnTo>
                  <a:pt x="117665" y="0"/>
                </a:lnTo>
                <a:close/>
              </a:path>
              <a:path w="386080" h="1905">
                <a:moveTo>
                  <a:pt x="123139" y="0"/>
                </a:moveTo>
                <a:lnTo>
                  <a:pt x="120408" y="0"/>
                </a:lnTo>
                <a:lnTo>
                  <a:pt x="120408" y="1371"/>
                </a:lnTo>
                <a:lnTo>
                  <a:pt x="123139" y="1371"/>
                </a:lnTo>
                <a:lnTo>
                  <a:pt x="123139" y="0"/>
                </a:lnTo>
                <a:close/>
              </a:path>
              <a:path w="386080" h="1905">
                <a:moveTo>
                  <a:pt x="128612" y="0"/>
                </a:moveTo>
                <a:lnTo>
                  <a:pt x="125882" y="0"/>
                </a:lnTo>
                <a:lnTo>
                  <a:pt x="125882" y="1371"/>
                </a:lnTo>
                <a:lnTo>
                  <a:pt x="128612" y="1371"/>
                </a:lnTo>
                <a:lnTo>
                  <a:pt x="128612" y="0"/>
                </a:lnTo>
                <a:close/>
              </a:path>
              <a:path w="386080" h="1905">
                <a:moveTo>
                  <a:pt x="134086" y="0"/>
                </a:moveTo>
                <a:lnTo>
                  <a:pt x="131356" y="0"/>
                </a:lnTo>
                <a:lnTo>
                  <a:pt x="131356" y="1371"/>
                </a:lnTo>
                <a:lnTo>
                  <a:pt x="134086" y="1371"/>
                </a:lnTo>
                <a:lnTo>
                  <a:pt x="134086" y="0"/>
                </a:lnTo>
                <a:close/>
              </a:path>
              <a:path w="386080" h="1905">
                <a:moveTo>
                  <a:pt x="139560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60" y="1371"/>
                </a:lnTo>
                <a:lnTo>
                  <a:pt x="139560" y="0"/>
                </a:lnTo>
                <a:close/>
              </a:path>
              <a:path w="386080" h="1905">
                <a:moveTo>
                  <a:pt x="145034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34" y="1371"/>
                </a:lnTo>
                <a:lnTo>
                  <a:pt x="145034" y="0"/>
                </a:lnTo>
                <a:close/>
              </a:path>
              <a:path w="386080" h="1905">
                <a:moveTo>
                  <a:pt x="150507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07" y="1371"/>
                </a:lnTo>
                <a:lnTo>
                  <a:pt x="150507" y="0"/>
                </a:lnTo>
                <a:close/>
              </a:path>
              <a:path w="386080" h="1905">
                <a:moveTo>
                  <a:pt x="155981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81" y="1371"/>
                </a:lnTo>
                <a:lnTo>
                  <a:pt x="155981" y="0"/>
                </a:lnTo>
                <a:close/>
              </a:path>
              <a:path w="386080" h="1905">
                <a:moveTo>
                  <a:pt x="161455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55" y="1371"/>
                </a:lnTo>
                <a:lnTo>
                  <a:pt x="161455" y="0"/>
                </a:lnTo>
                <a:close/>
              </a:path>
              <a:path w="386080" h="1905">
                <a:moveTo>
                  <a:pt x="166928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28" y="1371"/>
                </a:lnTo>
                <a:lnTo>
                  <a:pt x="166928" y="0"/>
                </a:lnTo>
                <a:close/>
              </a:path>
              <a:path w="386080" h="1905">
                <a:moveTo>
                  <a:pt x="172402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02" y="1371"/>
                </a:lnTo>
                <a:lnTo>
                  <a:pt x="172402" y="0"/>
                </a:lnTo>
                <a:close/>
              </a:path>
              <a:path w="386080" h="1905">
                <a:moveTo>
                  <a:pt x="177876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76" y="1371"/>
                </a:lnTo>
                <a:lnTo>
                  <a:pt x="177876" y="0"/>
                </a:lnTo>
                <a:close/>
              </a:path>
              <a:path w="386080" h="1905">
                <a:moveTo>
                  <a:pt x="183349" y="0"/>
                </a:moveTo>
                <a:lnTo>
                  <a:pt x="180606" y="0"/>
                </a:lnTo>
                <a:lnTo>
                  <a:pt x="180606" y="1371"/>
                </a:lnTo>
                <a:lnTo>
                  <a:pt x="183349" y="1371"/>
                </a:lnTo>
                <a:lnTo>
                  <a:pt x="183349" y="0"/>
                </a:lnTo>
                <a:close/>
              </a:path>
              <a:path w="386080" h="1905">
                <a:moveTo>
                  <a:pt x="188823" y="0"/>
                </a:moveTo>
                <a:lnTo>
                  <a:pt x="186080" y="0"/>
                </a:lnTo>
                <a:lnTo>
                  <a:pt x="186080" y="1371"/>
                </a:lnTo>
                <a:lnTo>
                  <a:pt x="188823" y="1371"/>
                </a:lnTo>
                <a:lnTo>
                  <a:pt x="188823" y="0"/>
                </a:lnTo>
                <a:close/>
              </a:path>
              <a:path w="386080" h="1905">
                <a:moveTo>
                  <a:pt x="194297" y="0"/>
                </a:moveTo>
                <a:lnTo>
                  <a:pt x="191554" y="0"/>
                </a:lnTo>
                <a:lnTo>
                  <a:pt x="191554" y="1371"/>
                </a:lnTo>
                <a:lnTo>
                  <a:pt x="194297" y="1371"/>
                </a:lnTo>
                <a:lnTo>
                  <a:pt x="194297" y="0"/>
                </a:lnTo>
                <a:close/>
              </a:path>
              <a:path w="386080" h="1905">
                <a:moveTo>
                  <a:pt x="199771" y="0"/>
                </a:moveTo>
                <a:lnTo>
                  <a:pt x="197027" y="0"/>
                </a:lnTo>
                <a:lnTo>
                  <a:pt x="197027" y="1371"/>
                </a:lnTo>
                <a:lnTo>
                  <a:pt x="199771" y="1371"/>
                </a:lnTo>
                <a:lnTo>
                  <a:pt x="199771" y="0"/>
                </a:lnTo>
                <a:close/>
              </a:path>
              <a:path w="386080" h="1905">
                <a:moveTo>
                  <a:pt x="205244" y="0"/>
                </a:moveTo>
                <a:lnTo>
                  <a:pt x="202501" y="0"/>
                </a:lnTo>
                <a:lnTo>
                  <a:pt x="202501" y="1371"/>
                </a:lnTo>
                <a:lnTo>
                  <a:pt x="205244" y="1371"/>
                </a:lnTo>
                <a:lnTo>
                  <a:pt x="205244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75" y="0"/>
                </a:lnTo>
                <a:lnTo>
                  <a:pt x="207975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48" y="0"/>
                </a:lnTo>
                <a:lnTo>
                  <a:pt x="213448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22" y="0"/>
                </a:lnTo>
                <a:lnTo>
                  <a:pt x="218922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396" y="0"/>
                </a:lnTo>
                <a:lnTo>
                  <a:pt x="224396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70" y="0"/>
                </a:lnTo>
                <a:lnTo>
                  <a:pt x="229870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43" y="0"/>
                </a:lnTo>
                <a:lnTo>
                  <a:pt x="235343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17" y="0"/>
                </a:lnTo>
                <a:lnTo>
                  <a:pt x="240817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291" y="0"/>
                </a:lnTo>
                <a:lnTo>
                  <a:pt x="246291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495" y="0"/>
                </a:moveTo>
                <a:lnTo>
                  <a:pt x="251764" y="0"/>
                </a:lnTo>
                <a:lnTo>
                  <a:pt x="251764" y="1371"/>
                </a:lnTo>
                <a:lnTo>
                  <a:pt x="254495" y="1371"/>
                </a:lnTo>
                <a:lnTo>
                  <a:pt x="254495" y="0"/>
                </a:lnTo>
                <a:close/>
              </a:path>
              <a:path w="386080" h="1905">
                <a:moveTo>
                  <a:pt x="259969" y="0"/>
                </a:moveTo>
                <a:lnTo>
                  <a:pt x="257238" y="0"/>
                </a:lnTo>
                <a:lnTo>
                  <a:pt x="257238" y="1371"/>
                </a:lnTo>
                <a:lnTo>
                  <a:pt x="259969" y="1371"/>
                </a:lnTo>
                <a:lnTo>
                  <a:pt x="259969" y="0"/>
                </a:lnTo>
                <a:close/>
              </a:path>
              <a:path w="386080" h="1905">
                <a:moveTo>
                  <a:pt x="265442" y="0"/>
                </a:moveTo>
                <a:lnTo>
                  <a:pt x="262712" y="0"/>
                </a:lnTo>
                <a:lnTo>
                  <a:pt x="262712" y="1371"/>
                </a:lnTo>
                <a:lnTo>
                  <a:pt x="265442" y="1371"/>
                </a:lnTo>
                <a:lnTo>
                  <a:pt x="265442" y="0"/>
                </a:lnTo>
                <a:close/>
              </a:path>
              <a:path w="386080" h="1905">
                <a:moveTo>
                  <a:pt x="270916" y="0"/>
                </a:moveTo>
                <a:lnTo>
                  <a:pt x="268185" y="0"/>
                </a:lnTo>
                <a:lnTo>
                  <a:pt x="268185" y="1371"/>
                </a:lnTo>
                <a:lnTo>
                  <a:pt x="270916" y="1371"/>
                </a:lnTo>
                <a:lnTo>
                  <a:pt x="270916" y="0"/>
                </a:lnTo>
                <a:close/>
              </a:path>
              <a:path w="386080" h="1905">
                <a:moveTo>
                  <a:pt x="276390" y="0"/>
                </a:moveTo>
                <a:lnTo>
                  <a:pt x="273659" y="0"/>
                </a:lnTo>
                <a:lnTo>
                  <a:pt x="273659" y="1371"/>
                </a:lnTo>
                <a:lnTo>
                  <a:pt x="276390" y="1371"/>
                </a:lnTo>
                <a:lnTo>
                  <a:pt x="276390" y="0"/>
                </a:lnTo>
                <a:close/>
              </a:path>
              <a:path w="386080" h="1905">
                <a:moveTo>
                  <a:pt x="281863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63" y="1371"/>
                </a:lnTo>
                <a:lnTo>
                  <a:pt x="281863" y="0"/>
                </a:lnTo>
                <a:close/>
              </a:path>
              <a:path w="386080" h="1905">
                <a:moveTo>
                  <a:pt x="287337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37" y="1371"/>
                </a:lnTo>
                <a:lnTo>
                  <a:pt x="287337" y="0"/>
                </a:lnTo>
                <a:close/>
              </a:path>
              <a:path w="386080" h="1905">
                <a:moveTo>
                  <a:pt x="292811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11" y="1371"/>
                </a:lnTo>
                <a:lnTo>
                  <a:pt x="292811" y="0"/>
                </a:lnTo>
                <a:close/>
              </a:path>
              <a:path w="386080" h="1905">
                <a:moveTo>
                  <a:pt x="298284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84" y="1371"/>
                </a:lnTo>
                <a:lnTo>
                  <a:pt x="298284" y="0"/>
                </a:lnTo>
                <a:close/>
              </a:path>
              <a:path w="386080" h="1905">
                <a:moveTo>
                  <a:pt x="303758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58" y="1371"/>
                </a:lnTo>
                <a:lnTo>
                  <a:pt x="303758" y="0"/>
                </a:lnTo>
                <a:close/>
              </a:path>
              <a:path w="386080" h="1905">
                <a:moveTo>
                  <a:pt x="309232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32" y="1371"/>
                </a:lnTo>
                <a:lnTo>
                  <a:pt x="309232" y="0"/>
                </a:lnTo>
                <a:close/>
              </a:path>
              <a:path w="386080" h="1905">
                <a:moveTo>
                  <a:pt x="314706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06" y="1371"/>
                </a:lnTo>
                <a:lnTo>
                  <a:pt x="314706" y="0"/>
                </a:lnTo>
                <a:close/>
              </a:path>
              <a:path w="386080" h="1905">
                <a:moveTo>
                  <a:pt x="320179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79" y="1371"/>
                </a:lnTo>
                <a:lnTo>
                  <a:pt x="320179" y="0"/>
                </a:lnTo>
                <a:close/>
              </a:path>
              <a:path w="386080" h="1905">
                <a:moveTo>
                  <a:pt x="325653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53" y="1371"/>
                </a:lnTo>
                <a:lnTo>
                  <a:pt x="325653" y="0"/>
                </a:lnTo>
                <a:close/>
              </a:path>
              <a:path w="386080" h="1905">
                <a:moveTo>
                  <a:pt x="331127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27" y="1371"/>
                </a:lnTo>
                <a:lnTo>
                  <a:pt x="331127" y="0"/>
                </a:lnTo>
                <a:close/>
              </a:path>
              <a:path w="386080" h="1905">
                <a:moveTo>
                  <a:pt x="336600" y="0"/>
                </a:moveTo>
                <a:lnTo>
                  <a:pt x="333857" y="0"/>
                </a:lnTo>
                <a:lnTo>
                  <a:pt x="333857" y="1371"/>
                </a:lnTo>
                <a:lnTo>
                  <a:pt x="336600" y="1371"/>
                </a:lnTo>
                <a:lnTo>
                  <a:pt x="336600" y="0"/>
                </a:lnTo>
                <a:close/>
              </a:path>
              <a:path w="386080" h="1905">
                <a:moveTo>
                  <a:pt x="342074" y="0"/>
                </a:moveTo>
                <a:lnTo>
                  <a:pt x="339331" y="0"/>
                </a:lnTo>
                <a:lnTo>
                  <a:pt x="339331" y="1371"/>
                </a:lnTo>
                <a:lnTo>
                  <a:pt x="342074" y="1371"/>
                </a:lnTo>
                <a:lnTo>
                  <a:pt x="342074" y="0"/>
                </a:lnTo>
                <a:close/>
              </a:path>
              <a:path w="386080" h="1905">
                <a:moveTo>
                  <a:pt x="347548" y="0"/>
                </a:moveTo>
                <a:lnTo>
                  <a:pt x="344805" y="0"/>
                </a:lnTo>
                <a:lnTo>
                  <a:pt x="344805" y="1371"/>
                </a:lnTo>
                <a:lnTo>
                  <a:pt x="347548" y="1371"/>
                </a:lnTo>
                <a:lnTo>
                  <a:pt x="347548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78" y="0"/>
                </a:lnTo>
                <a:lnTo>
                  <a:pt x="350278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52" y="0"/>
                </a:lnTo>
                <a:lnTo>
                  <a:pt x="355752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26" y="0"/>
                </a:lnTo>
                <a:lnTo>
                  <a:pt x="361226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699" y="0"/>
                </a:lnTo>
                <a:lnTo>
                  <a:pt x="366699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73" y="0"/>
                </a:lnTo>
                <a:lnTo>
                  <a:pt x="372173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47" y="0"/>
                </a:lnTo>
                <a:lnTo>
                  <a:pt x="377647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20" y="0"/>
                </a:lnTo>
                <a:lnTo>
                  <a:pt x="383120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14536217" y="1993551"/>
            <a:ext cx="386080" cy="1905"/>
          </a:xfrm>
          <a:custGeom>
            <a:avLst/>
            <a:gdLst/>
            <a:ahLst/>
            <a:cxnLst/>
            <a:rect l="l" t="t" r="r" b="b"/>
            <a:pathLst>
              <a:path w="386080" h="1905">
                <a:moveTo>
                  <a:pt x="2743" y="0"/>
                </a:moveTo>
                <a:lnTo>
                  <a:pt x="0" y="0"/>
                </a:lnTo>
                <a:lnTo>
                  <a:pt x="0" y="1371"/>
                </a:lnTo>
                <a:lnTo>
                  <a:pt x="2743" y="1371"/>
                </a:lnTo>
                <a:lnTo>
                  <a:pt x="2743" y="0"/>
                </a:lnTo>
                <a:close/>
              </a:path>
              <a:path w="386080" h="1905">
                <a:moveTo>
                  <a:pt x="8216" y="0"/>
                </a:moveTo>
                <a:lnTo>
                  <a:pt x="5473" y="0"/>
                </a:lnTo>
                <a:lnTo>
                  <a:pt x="5473" y="1371"/>
                </a:lnTo>
                <a:lnTo>
                  <a:pt x="8216" y="1371"/>
                </a:lnTo>
                <a:lnTo>
                  <a:pt x="8216" y="0"/>
                </a:lnTo>
                <a:close/>
              </a:path>
              <a:path w="386080" h="1905">
                <a:moveTo>
                  <a:pt x="13690" y="0"/>
                </a:moveTo>
                <a:lnTo>
                  <a:pt x="10947" y="0"/>
                </a:lnTo>
                <a:lnTo>
                  <a:pt x="10947" y="1371"/>
                </a:lnTo>
                <a:lnTo>
                  <a:pt x="13690" y="1371"/>
                </a:lnTo>
                <a:lnTo>
                  <a:pt x="13690" y="0"/>
                </a:lnTo>
                <a:close/>
              </a:path>
              <a:path w="386080" h="1905">
                <a:moveTo>
                  <a:pt x="19164" y="0"/>
                </a:moveTo>
                <a:lnTo>
                  <a:pt x="16421" y="0"/>
                </a:lnTo>
                <a:lnTo>
                  <a:pt x="16421" y="1371"/>
                </a:lnTo>
                <a:lnTo>
                  <a:pt x="19164" y="1371"/>
                </a:lnTo>
                <a:lnTo>
                  <a:pt x="19164" y="0"/>
                </a:lnTo>
                <a:close/>
              </a:path>
              <a:path w="386080" h="1905">
                <a:moveTo>
                  <a:pt x="24638" y="0"/>
                </a:moveTo>
                <a:lnTo>
                  <a:pt x="21894" y="0"/>
                </a:lnTo>
                <a:lnTo>
                  <a:pt x="21894" y="1371"/>
                </a:lnTo>
                <a:lnTo>
                  <a:pt x="24638" y="1371"/>
                </a:lnTo>
                <a:lnTo>
                  <a:pt x="24638" y="0"/>
                </a:lnTo>
                <a:close/>
              </a:path>
              <a:path w="386080" h="1905">
                <a:moveTo>
                  <a:pt x="30111" y="0"/>
                </a:moveTo>
                <a:lnTo>
                  <a:pt x="27368" y="0"/>
                </a:lnTo>
                <a:lnTo>
                  <a:pt x="27368" y="1371"/>
                </a:lnTo>
                <a:lnTo>
                  <a:pt x="30111" y="1371"/>
                </a:lnTo>
                <a:lnTo>
                  <a:pt x="30111" y="0"/>
                </a:lnTo>
                <a:close/>
              </a:path>
              <a:path w="386080" h="1905">
                <a:moveTo>
                  <a:pt x="35585" y="0"/>
                </a:moveTo>
                <a:lnTo>
                  <a:pt x="32842" y="0"/>
                </a:lnTo>
                <a:lnTo>
                  <a:pt x="32842" y="1371"/>
                </a:lnTo>
                <a:lnTo>
                  <a:pt x="35585" y="1371"/>
                </a:lnTo>
                <a:lnTo>
                  <a:pt x="35585" y="0"/>
                </a:lnTo>
                <a:close/>
              </a:path>
              <a:path w="386080" h="1905">
                <a:moveTo>
                  <a:pt x="41059" y="0"/>
                </a:moveTo>
                <a:lnTo>
                  <a:pt x="38315" y="0"/>
                </a:lnTo>
                <a:lnTo>
                  <a:pt x="38315" y="1371"/>
                </a:lnTo>
                <a:lnTo>
                  <a:pt x="41059" y="1371"/>
                </a:lnTo>
                <a:lnTo>
                  <a:pt x="41059" y="0"/>
                </a:lnTo>
                <a:close/>
              </a:path>
              <a:path w="386080" h="1905">
                <a:moveTo>
                  <a:pt x="46532" y="0"/>
                </a:moveTo>
                <a:lnTo>
                  <a:pt x="43789" y="0"/>
                </a:lnTo>
                <a:lnTo>
                  <a:pt x="43789" y="1371"/>
                </a:lnTo>
                <a:lnTo>
                  <a:pt x="46532" y="1371"/>
                </a:lnTo>
                <a:lnTo>
                  <a:pt x="46532" y="0"/>
                </a:lnTo>
                <a:close/>
              </a:path>
              <a:path w="386080" h="1905">
                <a:moveTo>
                  <a:pt x="52006" y="0"/>
                </a:moveTo>
                <a:lnTo>
                  <a:pt x="49263" y="0"/>
                </a:lnTo>
                <a:lnTo>
                  <a:pt x="49263" y="1371"/>
                </a:lnTo>
                <a:lnTo>
                  <a:pt x="52006" y="1371"/>
                </a:lnTo>
                <a:lnTo>
                  <a:pt x="52006" y="0"/>
                </a:lnTo>
                <a:close/>
              </a:path>
              <a:path w="386080" h="1905">
                <a:moveTo>
                  <a:pt x="57480" y="0"/>
                </a:moveTo>
                <a:lnTo>
                  <a:pt x="54737" y="0"/>
                </a:lnTo>
                <a:lnTo>
                  <a:pt x="54737" y="1371"/>
                </a:lnTo>
                <a:lnTo>
                  <a:pt x="57480" y="1371"/>
                </a:lnTo>
                <a:lnTo>
                  <a:pt x="57480" y="0"/>
                </a:lnTo>
                <a:close/>
              </a:path>
              <a:path w="386080" h="1905">
                <a:moveTo>
                  <a:pt x="62953" y="0"/>
                </a:moveTo>
                <a:lnTo>
                  <a:pt x="60210" y="0"/>
                </a:lnTo>
                <a:lnTo>
                  <a:pt x="60210" y="1371"/>
                </a:lnTo>
                <a:lnTo>
                  <a:pt x="62953" y="1371"/>
                </a:lnTo>
                <a:lnTo>
                  <a:pt x="62953" y="0"/>
                </a:lnTo>
                <a:close/>
              </a:path>
              <a:path w="386080" h="1905">
                <a:moveTo>
                  <a:pt x="68414" y="0"/>
                </a:moveTo>
                <a:lnTo>
                  <a:pt x="65684" y="0"/>
                </a:lnTo>
                <a:lnTo>
                  <a:pt x="65684" y="1371"/>
                </a:lnTo>
                <a:lnTo>
                  <a:pt x="68414" y="1371"/>
                </a:lnTo>
                <a:lnTo>
                  <a:pt x="68414" y="0"/>
                </a:lnTo>
                <a:close/>
              </a:path>
              <a:path w="386080" h="1905">
                <a:moveTo>
                  <a:pt x="73888" y="0"/>
                </a:moveTo>
                <a:lnTo>
                  <a:pt x="71158" y="0"/>
                </a:lnTo>
                <a:lnTo>
                  <a:pt x="71158" y="1371"/>
                </a:lnTo>
                <a:lnTo>
                  <a:pt x="73888" y="1371"/>
                </a:lnTo>
                <a:lnTo>
                  <a:pt x="73888" y="0"/>
                </a:lnTo>
                <a:close/>
              </a:path>
              <a:path w="386080" h="1905">
                <a:moveTo>
                  <a:pt x="79362" y="0"/>
                </a:moveTo>
                <a:lnTo>
                  <a:pt x="76631" y="0"/>
                </a:lnTo>
                <a:lnTo>
                  <a:pt x="76631" y="1371"/>
                </a:lnTo>
                <a:lnTo>
                  <a:pt x="79362" y="1371"/>
                </a:lnTo>
                <a:lnTo>
                  <a:pt x="79362" y="0"/>
                </a:lnTo>
                <a:close/>
              </a:path>
              <a:path w="386080" h="1905">
                <a:moveTo>
                  <a:pt x="84836" y="0"/>
                </a:moveTo>
                <a:lnTo>
                  <a:pt x="82105" y="0"/>
                </a:lnTo>
                <a:lnTo>
                  <a:pt x="82105" y="1371"/>
                </a:lnTo>
                <a:lnTo>
                  <a:pt x="84836" y="1371"/>
                </a:lnTo>
                <a:lnTo>
                  <a:pt x="84836" y="0"/>
                </a:lnTo>
                <a:close/>
              </a:path>
              <a:path w="386080" h="1905">
                <a:moveTo>
                  <a:pt x="90309" y="0"/>
                </a:moveTo>
                <a:lnTo>
                  <a:pt x="87579" y="0"/>
                </a:lnTo>
                <a:lnTo>
                  <a:pt x="87579" y="1371"/>
                </a:lnTo>
                <a:lnTo>
                  <a:pt x="90309" y="1371"/>
                </a:lnTo>
                <a:lnTo>
                  <a:pt x="90309" y="0"/>
                </a:lnTo>
                <a:close/>
              </a:path>
              <a:path w="386080" h="1905">
                <a:moveTo>
                  <a:pt x="95783" y="0"/>
                </a:moveTo>
                <a:lnTo>
                  <a:pt x="93052" y="0"/>
                </a:lnTo>
                <a:lnTo>
                  <a:pt x="93052" y="1371"/>
                </a:lnTo>
                <a:lnTo>
                  <a:pt x="95783" y="1371"/>
                </a:lnTo>
                <a:lnTo>
                  <a:pt x="95783" y="0"/>
                </a:lnTo>
                <a:close/>
              </a:path>
              <a:path w="386080" h="1905">
                <a:moveTo>
                  <a:pt x="101257" y="0"/>
                </a:moveTo>
                <a:lnTo>
                  <a:pt x="98526" y="0"/>
                </a:lnTo>
                <a:lnTo>
                  <a:pt x="98526" y="1371"/>
                </a:lnTo>
                <a:lnTo>
                  <a:pt x="101257" y="1371"/>
                </a:lnTo>
                <a:lnTo>
                  <a:pt x="101257" y="0"/>
                </a:lnTo>
                <a:close/>
              </a:path>
              <a:path w="386080" h="1905">
                <a:moveTo>
                  <a:pt x="106730" y="0"/>
                </a:moveTo>
                <a:lnTo>
                  <a:pt x="104000" y="0"/>
                </a:lnTo>
                <a:lnTo>
                  <a:pt x="104000" y="1371"/>
                </a:lnTo>
                <a:lnTo>
                  <a:pt x="106730" y="1371"/>
                </a:lnTo>
                <a:lnTo>
                  <a:pt x="106730" y="0"/>
                </a:lnTo>
                <a:close/>
              </a:path>
              <a:path w="386080" h="1905">
                <a:moveTo>
                  <a:pt x="112204" y="0"/>
                </a:moveTo>
                <a:lnTo>
                  <a:pt x="109474" y="0"/>
                </a:lnTo>
                <a:lnTo>
                  <a:pt x="109474" y="1371"/>
                </a:lnTo>
                <a:lnTo>
                  <a:pt x="112204" y="1371"/>
                </a:lnTo>
                <a:lnTo>
                  <a:pt x="112204" y="0"/>
                </a:lnTo>
                <a:close/>
              </a:path>
              <a:path w="386080" h="1905">
                <a:moveTo>
                  <a:pt x="117678" y="0"/>
                </a:moveTo>
                <a:lnTo>
                  <a:pt x="114947" y="0"/>
                </a:lnTo>
                <a:lnTo>
                  <a:pt x="114947" y="1371"/>
                </a:lnTo>
                <a:lnTo>
                  <a:pt x="117678" y="1371"/>
                </a:lnTo>
                <a:lnTo>
                  <a:pt x="117678" y="0"/>
                </a:lnTo>
                <a:close/>
              </a:path>
              <a:path w="386080" h="1905">
                <a:moveTo>
                  <a:pt x="123151" y="0"/>
                </a:moveTo>
                <a:lnTo>
                  <a:pt x="120421" y="0"/>
                </a:lnTo>
                <a:lnTo>
                  <a:pt x="120421" y="1371"/>
                </a:lnTo>
                <a:lnTo>
                  <a:pt x="123151" y="1371"/>
                </a:lnTo>
                <a:lnTo>
                  <a:pt x="123151" y="0"/>
                </a:lnTo>
                <a:close/>
              </a:path>
              <a:path w="386080" h="1905">
                <a:moveTo>
                  <a:pt x="128625" y="0"/>
                </a:moveTo>
                <a:lnTo>
                  <a:pt x="125895" y="0"/>
                </a:lnTo>
                <a:lnTo>
                  <a:pt x="125895" y="1371"/>
                </a:lnTo>
                <a:lnTo>
                  <a:pt x="128625" y="1371"/>
                </a:lnTo>
                <a:lnTo>
                  <a:pt x="128625" y="0"/>
                </a:lnTo>
                <a:close/>
              </a:path>
              <a:path w="386080" h="1905">
                <a:moveTo>
                  <a:pt x="134099" y="0"/>
                </a:moveTo>
                <a:lnTo>
                  <a:pt x="131368" y="0"/>
                </a:lnTo>
                <a:lnTo>
                  <a:pt x="131368" y="1371"/>
                </a:lnTo>
                <a:lnTo>
                  <a:pt x="134099" y="1371"/>
                </a:lnTo>
                <a:lnTo>
                  <a:pt x="134099" y="0"/>
                </a:lnTo>
                <a:close/>
              </a:path>
              <a:path w="386080" h="1905">
                <a:moveTo>
                  <a:pt x="139573" y="0"/>
                </a:moveTo>
                <a:lnTo>
                  <a:pt x="136829" y="0"/>
                </a:lnTo>
                <a:lnTo>
                  <a:pt x="136829" y="1371"/>
                </a:lnTo>
                <a:lnTo>
                  <a:pt x="139573" y="1371"/>
                </a:lnTo>
                <a:lnTo>
                  <a:pt x="139573" y="0"/>
                </a:lnTo>
                <a:close/>
              </a:path>
              <a:path w="386080" h="1905">
                <a:moveTo>
                  <a:pt x="145046" y="0"/>
                </a:moveTo>
                <a:lnTo>
                  <a:pt x="142303" y="0"/>
                </a:lnTo>
                <a:lnTo>
                  <a:pt x="142303" y="1371"/>
                </a:lnTo>
                <a:lnTo>
                  <a:pt x="145046" y="1371"/>
                </a:lnTo>
                <a:lnTo>
                  <a:pt x="145046" y="0"/>
                </a:lnTo>
                <a:close/>
              </a:path>
              <a:path w="386080" h="1905">
                <a:moveTo>
                  <a:pt x="150520" y="0"/>
                </a:moveTo>
                <a:lnTo>
                  <a:pt x="147777" y="0"/>
                </a:lnTo>
                <a:lnTo>
                  <a:pt x="147777" y="1371"/>
                </a:lnTo>
                <a:lnTo>
                  <a:pt x="150520" y="1371"/>
                </a:lnTo>
                <a:lnTo>
                  <a:pt x="150520" y="0"/>
                </a:lnTo>
                <a:close/>
              </a:path>
              <a:path w="386080" h="1905">
                <a:moveTo>
                  <a:pt x="155994" y="0"/>
                </a:moveTo>
                <a:lnTo>
                  <a:pt x="153250" y="0"/>
                </a:lnTo>
                <a:lnTo>
                  <a:pt x="153250" y="1371"/>
                </a:lnTo>
                <a:lnTo>
                  <a:pt x="155994" y="1371"/>
                </a:lnTo>
                <a:lnTo>
                  <a:pt x="155994" y="0"/>
                </a:lnTo>
                <a:close/>
              </a:path>
              <a:path w="386080" h="1905">
                <a:moveTo>
                  <a:pt x="161467" y="0"/>
                </a:moveTo>
                <a:lnTo>
                  <a:pt x="158724" y="0"/>
                </a:lnTo>
                <a:lnTo>
                  <a:pt x="158724" y="1371"/>
                </a:lnTo>
                <a:lnTo>
                  <a:pt x="161467" y="1371"/>
                </a:lnTo>
                <a:lnTo>
                  <a:pt x="161467" y="0"/>
                </a:lnTo>
                <a:close/>
              </a:path>
              <a:path w="386080" h="1905">
                <a:moveTo>
                  <a:pt x="166941" y="0"/>
                </a:moveTo>
                <a:lnTo>
                  <a:pt x="164198" y="0"/>
                </a:lnTo>
                <a:lnTo>
                  <a:pt x="164198" y="1371"/>
                </a:lnTo>
                <a:lnTo>
                  <a:pt x="166941" y="1371"/>
                </a:lnTo>
                <a:lnTo>
                  <a:pt x="166941" y="0"/>
                </a:lnTo>
                <a:close/>
              </a:path>
              <a:path w="386080" h="1905">
                <a:moveTo>
                  <a:pt x="172415" y="0"/>
                </a:moveTo>
                <a:lnTo>
                  <a:pt x="169672" y="0"/>
                </a:lnTo>
                <a:lnTo>
                  <a:pt x="169672" y="1371"/>
                </a:lnTo>
                <a:lnTo>
                  <a:pt x="172415" y="1371"/>
                </a:lnTo>
                <a:lnTo>
                  <a:pt x="172415" y="0"/>
                </a:lnTo>
                <a:close/>
              </a:path>
              <a:path w="386080" h="1905">
                <a:moveTo>
                  <a:pt x="177888" y="0"/>
                </a:moveTo>
                <a:lnTo>
                  <a:pt x="175145" y="0"/>
                </a:lnTo>
                <a:lnTo>
                  <a:pt x="175145" y="1371"/>
                </a:lnTo>
                <a:lnTo>
                  <a:pt x="177888" y="1371"/>
                </a:lnTo>
                <a:lnTo>
                  <a:pt x="177888" y="0"/>
                </a:lnTo>
                <a:close/>
              </a:path>
              <a:path w="386080" h="1905">
                <a:moveTo>
                  <a:pt x="183362" y="0"/>
                </a:moveTo>
                <a:lnTo>
                  <a:pt x="180619" y="0"/>
                </a:lnTo>
                <a:lnTo>
                  <a:pt x="180619" y="1371"/>
                </a:lnTo>
                <a:lnTo>
                  <a:pt x="183362" y="1371"/>
                </a:lnTo>
                <a:lnTo>
                  <a:pt x="183362" y="0"/>
                </a:lnTo>
                <a:close/>
              </a:path>
              <a:path w="386080" h="1905">
                <a:moveTo>
                  <a:pt x="188836" y="0"/>
                </a:moveTo>
                <a:lnTo>
                  <a:pt x="186093" y="0"/>
                </a:lnTo>
                <a:lnTo>
                  <a:pt x="186093" y="1371"/>
                </a:lnTo>
                <a:lnTo>
                  <a:pt x="188836" y="1371"/>
                </a:lnTo>
                <a:lnTo>
                  <a:pt x="188836" y="0"/>
                </a:lnTo>
                <a:close/>
              </a:path>
              <a:path w="386080" h="1905">
                <a:moveTo>
                  <a:pt x="194310" y="0"/>
                </a:moveTo>
                <a:lnTo>
                  <a:pt x="191566" y="0"/>
                </a:lnTo>
                <a:lnTo>
                  <a:pt x="191566" y="1371"/>
                </a:lnTo>
                <a:lnTo>
                  <a:pt x="194310" y="1371"/>
                </a:lnTo>
                <a:lnTo>
                  <a:pt x="194310" y="0"/>
                </a:lnTo>
                <a:close/>
              </a:path>
              <a:path w="386080" h="1905">
                <a:moveTo>
                  <a:pt x="199783" y="0"/>
                </a:moveTo>
                <a:lnTo>
                  <a:pt x="197040" y="0"/>
                </a:lnTo>
                <a:lnTo>
                  <a:pt x="197040" y="1371"/>
                </a:lnTo>
                <a:lnTo>
                  <a:pt x="199783" y="1371"/>
                </a:lnTo>
                <a:lnTo>
                  <a:pt x="199783" y="0"/>
                </a:lnTo>
                <a:close/>
              </a:path>
              <a:path w="386080" h="1905">
                <a:moveTo>
                  <a:pt x="205257" y="0"/>
                </a:moveTo>
                <a:lnTo>
                  <a:pt x="202514" y="0"/>
                </a:lnTo>
                <a:lnTo>
                  <a:pt x="202514" y="1371"/>
                </a:lnTo>
                <a:lnTo>
                  <a:pt x="205257" y="1371"/>
                </a:lnTo>
                <a:lnTo>
                  <a:pt x="205257" y="0"/>
                </a:lnTo>
                <a:close/>
              </a:path>
              <a:path w="386080" h="1905">
                <a:moveTo>
                  <a:pt x="210718" y="0"/>
                </a:moveTo>
                <a:lnTo>
                  <a:pt x="207987" y="0"/>
                </a:lnTo>
                <a:lnTo>
                  <a:pt x="207987" y="1371"/>
                </a:lnTo>
                <a:lnTo>
                  <a:pt x="210718" y="1371"/>
                </a:lnTo>
                <a:lnTo>
                  <a:pt x="210718" y="0"/>
                </a:lnTo>
                <a:close/>
              </a:path>
              <a:path w="386080" h="1905">
                <a:moveTo>
                  <a:pt x="216192" y="0"/>
                </a:moveTo>
                <a:lnTo>
                  <a:pt x="213461" y="0"/>
                </a:lnTo>
                <a:lnTo>
                  <a:pt x="213461" y="1371"/>
                </a:lnTo>
                <a:lnTo>
                  <a:pt x="216192" y="1371"/>
                </a:lnTo>
                <a:lnTo>
                  <a:pt x="216192" y="0"/>
                </a:lnTo>
                <a:close/>
              </a:path>
              <a:path w="386080" h="1905">
                <a:moveTo>
                  <a:pt x="221665" y="0"/>
                </a:moveTo>
                <a:lnTo>
                  <a:pt x="218935" y="0"/>
                </a:lnTo>
                <a:lnTo>
                  <a:pt x="218935" y="1371"/>
                </a:lnTo>
                <a:lnTo>
                  <a:pt x="221665" y="1371"/>
                </a:lnTo>
                <a:lnTo>
                  <a:pt x="221665" y="0"/>
                </a:lnTo>
                <a:close/>
              </a:path>
              <a:path w="386080" h="1905">
                <a:moveTo>
                  <a:pt x="227139" y="0"/>
                </a:moveTo>
                <a:lnTo>
                  <a:pt x="224409" y="0"/>
                </a:lnTo>
                <a:lnTo>
                  <a:pt x="224409" y="1371"/>
                </a:lnTo>
                <a:lnTo>
                  <a:pt x="227139" y="1371"/>
                </a:lnTo>
                <a:lnTo>
                  <a:pt x="227139" y="0"/>
                </a:lnTo>
                <a:close/>
              </a:path>
              <a:path w="386080" h="1905">
                <a:moveTo>
                  <a:pt x="232613" y="0"/>
                </a:moveTo>
                <a:lnTo>
                  <a:pt x="229882" y="0"/>
                </a:lnTo>
                <a:lnTo>
                  <a:pt x="229882" y="1371"/>
                </a:lnTo>
                <a:lnTo>
                  <a:pt x="232613" y="1371"/>
                </a:lnTo>
                <a:lnTo>
                  <a:pt x="232613" y="0"/>
                </a:lnTo>
                <a:close/>
              </a:path>
              <a:path w="386080" h="1905">
                <a:moveTo>
                  <a:pt x="238086" y="0"/>
                </a:moveTo>
                <a:lnTo>
                  <a:pt x="235356" y="0"/>
                </a:lnTo>
                <a:lnTo>
                  <a:pt x="235356" y="1371"/>
                </a:lnTo>
                <a:lnTo>
                  <a:pt x="238086" y="1371"/>
                </a:lnTo>
                <a:lnTo>
                  <a:pt x="238086" y="0"/>
                </a:lnTo>
                <a:close/>
              </a:path>
              <a:path w="386080" h="1905">
                <a:moveTo>
                  <a:pt x="243560" y="0"/>
                </a:moveTo>
                <a:lnTo>
                  <a:pt x="240830" y="0"/>
                </a:lnTo>
                <a:lnTo>
                  <a:pt x="240830" y="1371"/>
                </a:lnTo>
                <a:lnTo>
                  <a:pt x="243560" y="1371"/>
                </a:lnTo>
                <a:lnTo>
                  <a:pt x="243560" y="0"/>
                </a:lnTo>
                <a:close/>
              </a:path>
              <a:path w="386080" h="1905">
                <a:moveTo>
                  <a:pt x="249034" y="0"/>
                </a:moveTo>
                <a:lnTo>
                  <a:pt x="246303" y="0"/>
                </a:lnTo>
                <a:lnTo>
                  <a:pt x="246303" y="1371"/>
                </a:lnTo>
                <a:lnTo>
                  <a:pt x="249034" y="1371"/>
                </a:lnTo>
                <a:lnTo>
                  <a:pt x="249034" y="0"/>
                </a:lnTo>
                <a:close/>
              </a:path>
              <a:path w="386080" h="1905">
                <a:moveTo>
                  <a:pt x="254508" y="0"/>
                </a:moveTo>
                <a:lnTo>
                  <a:pt x="251777" y="0"/>
                </a:lnTo>
                <a:lnTo>
                  <a:pt x="251777" y="1371"/>
                </a:lnTo>
                <a:lnTo>
                  <a:pt x="254508" y="1371"/>
                </a:lnTo>
                <a:lnTo>
                  <a:pt x="254508" y="0"/>
                </a:lnTo>
                <a:close/>
              </a:path>
              <a:path w="386080" h="1905">
                <a:moveTo>
                  <a:pt x="259981" y="0"/>
                </a:moveTo>
                <a:lnTo>
                  <a:pt x="257251" y="0"/>
                </a:lnTo>
                <a:lnTo>
                  <a:pt x="257251" y="1371"/>
                </a:lnTo>
                <a:lnTo>
                  <a:pt x="259981" y="1371"/>
                </a:lnTo>
                <a:lnTo>
                  <a:pt x="259981" y="0"/>
                </a:lnTo>
                <a:close/>
              </a:path>
              <a:path w="386080" h="1905">
                <a:moveTo>
                  <a:pt x="265455" y="0"/>
                </a:moveTo>
                <a:lnTo>
                  <a:pt x="262724" y="0"/>
                </a:lnTo>
                <a:lnTo>
                  <a:pt x="262724" y="1371"/>
                </a:lnTo>
                <a:lnTo>
                  <a:pt x="265455" y="1371"/>
                </a:lnTo>
                <a:lnTo>
                  <a:pt x="265455" y="0"/>
                </a:lnTo>
                <a:close/>
              </a:path>
              <a:path w="386080" h="1905">
                <a:moveTo>
                  <a:pt x="270929" y="0"/>
                </a:moveTo>
                <a:lnTo>
                  <a:pt x="268198" y="0"/>
                </a:lnTo>
                <a:lnTo>
                  <a:pt x="268198" y="1371"/>
                </a:lnTo>
                <a:lnTo>
                  <a:pt x="270929" y="1371"/>
                </a:lnTo>
                <a:lnTo>
                  <a:pt x="270929" y="0"/>
                </a:lnTo>
                <a:close/>
              </a:path>
              <a:path w="386080" h="1905">
                <a:moveTo>
                  <a:pt x="276402" y="0"/>
                </a:moveTo>
                <a:lnTo>
                  <a:pt x="273672" y="0"/>
                </a:lnTo>
                <a:lnTo>
                  <a:pt x="273672" y="1371"/>
                </a:lnTo>
                <a:lnTo>
                  <a:pt x="276402" y="1371"/>
                </a:lnTo>
                <a:lnTo>
                  <a:pt x="276402" y="0"/>
                </a:lnTo>
                <a:close/>
              </a:path>
              <a:path w="386080" h="1905">
                <a:moveTo>
                  <a:pt x="281876" y="0"/>
                </a:moveTo>
                <a:lnTo>
                  <a:pt x="279133" y="0"/>
                </a:lnTo>
                <a:lnTo>
                  <a:pt x="279133" y="1371"/>
                </a:lnTo>
                <a:lnTo>
                  <a:pt x="281876" y="1371"/>
                </a:lnTo>
                <a:lnTo>
                  <a:pt x="281876" y="0"/>
                </a:lnTo>
                <a:close/>
              </a:path>
              <a:path w="386080" h="1905">
                <a:moveTo>
                  <a:pt x="287350" y="0"/>
                </a:moveTo>
                <a:lnTo>
                  <a:pt x="284607" y="0"/>
                </a:lnTo>
                <a:lnTo>
                  <a:pt x="284607" y="1371"/>
                </a:lnTo>
                <a:lnTo>
                  <a:pt x="287350" y="1371"/>
                </a:lnTo>
                <a:lnTo>
                  <a:pt x="287350" y="0"/>
                </a:lnTo>
                <a:close/>
              </a:path>
              <a:path w="386080" h="1905">
                <a:moveTo>
                  <a:pt x="292823" y="0"/>
                </a:moveTo>
                <a:lnTo>
                  <a:pt x="290080" y="0"/>
                </a:lnTo>
                <a:lnTo>
                  <a:pt x="290080" y="1371"/>
                </a:lnTo>
                <a:lnTo>
                  <a:pt x="292823" y="1371"/>
                </a:lnTo>
                <a:lnTo>
                  <a:pt x="292823" y="0"/>
                </a:lnTo>
                <a:close/>
              </a:path>
              <a:path w="386080" h="1905">
                <a:moveTo>
                  <a:pt x="298297" y="0"/>
                </a:moveTo>
                <a:lnTo>
                  <a:pt x="295554" y="0"/>
                </a:lnTo>
                <a:lnTo>
                  <a:pt x="295554" y="1371"/>
                </a:lnTo>
                <a:lnTo>
                  <a:pt x="298297" y="1371"/>
                </a:lnTo>
                <a:lnTo>
                  <a:pt x="298297" y="0"/>
                </a:lnTo>
                <a:close/>
              </a:path>
              <a:path w="386080" h="1905">
                <a:moveTo>
                  <a:pt x="303771" y="0"/>
                </a:moveTo>
                <a:lnTo>
                  <a:pt x="301028" y="0"/>
                </a:lnTo>
                <a:lnTo>
                  <a:pt x="301028" y="1371"/>
                </a:lnTo>
                <a:lnTo>
                  <a:pt x="303771" y="1371"/>
                </a:lnTo>
                <a:lnTo>
                  <a:pt x="303771" y="0"/>
                </a:lnTo>
                <a:close/>
              </a:path>
              <a:path w="386080" h="1905">
                <a:moveTo>
                  <a:pt x="309245" y="0"/>
                </a:moveTo>
                <a:lnTo>
                  <a:pt x="306501" y="0"/>
                </a:lnTo>
                <a:lnTo>
                  <a:pt x="306501" y="1371"/>
                </a:lnTo>
                <a:lnTo>
                  <a:pt x="309245" y="1371"/>
                </a:lnTo>
                <a:lnTo>
                  <a:pt x="309245" y="0"/>
                </a:lnTo>
                <a:close/>
              </a:path>
              <a:path w="386080" h="1905">
                <a:moveTo>
                  <a:pt x="314718" y="0"/>
                </a:moveTo>
                <a:lnTo>
                  <a:pt x="311975" y="0"/>
                </a:lnTo>
                <a:lnTo>
                  <a:pt x="311975" y="1371"/>
                </a:lnTo>
                <a:lnTo>
                  <a:pt x="314718" y="1371"/>
                </a:lnTo>
                <a:lnTo>
                  <a:pt x="314718" y="0"/>
                </a:lnTo>
                <a:close/>
              </a:path>
              <a:path w="386080" h="1905">
                <a:moveTo>
                  <a:pt x="320192" y="0"/>
                </a:moveTo>
                <a:lnTo>
                  <a:pt x="317449" y="0"/>
                </a:lnTo>
                <a:lnTo>
                  <a:pt x="317449" y="1371"/>
                </a:lnTo>
                <a:lnTo>
                  <a:pt x="320192" y="1371"/>
                </a:lnTo>
                <a:lnTo>
                  <a:pt x="320192" y="0"/>
                </a:lnTo>
                <a:close/>
              </a:path>
              <a:path w="386080" h="1905">
                <a:moveTo>
                  <a:pt x="325666" y="0"/>
                </a:moveTo>
                <a:lnTo>
                  <a:pt x="322922" y="0"/>
                </a:lnTo>
                <a:lnTo>
                  <a:pt x="322922" y="1371"/>
                </a:lnTo>
                <a:lnTo>
                  <a:pt x="325666" y="1371"/>
                </a:lnTo>
                <a:lnTo>
                  <a:pt x="325666" y="0"/>
                </a:lnTo>
                <a:close/>
              </a:path>
              <a:path w="386080" h="1905">
                <a:moveTo>
                  <a:pt x="331139" y="0"/>
                </a:moveTo>
                <a:lnTo>
                  <a:pt x="328396" y="0"/>
                </a:lnTo>
                <a:lnTo>
                  <a:pt x="328396" y="1371"/>
                </a:lnTo>
                <a:lnTo>
                  <a:pt x="331139" y="1371"/>
                </a:lnTo>
                <a:lnTo>
                  <a:pt x="331139" y="0"/>
                </a:lnTo>
                <a:close/>
              </a:path>
              <a:path w="386080" h="1905">
                <a:moveTo>
                  <a:pt x="336613" y="0"/>
                </a:moveTo>
                <a:lnTo>
                  <a:pt x="333870" y="0"/>
                </a:lnTo>
                <a:lnTo>
                  <a:pt x="333870" y="1371"/>
                </a:lnTo>
                <a:lnTo>
                  <a:pt x="336613" y="1371"/>
                </a:lnTo>
                <a:lnTo>
                  <a:pt x="336613" y="0"/>
                </a:lnTo>
                <a:close/>
              </a:path>
              <a:path w="386080" h="1905">
                <a:moveTo>
                  <a:pt x="342087" y="0"/>
                </a:moveTo>
                <a:lnTo>
                  <a:pt x="339344" y="0"/>
                </a:lnTo>
                <a:lnTo>
                  <a:pt x="339344" y="1371"/>
                </a:lnTo>
                <a:lnTo>
                  <a:pt x="342087" y="1371"/>
                </a:lnTo>
                <a:lnTo>
                  <a:pt x="342087" y="0"/>
                </a:lnTo>
                <a:close/>
              </a:path>
              <a:path w="386080" h="1905">
                <a:moveTo>
                  <a:pt x="347560" y="0"/>
                </a:moveTo>
                <a:lnTo>
                  <a:pt x="344817" y="0"/>
                </a:lnTo>
                <a:lnTo>
                  <a:pt x="344817" y="1371"/>
                </a:lnTo>
                <a:lnTo>
                  <a:pt x="347560" y="1371"/>
                </a:lnTo>
                <a:lnTo>
                  <a:pt x="347560" y="0"/>
                </a:lnTo>
                <a:close/>
              </a:path>
              <a:path w="386080" h="1905">
                <a:moveTo>
                  <a:pt x="353021" y="0"/>
                </a:moveTo>
                <a:lnTo>
                  <a:pt x="350291" y="0"/>
                </a:lnTo>
                <a:lnTo>
                  <a:pt x="350291" y="1371"/>
                </a:lnTo>
                <a:lnTo>
                  <a:pt x="353021" y="1371"/>
                </a:lnTo>
                <a:lnTo>
                  <a:pt x="353021" y="0"/>
                </a:lnTo>
                <a:close/>
              </a:path>
              <a:path w="386080" h="1905">
                <a:moveTo>
                  <a:pt x="358495" y="0"/>
                </a:moveTo>
                <a:lnTo>
                  <a:pt x="355765" y="0"/>
                </a:lnTo>
                <a:lnTo>
                  <a:pt x="355765" y="1371"/>
                </a:lnTo>
                <a:lnTo>
                  <a:pt x="358495" y="1371"/>
                </a:lnTo>
                <a:lnTo>
                  <a:pt x="358495" y="0"/>
                </a:lnTo>
                <a:close/>
              </a:path>
              <a:path w="386080" h="1905">
                <a:moveTo>
                  <a:pt x="363969" y="0"/>
                </a:moveTo>
                <a:lnTo>
                  <a:pt x="361238" y="0"/>
                </a:lnTo>
                <a:lnTo>
                  <a:pt x="361238" y="1371"/>
                </a:lnTo>
                <a:lnTo>
                  <a:pt x="363969" y="1371"/>
                </a:lnTo>
                <a:lnTo>
                  <a:pt x="363969" y="0"/>
                </a:lnTo>
                <a:close/>
              </a:path>
              <a:path w="386080" h="1905">
                <a:moveTo>
                  <a:pt x="369443" y="0"/>
                </a:moveTo>
                <a:lnTo>
                  <a:pt x="366712" y="0"/>
                </a:lnTo>
                <a:lnTo>
                  <a:pt x="366712" y="1371"/>
                </a:lnTo>
                <a:lnTo>
                  <a:pt x="369443" y="1371"/>
                </a:lnTo>
                <a:lnTo>
                  <a:pt x="369443" y="0"/>
                </a:lnTo>
                <a:close/>
              </a:path>
              <a:path w="386080" h="1905">
                <a:moveTo>
                  <a:pt x="374916" y="0"/>
                </a:moveTo>
                <a:lnTo>
                  <a:pt x="372186" y="0"/>
                </a:lnTo>
                <a:lnTo>
                  <a:pt x="372186" y="1371"/>
                </a:lnTo>
                <a:lnTo>
                  <a:pt x="374916" y="1371"/>
                </a:lnTo>
                <a:lnTo>
                  <a:pt x="374916" y="0"/>
                </a:lnTo>
                <a:close/>
              </a:path>
              <a:path w="386080" h="1905">
                <a:moveTo>
                  <a:pt x="380390" y="0"/>
                </a:moveTo>
                <a:lnTo>
                  <a:pt x="377659" y="0"/>
                </a:lnTo>
                <a:lnTo>
                  <a:pt x="377659" y="1371"/>
                </a:lnTo>
                <a:lnTo>
                  <a:pt x="380390" y="1371"/>
                </a:lnTo>
                <a:lnTo>
                  <a:pt x="380390" y="0"/>
                </a:lnTo>
                <a:close/>
              </a:path>
              <a:path w="386080" h="1905">
                <a:moveTo>
                  <a:pt x="385864" y="0"/>
                </a:moveTo>
                <a:lnTo>
                  <a:pt x="383133" y="0"/>
                </a:lnTo>
                <a:lnTo>
                  <a:pt x="383133" y="1371"/>
                </a:lnTo>
                <a:lnTo>
                  <a:pt x="385864" y="1371"/>
                </a:lnTo>
                <a:lnTo>
                  <a:pt x="385864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14203642" y="1993551"/>
            <a:ext cx="335915" cy="1905"/>
          </a:xfrm>
          <a:custGeom>
            <a:avLst/>
            <a:gdLst/>
            <a:ahLst/>
            <a:cxnLst/>
            <a:rect l="l" t="t" r="r" b="b"/>
            <a:pathLst>
              <a:path w="335915" h="1905">
                <a:moveTo>
                  <a:pt x="1447" y="0"/>
                </a:moveTo>
                <a:lnTo>
                  <a:pt x="0" y="0"/>
                </a:lnTo>
                <a:lnTo>
                  <a:pt x="0" y="1371"/>
                </a:lnTo>
                <a:lnTo>
                  <a:pt x="1447" y="1371"/>
                </a:lnTo>
                <a:lnTo>
                  <a:pt x="1447" y="0"/>
                </a:lnTo>
                <a:close/>
              </a:path>
              <a:path w="335915" h="1905">
                <a:moveTo>
                  <a:pt x="6921" y="0"/>
                </a:moveTo>
                <a:lnTo>
                  <a:pt x="4191" y="0"/>
                </a:lnTo>
                <a:lnTo>
                  <a:pt x="4191" y="1371"/>
                </a:lnTo>
                <a:lnTo>
                  <a:pt x="6921" y="1371"/>
                </a:lnTo>
                <a:lnTo>
                  <a:pt x="6921" y="0"/>
                </a:lnTo>
                <a:close/>
              </a:path>
              <a:path w="335915" h="1905">
                <a:moveTo>
                  <a:pt x="12395" y="0"/>
                </a:moveTo>
                <a:lnTo>
                  <a:pt x="9664" y="0"/>
                </a:lnTo>
                <a:lnTo>
                  <a:pt x="9664" y="1371"/>
                </a:lnTo>
                <a:lnTo>
                  <a:pt x="12395" y="1371"/>
                </a:lnTo>
                <a:lnTo>
                  <a:pt x="12395" y="0"/>
                </a:lnTo>
                <a:close/>
              </a:path>
              <a:path w="335915" h="1905">
                <a:moveTo>
                  <a:pt x="17868" y="0"/>
                </a:moveTo>
                <a:lnTo>
                  <a:pt x="15138" y="0"/>
                </a:lnTo>
                <a:lnTo>
                  <a:pt x="15138" y="1371"/>
                </a:lnTo>
                <a:lnTo>
                  <a:pt x="17868" y="1371"/>
                </a:lnTo>
                <a:lnTo>
                  <a:pt x="17868" y="0"/>
                </a:lnTo>
                <a:close/>
              </a:path>
              <a:path w="335915" h="1905">
                <a:moveTo>
                  <a:pt x="23342" y="0"/>
                </a:moveTo>
                <a:lnTo>
                  <a:pt x="20612" y="0"/>
                </a:lnTo>
                <a:lnTo>
                  <a:pt x="20612" y="1371"/>
                </a:lnTo>
                <a:lnTo>
                  <a:pt x="23342" y="1371"/>
                </a:lnTo>
                <a:lnTo>
                  <a:pt x="23342" y="0"/>
                </a:lnTo>
                <a:close/>
              </a:path>
              <a:path w="335915" h="1905">
                <a:moveTo>
                  <a:pt x="28816" y="0"/>
                </a:moveTo>
                <a:lnTo>
                  <a:pt x="26085" y="0"/>
                </a:lnTo>
                <a:lnTo>
                  <a:pt x="26085" y="1371"/>
                </a:lnTo>
                <a:lnTo>
                  <a:pt x="28816" y="1371"/>
                </a:lnTo>
                <a:lnTo>
                  <a:pt x="28816" y="0"/>
                </a:lnTo>
                <a:close/>
              </a:path>
              <a:path w="335915" h="1905">
                <a:moveTo>
                  <a:pt x="34290" y="0"/>
                </a:moveTo>
                <a:lnTo>
                  <a:pt x="31559" y="0"/>
                </a:lnTo>
                <a:lnTo>
                  <a:pt x="31559" y="1371"/>
                </a:lnTo>
                <a:lnTo>
                  <a:pt x="34290" y="1371"/>
                </a:lnTo>
                <a:lnTo>
                  <a:pt x="34290" y="0"/>
                </a:lnTo>
                <a:close/>
              </a:path>
              <a:path w="335915" h="1905">
                <a:moveTo>
                  <a:pt x="39763" y="0"/>
                </a:moveTo>
                <a:lnTo>
                  <a:pt x="37033" y="0"/>
                </a:lnTo>
                <a:lnTo>
                  <a:pt x="37033" y="1371"/>
                </a:lnTo>
                <a:lnTo>
                  <a:pt x="39763" y="1371"/>
                </a:lnTo>
                <a:lnTo>
                  <a:pt x="39763" y="0"/>
                </a:lnTo>
                <a:close/>
              </a:path>
              <a:path w="335915" h="1905">
                <a:moveTo>
                  <a:pt x="45237" y="0"/>
                </a:moveTo>
                <a:lnTo>
                  <a:pt x="42494" y="0"/>
                </a:lnTo>
                <a:lnTo>
                  <a:pt x="42494" y="1371"/>
                </a:lnTo>
                <a:lnTo>
                  <a:pt x="45237" y="1371"/>
                </a:lnTo>
                <a:lnTo>
                  <a:pt x="45237" y="0"/>
                </a:lnTo>
                <a:close/>
              </a:path>
              <a:path w="335915" h="1905">
                <a:moveTo>
                  <a:pt x="50711" y="0"/>
                </a:moveTo>
                <a:lnTo>
                  <a:pt x="47967" y="0"/>
                </a:lnTo>
                <a:lnTo>
                  <a:pt x="47967" y="1371"/>
                </a:lnTo>
                <a:lnTo>
                  <a:pt x="50711" y="1371"/>
                </a:lnTo>
                <a:lnTo>
                  <a:pt x="50711" y="0"/>
                </a:lnTo>
                <a:close/>
              </a:path>
              <a:path w="335915" h="1905">
                <a:moveTo>
                  <a:pt x="56184" y="0"/>
                </a:moveTo>
                <a:lnTo>
                  <a:pt x="53441" y="0"/>
                </a:lnTo>
                <a:lnTo>
                  <a:pt x="53441" y="1371"/>
                </a:lnTo>
                <a:lnTo>
                  <a:pt x="56184" y="1371"/>
                </a:lnTo>
                <a:lnTo>
                  <a:pt x="56184" y="0"/>
                </a:lnTo>
                <a:close/>
              </a:path>
              <a:path w="335915" h="1905">
                <a:moveTo>
                  <a:pt x="61658" y="0"/>
                </a:moveTo>
                <a:lnTo>
                  <a:pt x="58915" y="0"/>
                </a:lnTo>
                <a:lnTo>
                  <a:pt x="58915" y="1371"/>
                </a:lnTo>
                <a:lnTo>
                  <a:pt x="61658" y="1371"/>
                </a:lnTo>
                <a:lnTo>
                  <a:pt x="61658" y="0"/>
                </a:lnTo>
                <a:close/>
              </a:path>
              <a:path w="335915" h="1905">
                <a:moveTo>
                  <a:pt x="67132" y="0"/>
                </a:moveTo>
                <a:lnTo>
                  <a:pt x="64389" y="0"/>
                </a:lnTo>
                <a:lnTo>
                  <a:pt x="64389" y="1371"/>
                </a:lnTo>
                <a:lnTo>
                  <a:pt x="67132" y="1371"/>
                </a:lnTo>
                <a:lnTo>
                  <a:pt x="67132" y="0"/>
                </a:lnTo>
                <a:close/>
              </a:path>
              <a:path w="335915" h="1905">
                <a:moveTo>
                  <a:pt x="72605" y="0"/>
                </a:moveTo>
                <a:lnTo>
                  <a:pt x="69862" y="0"/>
                </a:lnTo>
                <a:lnTo>
                  <a:pt x="69862" y="1371"/>
                </a:lnTo>
                <a:lnTo>
                  <a:pt x="72605" y="1371"/>
                </a:lnTo>
                <a:lnTo>
                  <a:pt x="72605" y="0"/>
                </a:lnTo>
                <a:close/>
              </a:path>
              <a:path w="335915" h="1905">
                <a:moveTo>
                  <a:pt x="78079" y="0"/>
                </a:moveTo>
                <a:lnTo>
                  <a:pt x="75336" y="0"/>
                </a:lnTo>
                <a:lnTo>
                  <a:pt x="75336" y="1371"/>
                </a:lnTo>
                <a:lnTo>
                  <a:pt x="78079" y="1371"/>
                </a:lnTo>
                <a:lnTo>
                  <a:pt x="78079" y="0"/>
                </a:lnTo>
                <a:close/>
              </a:path>
              <a:path w="335915" h="1905">
                <a:moveTo>
                  <a:pt x="83553" y="0"/>
                </a:moveTo>
                <a:lnTo>
                  <a:pt x="80810" y="0"/>
                </a:lnTo>
                <a:lnTo>
                  <a:pt x="80810" y="1371"/>
                </a:lnTo>
                <a:lnTo>
                  <a:pt x="83553" y="1371"/>
                </a:lnTo>
                <a:lnTo>
                  <a:pt x="83553" y="0"/>
                </a:lnTo>
                <a:close/>
              </a:path>
              <a:path w="335915" h="1905">
                <a:moveTo>
                  <a:pt x="89027" y="0"/>
                </a:moveTo>
                <a:lnTo>
                  <a:pt x="86283" y="0"/>
                </a:lnTo>
                <a:lnTo>
                  <a:pt x="86283" y="1371"/>
                </a:lnTo>
                <a:lnTo>
                  <a:pt x="89027" y="1371"/>
                </a:lnTo>
                <a:lnTo>
                  <a:pt x="89027" y="0"/>
                </a:lnTo>
                <a:close/>
              </a:path>
              <a:path w="335915" h="1905">
                <a:moveTo>
                  <a:pt x="94500" y="0"/>
                </a:moveTo>
                <a:lnTo>
                  <a:pt x="91757" y="0"/>
                </a:lnTo>
                <a:lnTo>
                  <a:pt x="91757" y="1371"/>
                </a:lnTo>
                <a:lnTo>
                  <a:pt x="94500" y="1371"/>
                </a:lnTo>
                <a:lnTo>
                  <a:pt x="94500" y="0"/>
                </a:lnTo>
                <a:close/>
              </a:path>
              <a:path w="335915" h="1905">
                <a:moveTo>
                  <a:pt x="99974" y="0"/>
                </a:moveTo>
                <a:lnTo>
                  <a:pt x="97231" y="0"/>
                </a:lnTo>
                <a:lnTo>
                  <a:pt x="97231" y="1371"/>
                </a:lnTo>
                <a:lnTo>
                  <a:pt x="99974" y="1371"/>
                </a:lnTo>
                <a:lnTo>
                  <a:pt x="99974" y="0"/>
                </a:lnTo>
                <a:close/>
              </a:path>
              <a:path w="335915" h="1905">
                <a:moveTo>
                  <a:pt x="105448" y="0"/>
                </a:moveTo>
                <a:lnTo>
                  <a:pt x="102704" y="0"/>
                </a:lnTo>
                <a:lnTo>
                  <a:pt x="102704" y="1371"/>
                </a:lnTo>
                <a:lnTo>
                  <a:pt x="105448" y="1371"/>
                </a:lnTo>
                <a:lnTo>
                  <a:pt x="105448" y="0"/>
                </a:lnTo>
                <a:close/>
              </a:path>
              <a:path w="335915" h="1905">
                <a:moveTo>
                  <a:pt x="110909" y="0"/>
                </a:moveTo>
                <a:lnTo>
                  <a:pt x="108178" y="0"/>
                </a:lnTo>
                <a:lnTo>
                  <a:pt x="108178" y="1371"/>
                </a:lnTo>
                <a:lnTo>
                  <a:pt x="110909" y="1371"/>
                </a:lnTo>
                <a:lnTo>
                  <a:pt x="110909" y="0"/>
                </a:lnTo>
                <a:close/>
              </a:path>
              <a:path w="335915" h="1905">
                <a:moveTo>
                  <a:pt x="116382" y="0"/>
                </a:moveTo>
                <a:lnTo>
                  <a:pt x="113652" y="0"/>
                </a:lnTo>
                <a:lnTo>
                  <a:pt x="113652" y="1371"/>
                </a:lnTo>
                <a:lnTo>
                  <a:pt x="116382" y="1371"/>
                </a:lnTo>
                <a:lnTo>
                  <a:pt x="116382" y="0"/>
                </a:lnTo>
                <a:close/>
              </a:path>
              <a:path w="335915" h="1905">
                <a:moveTo>
                  <a:pt x="121856" y="0"/>
                </a:moveTo>
                <a:lnTo>
                  <a:pt x="119126" y="0"/>
                </a:lnTo>
                <a:lnTo>
                  <a:pt x="119126" y="1371"/>
                </a:lnTo>
                <a:lnTo>
                  <a:pt x="121856" y="1371"/>
                </a:lnTo>
                <a:lnTo>
                  <a:pt x="121856" y="0"/>
                </a:lnTo>
                <a:close/>
              </a:path>
              <a:path w="335915" h="1905">
                <a:moveTo>
                  <a:pt x="127330" y="0"/>
                </a:moveTo>
                <a:lnTo>
                  <a:pt x="124599" y="0"/>
                </a:lnTo>
                <a:lnTo>
                  <a:pt x="124599" y="1371"/>
                </a:lnTo>
                <a:lnTo>
                  <a:pt x="127330" y="1371"/>
                </a:lnTo>
                <a:lnTo>
                  <a:pt x="127330" y="0"/>
                </a:lnTo>
                <a:close/>
              </a:path>
              <a:path w="335915" h="1905">
                <a:moveTo>
                  <a:pt x="132803" y="0"/>
                </a:moveTo>
                <a:lnTo>
                  <a:pt x="130073" y="0"/>
                </a:lnTo>
                <a:lnTo>
                  <a:pt x="130073" y="1371"/>
                </a:lnTo>
                <a:lnTo>
                  <a:pt x="132803" y="1371"/>
                </a:lnTo>
                <a:lnTo>
                  <a:pt x="132803" y="0"/>
                </a:lnTo>
                <a:close/>
              </a:path>
              <a:path w="335915" h="1905">
                <a:moveTo>
                  <a:pt x="138277" y="0"/>
                </a:moveTo>
                <a:lnTo>
                  <a:pt x="135547" y="0"/>
                </a:lnTo>
                <a:lnTo>
                  <a:pt x="135547" y="1371"/>
                </a:lnTo>
                <a:lnTo>
                  <a:pt x="138277" y="1371"/>
                </a:lnTo>
                <a:lnTo>
                  <a:pt x="138277" y="0"/>
                </a:lnTo>
                <a:close/>
              </a:path>
              <a:path w="335915" h="1905">
                <a:moveTo>
                  <a:pt x="143751" y="0"/>
                </a:moveTo>
                <a:lnTo>
                  <a:pt x="141020" y="0"/>
                </a:lnTo>
                <a:lnTo>
                  <a:pt x="141020" y="1371"/>
                </a:lnTo>
                <a:lnTo>
                  <a:pt x="143751" y="1371"/>
                </a:lnTo>
                <a:lnTo>
                  <a:pt x="143751" y="0"/>
                </a:lnTo>
                <a:close/>
              </a:path>
              <a:path w="335915" h="1905">
                <a:moveTo>
                  <a:pt x="149225" y="0"/>
                </a:moveTo>
                <a:lnTo>
                  <a:pt x="146494" y="0"/>
                </a:lnTo>
                <a:lnTo>
                  <a:pt x="146494" y="1371"/>
                </a:lnTo>
                <a:lnTo>
                  <a:pt x="149225" y="1371"/>
                </a:lnTo>
                <a:lnTo>
                  <a:pt x="149225" y="0"/>
                </a:lnTo>
                <a:close/>
              </a:path>
              <a:path w="335915" h="1905">
                <a:moveTo>
                  <a:pt x="154698" y="0"/>
                </a:moveTo>
                <a:lnTo>
                  <a:pt x="151968" y="0"/>
                </a:lnTo>
                <a:lnTo>
                  <a:pt x="151968" y="1371"/>
                </a:lnTo>
                <a:lnTo>
                  <a:pt x="154698" y="1371"/>
                </a:lnTo>
                <a:lnTo>
                  <a:pt x="154698" y="0"/>
                </a:lnTo>
                <a:close/>
              </a:path>
              <a:path w="335915" h="1905">
                <a:moveTo>
                  <a:pt x="160172" y="0"/>
                </a:moveTo>
                <a:lnTo>
                  <a:pt x="157441" y="0"/>
                </a:lnTo>
                <a:lnTo>
                  <a:pt x="157441" y="1371"/>
                </a:lnTo>
                <a:lnTo>
                  <a:pt x="160172" y="1371"/>
                </a:lnTo>
                <a:lnTo>
                  <a:pt x="160172" y="0"/>
                </a:lnTo>
                <a:close/>
              </a:path>
              <a:path w="335915" h="1905">
                <a:moveTo>
                  <a:pt x="165646" y="0"/>
                </a:moveTo>
                <a:lnTo>
                  <a:pt x="162915" y="0"/>
                </a:lnTo>
                <a:lnTo>
                  <a:pt x="162915" y="1371"/>
                </a:lnTo>
                <a:lnTo>
                  <a:pt x="165646" y="1371"/>
                </a:lnTo>
                <a:lnTo>
                  <a:pt x="165646" y="0"/>
                </a:lnTo>
                <a:close/>
              </a:path>
              <a:path w="335915" h="1905">
                <a:moveTo>
                  <a:pt x="171119" y="0"/>
                </a:moveTo>
                <a:lnTo>
                  <a:pt x="168389" y="0"/>
                </a:lnTo>
                <a:lnTo>
                  <a:pt x="168389" y="1371"/>
                </a:lnTo>
                <a:lnTo>
                  <a:pt x="171119" y="1371"/>
                </a:lnTo>
                <a:lnTo>
                  <a:pt x="171119" y="0"/>
                </a:lnTo>
                <a:close/>
              </a:path>
              <a:path w="335915" h="1905">
                <a:moveTo>
                  <a:pt x="176593" y="0"/>
                </a:moveTo>
                <a:lnTo>
                  <a:pt x="173863" y="0"/>
                </a:lnTo>
                <a:lnTo>
                  <a:pt x="173863" y="1371"/>
                </a:lnTo>
                <a:lnTo>
                  <a:pt x="176593" y="1371"/>
                </a:lnTo>
                <a:lnTo>
                  <a:pt x="176593" y="0"/>
                </a:lnTo>
                <a:close/>
              </a:path>
              <a:path w="335915" h="1905">
                <a:moveTo>
                  <a:pt x="182067" y="0"/>
                </a:moveTo>
                <a:lnTo>
                  <a:pt x="179336" y="0"/>
                </a:lnTo>
                <a:lnTo>
                  <a:pt x="179336" y="1371"/>
                </a:lnTo>
                <a:lnTo>
                  <a:pt x="182067" y="1371"/>
                </a:lnTo>
                <a:lnTo>
                  <a:pt x="182067" y="0"/>
                </a:lnTo>
                <a:close/>
              </a:path>
              <a:path w="335915" h="1905">
                <a:moveTo>
                  <a:pt x="187540" y="0"/>
                </a:moveTo>
                <a:lnTo>
                  <a:pt x="184797" y="0"/>
                </a:lnTo>
                <a:lnTo>
                  <a:pt x="184797" y="1371"/>
                </a:lnTo>
                <a:lnTo>
                  <a:pt x="187540" y="1371"/>
                </a:lnTo>
                <a:lnTo>
                  <a:pt x="187540" y="0"/>
                </a:lnTo>
                <a:close/>
              </a:path>
              <a:path w="335915" h="1905">
                <a:moveTo>
                  <a:pt x="193014" y="0"/>
                </a:moveTo>
                <a:lnTo>
                  <a:pt x="190271" y="0"/>
                </a:lnTo>
                <a:lnTo>
                  <a:pt x="190271" y="1371"/>
                </a:lnTo>
                <a:lnTo>
                  <a:pt x="193014" y="1371"/>
                </a:lnTo>
                <a:lnTo>
                  <a:pt x="193014" y="0"/>
                </a:lnTo>
                <a:close/>
              </a:path>
              <a:path w="335915" h="1905">
                <a:moveTo>
                  <a:pt x="198488" y="0"/>
                </a:moveTo>
                <a:lnTo>
                  <a:pt x="195745" y="0"/>
                </a:lnTo>
                <a:lnTo>
                  <a:pt x="195745" y="1371"/>
                </a:lnTo>
                <a:lnTo>
                  <a:pt x="198488" y="1371"/>
                </a:lnTo>
                <a:lnTo>
                  <a:pt x="198488" y="0"/>
                </a:lnTo>
                <a:close/>
              </a:path>
              <a:path w="335915" h="1905">
                <a:moveTo>
                  <a:pt x="203962" y="0"/>
                </a:moveTo>
                <a:lnTo>
                  <a:pt x="201218" y="0"/>
                </a:lnTo>
                <a:lnTo>
                  <a:pt x="201218" y="1371"/>
                </a:lnTo>
                <a:lnTo>
                  <a:pt x="203962" y="1371"/>
                </a:lnTo>
                <a:lnTo>
                  <a:pt x="203962" y="0"/>
                </a:lnTo>
                <a:close/>
              </a:path>
              <a:path w="335915" h="1905">
                <a:moveTo>
                  <a:pt x="209435" y="0"/>
                </a:moveTo>
                <a:lnTo>
                  <a:pt x="206692" y="0"/>
                </a:lnTo>
                <a:lnTo>
                  <a:pt x="206692" y="1371"/>
                </a:lnTo>
                <a:lnTo>
                  <a:pt x="209435" y="1371"/>
                </a:lnTo>
                <a:lnTo>
                  <a:pt x="209435" y="0"/>
                </a:lnTo>
                <a:close/>
              </a:path>
              <a:path w="335915" h="1905">
                <a:moveTo>
                  <a:pt x="214909" y="0"/>
                </a:moveTo>
                <a:lnTo>
                  <a:pt x="212166" y="0"/>
                </a:lnTo>
                <a:lnTo>
                  <a:pt x="212166" y="1371"/>
                </a:lnTo>
                <a:lnTo>
                  <a:pt x="214909" y="1371"/>
                </a:lnTo>
                <a:lnTo>
                  <a:pt x="214909" y="0"/>
                </a:lnTo>
                <a:close/>
              </a:path>
              <a:path w="335915" h="1905">
                <a:moveTo>
                  <a:pt x="220383" y="0"/>
                </a:moveTo>
                <a:lnTo>
                  <a:pt x="217639" y="0"/>
                </a:lnTo>
                <a:lnTo>
                  <a:pt x="217639" y="1371"/>
                </a:lnTo>
                <a:lnTo>
                  <a:pt x="220383" y="1371"/>
                </a:lnTo>
                <a:lnTo>
                  <a:pt x="220383" y="0"/>
                </a:lnTo>
                <a:close/>
              </a:path>
              <a:path w="335915" h="1905">
                <a:moveTo>
                  <a:pt x="225856" y="0"/>
                </a:moveTo>
                <a:lnTo>
                  <a:pt x="223113" y="0"/>
                </a:lnTo>
                <a:lnTo>
                  <a:pt x="223113" y="1371"/>
                </a:lnTo>
                <a:lnTo>
                  <a:pt x="225856" y="1371"/>
                </a:lnTo>
                <a:lnTo>
                  <a:pt x="225856" y="0"/>
                </a:lnTo>
                <a:close/>
              </a:path>
              <a:path w="335915" h="1905">
                <a:moveTo>
                  <a:pt x="231330" y="0"/>
                </a:moveTo>
                <a:lnTo>
                  <a:pt x="228587" y="0"/>
                </a:lnTo>
                <a:lnTo>
                  <a:pt x="228587" y="1371"/>
                </a:lnTo>
                <a:lnTo>
                  <a:pt x="231330" y="1371"/>
                </a:lnTo>
                <a:lnTo>
                  <a:pt x="231330" y="0"/>
                </a:lnTo>
                <a:close/>
              </a:path>
              <a:path w="335915" h="1905">
                <a:moveTo>
                  <a:pt x="236804" y="0"/>
                </a:moveTo>
                <a:lnTo>
                  <a:pt x="234061" y="0"/>
                </a:lnTo>
                <a:lnTo>
                  <a:pt x="234061" y="1371"/>
                </a:lnTo>
                <a:lnTo>
                  <a:pt x="236804" y="1371"/>
                </a:lnTo>
                <a:lnTo>
                  <a:pt x="236804" y="0"/>
                </a:lnTo>
                <a:close/>
              </a:path>
              <a:path w="335915" h="1905">
                <a:moveTo>
                  <a:pt x="242277" y="0"/>
                </a:moveTo>
                <a:lnTo>
                  <a:pt x="239534" y="0"/>
                </a:lnTo>
                <a:lnTo>
                  <a:pt x="239534" y="1371"/>
                </a:lnTo>
                <a:lnTo>
                  <a:pt x="242277" y="1371"/>
                </a:lnTo>
                <a:lnTo>
                  <a:pt x="242277" y="0"/>
                </a:lnTo>
                <a:close/>
              </a:path>
              <a:path w="335915" h="1905">
                <a:moveTo>
                  <a:pt x="247751" y="0"/>
                </a:moveTo>
                <a:lnTo>
                  <a:pt x="245008" y="0"/>
                </a:lnTo>
                <a:lnTo>
                  <a:pt x="245008" y="1371"/>
                </a:lnTo>
                <a:lnTo>
                  <a:pt x="247751" y="1371"/>
                </a:lnTo>
                <a:lnTo>
                  <a:pt x="247751" y="0"/>
                </a:lnTo>
                <a:close/>
              </a:path>
              <a:path w="335915" h="1905">
                <a:moveTo>
                  <a:pt x="253212" y="0"/>
                </a:moveTo>
                <a:lnTo>
                  <a:pt x="250482" y="0"/>
                </a:lnTo>
                <a:lnTo>
                  <a:pt x="250482" y="1371"/>
                </a:lnTo>
                <a:lnTo>
                  <a:pt x="253212" y="1371"/>
                </a:lnTo>
                <a:lnTo>
                  <a:pt x="253212" y="0"/>
                </a:lnTo>
                <a:close/>
              </a:path>
              <a:path w="335915" h="1905">
                <a:moveTo>
                  <a:pt x="258686" y="0"/>
                </a:moveTo>
                <a:lnTo>
                  <a:pt x="255955" y="0"/>
                </a:lnTo>
                <a:lnTo>
                  <a:pt x="255955" y="1371"/>
                </a:lnTo>
                <a:lnTo>
                  <a:pt x="258686" y="1371"/>
                </a:lnTo>
                <a:lnTo>
                  <a:pt x="258686" y="0"/>
                </a:lnTo>
                <a:close/>
              </a:path>
              <a:path w="335915" h="1905">
                <a:moveTo>
                  <a:pt x="264160" y="0"/>
                </a:moveTo>
                <a:lnTo>
                  <a:pt x="261429" y="0"/>
                </a:lnTo>
                <a:lnTo>
                  <a:pt x="261429" y="1371"/>
                </a:lnTo>
                <a:lnTo>
                  <a:pt x="264160" y="1371"/>
                </a:lnTo>
                <a:lnTo>
                  <a:pt x="264160" y="0"/>
                </a:lnTo>
                <a:close/>
              </a:path>
              <a:path w="335915" h="1905">
                <a:moveTo>
                  <a:pt x="269633" y="0"/>
                </a:moveTo>
                <a:lnTo>
                  <a:pt x="266903" y="0"/>
                </a:lnTo>
                <a:lnTo>
                  <a:pt x="266903" y="1371"/>
                </a:lnTo>
                <a:lnTo>
                  <a:pt x="269633" y="1371"/>
                </a:lnTo>
                <a:lnTo>
                  <a:pt x="269633" y="0"/>
                </a:lnTo>
                <a:close/>
              </a:path>
              <a:path w="335915" h="1905">
                <a:moveTo>
                  <a:pt x="275107" y="0"/>
                </a:moveTo>
                <a:lnTo>
                  <a:pt x="272376" y="0"/>
                </a:lnTo>
                <a:lnTo>
                  <a:pt x="272376" y="1371"/>
                </a:lnTo>
                <a:lnTo>
                  <a:pt x="275107" y="1371"/>
                </a:lnTo>
                <a:lnTo>
                  <a:pt x="275107" y="0"/>
                </a:lnTo>
                <a:close/>
              </a:path>
              <a:path w="335915" h="1905">
                <a:moveTo>
                  <a:pt x="280581" y="0"/>
                </a:moveTo>
                <a:lnTo>
                  <a:pt x="277850" y="0"/>
                </a:lnTo>
                <a:lnTo>
                  <a:pt x="277850" y="1371"/>
                </a:lnTo>
                <a:lnTo>
                  <a:pt x="280581" y="1371"/>
                </a:lnTo>
                <a:lnTo>
                  <a:pt x="280581" y="0"/>
                </a:lnTo>
                <a:close/>
              </a:path>
              <a:path w="335915" h="1905">
                <a:moveTo>
                  <a:pt x="286054" y="0"/>
                </a:moveTo>
                <a:lnTo>
                  <a:pt x="283324" y="0"/>
                </a:lnTo>
                <a:lnTo>
                  <a:pt x="283324" y="1371"/>
                </a:lnTo>
                <a:lnTo>
                  <a:pt x="286054" y="1371"/>
                </a:lnTo>
                <a:lnTo>
                  <a:pt x="286054" y="0"/>
                </a:lnTo>
                <a:close/>
              </a:path>
              <a:path w="335915" h="1905">
                <a:moveTo>
                  <a:pt x="291528" y="0"/>
                </a:moveTo>
                <a:lnTo>
                  <a:pt x="288798" y="0"/>
                </a:lnTo>
                <a:lnTo>
                  <a:pt x="288798" y="1371"/>
                </a:lnTo>
                <a:lnTo>
                  <a:pt x="291528" y="1371"/>
                </a:lnTo>
                <a:lnTo>
                  <a:pt x="291528" y="0"/>
                </a:lnTo>
                <a:close/>
              </a:path>
              <a:path w="335915" h="1905">
                <a:moveTo>
                  <a:pt x="297002" y="0"/>
                </a:moveTo>
                <a:lnTo>
                  <a:pt x="294271" y="0"/>
                </a:lnTo>
                <a:lnTo>
                  <a:pt x="294271" y="1371"/>
                </a:lnTo>
                <a:lnTo>
                  <a:pt x="297002" y="1371"/>
                </a:lnTo>
                <a:lnTo>
                  <a:pt x="297002" y="0"/>
                </a:lnTo>
                <a:close/>
              </a:path>
              <a:path w="335915" h="1905">
                <a:moveTo>
                  <a:pt x="302475" y="0"/>
                </a:moveTo>
                <a:lnTo>
                  <a:pt x="299745" y="0"/>
                </a:lnTo>
                <a:lnTo>
                  <a:pt x="299745" y="1371"/>
                </a:lnTo>
                <a:lnTo>
                  <a:pt x="302475" y="1371"/>
                </a:lnTo>
                <a:lnTo>
                  <a:pt x="302475" y="0"/>
                </a:lnTo>
                <a:close/>
              </a:path>
              <a:path w="335915" h="1905">
                <a:moveTo>
                  <a:pt x="307949" y="0"/>
                </a:moveTo>
                <a:lnTo>
                  <a:pt x="305219" y="0"/>
                </a:lnTo>
                <a:lnTo>
                  <a:pt x="305219" y="1371"/>
                </a:lnTo>
                <a:lnTo>
                  <a:pt x="307949" y="1371"/>
                </a:lnTo>
                <a:lnTo>
                  <a:pt x="307949" y="0"/>
                </a:lnTo>
                <a:close/>
              </a:path>
              <a:path w="335915" h="1905">
                <a:moveTo>
                  <a:pt x="313423" y="0"/>
                </a:moveTo>
                <a:lnTo>
                  <a:pt x="310692" y="0"/>
                </a:lnTo>
                <a:lnTo>
                  <a:pt x="310692" y="1371"/>
                </a:lnTo>
                <a:lnTo>
                  <a:pt x="313423" y="1371"/>
                </a:lnTo>
                <a:lnTo>
                  <a:pt x="313423" y="0"/>
                </a:lnTo>
                <a:close/>
              </a:path>
              <a:path w="335915" h="1905">
                <a:moveTo>
                  <a:pt x="318897" y="0"/>
                </a:moveTo>
                <a:lnTo>
                  <a:pt x="316166" y="0"/>
                </a:lnTo>
                <a:lnTo>
                  <a:pt x="316166" y="1371"/>
                </a:lnTo>
                <a:lnTo>
                  <a:pt x="318897" y="1371"/>
                </a:lnTo>
                <a:lnTo>
                  <a:pt x="318897" y="0"/>
                </a:lnTo>
                <a:close/>
              </a:path>
              <a:path w="335915" h="1905">
                <a:moveTo>
                  <a:pt x="324370" y="0"/>
                </a:moveTo>
                <a:lnTo>
                  <a:pt x="321640" y="0"/>
                </a:lnTo>
                <a:lnTo>
                  <a:pt x="321640" y="1371"/>
                </a:lnTo>
                <a:lnTo>
                  <a:pt x="324370" y="1371"/>
                </a:lnTo>
                <a:lnTo>
                  <a:pt x="324370" y="0"/>
                </a:lnTo>
                <a:close/>
              </a:path>
              <a:path w="335915" h="1905">
                <a:moveTo>
                  <a:pt x="329844" y="0"/>
                </a:moveTo>
                <a:lnTo>
                  <a:pt x="327101" y="0"/>
                </a:lnTo>
                <a:lnTo>
                  <a:pt x="327101" y="1371"/>
                </a:lnTo>
                <a:lnTo>
                  <a:pt x="329844" y="1371"/>
                </a:lnTo>
                <a:lnTo>
                  <a:pt x="329844" y="0"/>
                </a:lnTo>
                <a:close/>
              </a:path>
              <a:path w="335915" h="1905">
                <a:moveTo>
                  <a:pt x="335318" y="0"/>
                </a:moveTo>
                <a:lnTo>
                  <a:pt x="332574" y="0"/>
                </a:lnTo>
                <a:lnTo>
                  <a:pt x="332574" y="1371"/>
                </a:lnTo>
                <a:lnTo>
                  <a:pt x="335318" y="1371"/>
                </a:lnTo>
                <a:lnTo>
                  <a:pt x="33531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5" name="bg object 2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822783" y="4943626"/>
            <a:ext cx="169948" cy="169908"/>
          </a:xfrm>
          <a:prstGeom prst="rect">
            <a:avLst/>
          </a:prstGeom>
        </p:spPr>
      </p:pic>
      <p:pic>
        <p:nvPicPr>
          <p:cNvPr id="246" name="bg object 2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837289" y="2754551"/>
            <a:ext cx="169948" cy="169908"/>
          </a:xfrm>
          <a:prstGeom prst="rect">
            <a:avLst/>
          </a:prstGeom>
        </p:spPr>
      </p:pic>
      <p:sp>
        <p:nvSpPr>
          <p:cNvPr id="247" name="bg object 247"/>
          <p:cNvSpPr/>
          <p:nvPr/>
        </p:nvSpPr>
        <p:spPr>
          <a:xfrm>
            <a:off x="13544232" y="5486293"/>
            <a:ext cx="4504055" cy="1270"/>
          </a:xfrm>
          <a:custGeom>
            <a:avLst/>
            <a:gdLst/>
            <a:ahLst/>
            <a:cxnLst/>
            <a:rect l="l" t="t" r="r" b="b"/>
            <a:pathLst>
              <a:path w="4504055" h="1270">
                <a:moveTo>
                  <a:pt x="4503534" y="0"/>
                </a:moveTo>
                <a:lnTo>
                  <a:pt x="0" y="0"/>
                </a:lnTo>
                <a:lnTo>
                  <a:pt x="0" y="990"/>
                </a:lnTo>
                <a:lnTo>
                  <a:pt x="4503534" y="990"/>
                </a:lnTo>
                <a:lnTo>
                  <a:pt x="450353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16991762" y="1527236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182" y="444076"/>
                </a:moveTo>
                <a:lnTo>
                  <a:pt x="0" y="444076"/>
                </a:lnTo>
                <a:lnTo>
                  <a:pt x="0" y="0"/>
                </a:lnTo>
                <a:lnTo>
                  <a:pt x="444182" y="0"/>
                </a:lnTo>
                <a:lnTo>
                  <a:pt x="444182" y="444076"/>
                </a:lnTo>
                <a:close/>
              </a:path>
            </a:pathLst>
          </a:custGeom>
          <a:solidFill>
            <a:srgbClr val="9A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16285563" y="181983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182" y="444076"/>
                </a:moveTo>
                <a:lnTo>
                  <a:pt x="0" y="444076"/>
                </a:lnTo>
                <a:lnTo>
                  <a:pt x="0" y="0"/>
                </a:lnTo>
                <a:lnTo>
                  <a:pt x="444182" y="0"/>
                </a:lnTo>
                <a:lnTo>
                  <a:pt x="444182" y="444076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16737285" y="2322326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182" y="444076"/>
                </a:moveTo>
                <a:lnTo>
                  <a:pt x="0" y="444076"/>
                </a:lnTo>
                <a:lnTo>
                  <a:pt x="0" y="0"/>
                </a:lnTo>
                <a:lnTo>
                  <a:pt x="444182" y="0"/>
                </a:lnTo>
                <a:lnTo>
                  <a:pt x="444182" y="444076"/>
                </a:lnTo>
                <a:close/>
              </a:path>
            </a:pathLst>
          </a:custGeom>
          <a:solidFill>
            <a:srgbClr val="FFD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15553925" y="2474981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182" y="444077"/>
                </a:moveTo>
                <a:lnTo>
                  <a:pt x="0" y="444077"/>
                </a:lnTo>
                <a:lnTo>
                  <a:pt x="0" y="0"/>
                </a:lnTo>
                <a:lnTo>
                  <a:pt x="444182" y="0"/>
                </a:lnTo>
                <a:lnTo>
                  <a:pt x="444182" y="444077"/>
                </a:lnTo>
                <a:close/>
              </a:path>
            </a:pathLst>
          </a:custGeom>
          <a:solidFill>
            <a:srgbClr val="9AE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14994051" y="3071713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182" y="444076"/>
                </a:moveTo>
                <a:lnTo>
                  <a:pt x="0" y="444076"/>
                </a:lnTo>
                <a:lnTo>
                  <a:pt x="0" y="0"/>
                </a:lnTo>
                <a:lnTo>
                  <a:pt x="444182" y="0"/>
                </a:lnTo>
                <a:lnTo>
                  <a:pt x="444182" y="444076"/>
                </a:lnTo>
                <a:close/>
              </a:path>
            </a:pathLst>
          </a:custGeom>
          <a:solidFill>
            <a:srgbClr val="FFD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14656862" y="3747104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182" y="444077"/>
                </a:moveTo>
                <a:lnTo>
                  <a:pt x="0" y="444077"/>
                </a:lnTo>
                <a:lnTo>
                  <a:pt x="0" y="0"/>
                </a:lnTo>
                <a:lnTo>
                  <a:pt x="444182" y="0"/>
                </a:lnTo>
                <a:lnTo>
                  <a:pt x="444182" y="444077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18051206" y="23952"/>
            <a:ext cx="2050414" cy="5463540"/>
          </a:xfrm>
          <a:custGeom>
            <a:avLst/>
            <a:gdLst/>
            <a:ahLst/>
            <a:cxnLst/>
            <a:rect l="l" t="t" r="r" b="b"/>
            <a:pathLst>
              <a:path w="2050415" h="5463540">
                <a:moveTo>
                  <a:pt x="0" y="0"/>
                </a:moveTo>
                <a:lnTo>
                  <a:pt x="2050375" y="0"/>
                </a:lnTo>
                <a:lnTo>
                  <a:pt x="2050375" y="5463331"/>
                </a:lnTo>
                <a:lnTo>
                  <a:pt x="0" y="54633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18053260" y="25990"/>
            <a:ext cx="2046605" cy="5461635"/>
          </a:xfrm>
          <a:custGeom>
            <a:avLst/>
            <a:gdLst/>
            <a:ahLst/>
            <a:cxnLst/>
            <a:rect l="l" t="t" r="r" b="b"/>
            <a:pathLst>
              <a:path w="2046605" h="5461635">
                <a:moveTo>
                  <a:pt x="0" y="0"/>
                </a:moveTo>
                <a:lnTo>
                  <a:pt x="2046285" y="0"/>
                </a:lnTo>
                <a:lnTo>
                  <a:pt x="2046285" y="5461292"/>
                </a:lnTo>
              </a:path>
              <a:path w="2046605" h="5461635">
                <a:moveTo>
                  <a:pt x="0" y="5461292"/>
                </a:moveTo>
                <a:lnTo>
                  <a:pt x="0" y="0"/>
                </a:lnTo>
              </a:path>
              <a:path w="2046605" h="5461635">
                <a:moveTo>
                  <a:pt x="0" y="0"/>
                </a:moveTo>
                <a:lnTo>
                  <a:pt x="2046285" y="0"/>
                </a:lnTo>
                <a:lnTo>
                  <a:pt x="2046285" y="5461292"/>
                </a:lnTo>
              </a:path>
              <a:path w="2046605" h="5461635">
                <a:moveTo>
                  <a:pt x="0" y="5461292"/>
                </a:moveTo>
                <a:lnTo>
                  <a:pt x="0" y="0"/>
                </a:lnTo>
              </a:path>
            </a:pathLst>
          </a:custGeom>
          <a:ln w="4104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18054282" y="5481607"/>
            <a:ext cx="2044700" cy="5715"/>
          </a:xfrm>
          <a:custGeom>
            <a:avLst/>
            <a:gdLst/>
            <a:ahLst/>
            <a:cxnLst/>
            <a:rect l="l" t="t" r="r" b="b"/>
            <a:pathLst>
              <a:path w="2044700" h="5714">
                <a:moveTo>
                  <a:pt x="2044128" y="0"/>
                </a:moveTo>
                <a:lnTo>
                  <a:pt x="0" y="0"/>
                </a:lnTo>
                <a:lnTo>
                  <a:pt x="0" y="5676"/>
                </a:lnTo>
                <a:lnTo>
                  <a:pt x="2044128" y="5676"/>
                </a:lnTo>
                <a:lnTo>
                  <a:pt x="204412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7" name="bg object 25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247335" y="299446"/>
            <a:ext cx="102900" cy="102877"/>
          </a:xfrm>
          <a:prstGeom prst="rect">
            <a:avLst/>
          </a:prstGeom>
        </p:spPr>
      </p:pic>
      <p:sp>
        <p:nvSpPr>
          <p:cNvPr id="258" name="bg object 258"/>
          <p:cNvSpPr/>
          <p:nvPr/>
        </p:nvSpPr>
        <p:spPr>
          <a:xfrm>
            <a:off x="18252669" y="1141991"/>
            <a:ext cx="1503680" cy="13970"/>
          </a:xfrm>
          <a:custGeom>
            <a:avLst/>
            <a:gdLst/>
            <a:ahLst/>
            <a:cxnLst/>
            <a:rect l="l" t="t" r="r" b="b"/>
            <a:pathLst>
              <a:path w="1503680" h="13969">
                <a:moveTo>
                  <a:pt x="1503273" y="0"/>
                </a:moveTo>
                <a:lnTo>
                  <a:pt x="0" y="0"/>
                </a:lnTo>
                <a:lnTo>
                  <a:pt x="0" y="13665"/>
                </a:lnTo>
                <a:lnTo>
                  <a:pt x="1503273" y="13665"/>
                </a:lnTo>
                <a:lnTo>
                  <a:pt x="1503273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18271363" y="330474"/>
            <a:ext cx="53975" cy="41910"/>
          </a:xfrm>
          <a:custGeom>
            <a:avLst/>
            <a:gdLst/>
            <a:ahLst/>
            <a:cxnLst/>
            <a:rect l="l" t="t" r="r" b="b"/>
            <a:pathLst>
              <a:path w="53975" h="41910">
                <a:moveTo>
                  <a:pt x="53822" y="20599"/>
                </a:moveTo>
                <a:lnTo>
                  <a:pt x="53670" y="19837"/>
                </a:lnTo>
                <a:lnTo>
                  <a:pt x="53517" y="19380"/>
                </a:lnTo>
                <a:lnTo>
                  <a:pt x="53479" y="19215"/>
                </a:lnTo>
                <a:lnTo>
                  <a:pt x="34874" y="0"/>
                </a:lnTo>
                <a:lnTo>
                  <a:pt x="31775" y="0"/>
                </a:lnTo>
                <a:lnTo>
                  <a:pt x="27978" y="3822"/>
                </a:lnTo>
                <a:lnTo>
                  <a:pt x="27965" y="6908"/>
                </a:lnTo>
                <a:lnTo>
                  <a:pt x="37084" y="16014"/>
                </a:lnTo>
                <a:lnTo>
                  <a:pt x="2184" y="16014"/>
                </a:lnTo>
                <a:lnTo>
                  <a:pt x="0" y="18211"/>
                </a:lnTo>
                <a:lnTo>
                  <a:pt x="0" y="23596"/>
                </a:lnTo>
                <a:lnTo>
                  <a:pt x="2184" y="25793"/>
                </a:lnTo>
                <a:lnTo>
                  <a:pt x="37084" y="25793"/>
                </a:lnTo>
                <a:lnTo>
                  <a:pt x="27965" y="34912"/>
                </a:lnTo>
                <a:lnTo>
                  <a:pt x="27965" y="37985"/>
                </a:lnTo>
                <a:lnTo>
                  <a:pt x="30822" y="40855"/>
                </a:lnTo>
                <a:lnTo>
                  <a:pt x="32080" y="41338"/>
                </a:lnTo>
                <a:lnTo>
                  <a:pt x="34594" y="41338"/>
                </a:lnTo>
                <a:lnTo>
                  <a:pt x="53251" y="23075"/>
                </a:lnTo>
                <a:lnTo>
                  <a:pt x="53340" y="22910"/>
                </a:lnTo>
                <a:lnTo>
                  <a:pt x="53416" y="22745"/>
                </a:lnTo>
                <a:lnTo>
                  <a:pt x="53517" y="22453"/>
                </a:lnTo>
                <a:lnTo>
                  <a:pt x="53670" y="22021"/>
                </a:lnTo>
                <a:lnTo>
                  <a:pt x="53822" y="21259"/>
                </a:lnTo>
                <a:lnTo>
                  <a:pt x="53822" y="20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18256313" y="2045063"/>
            <a:ext cx="1527810" cy="13970"/>
          </a:xfrm>
          <a:custGeom>
            <a:avLst/>
            <a:gdLst/>
            <a:ahLst/>
            <a:cxnLst/>
            <a:rect l="l" t="t" r="r" b="b"/>
            <a:pathLst>
              <a:path w="1527809" h="13969">
                <a:moveTo>
                  <a:pt x="1527543" y="0"/>
                </a:moveTo>
                <a:lnTo>
                  <a:pt x="0" y="0"/>
                </a:lnTo>
                <a:lnTo>
                  <a:pt x="0" y="13665"/>
                </a:lnTo>
                <a:lnTo>
                  <a:pt x="1527543" y="13665"/>
                </a:lnTo>
                <a:lnTo>
                  <a:pt x="1527543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18285269" y="3179947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7035" y="128485"/>
                </a:moveTo>
                <a:lnTo>
                  <a:pt x="246938" y="78473"/>
                </a:lnTo>
                <a:lnTo>
                  <a:pt x="219392" y="37630"/>
                </a:lnTo>
                <a:lnTo>
                  <a:pt x="178549" y="10096"/>
                </a:lnTo>
                <a:lnTo>
                  <a:pt x="128524" y="0"/>
                </a:lnTo>
                <a:lnTo>
                  <a:pt x="78486" y="10096"/>
                </a:lnTo>
                <a:lnTo>
                  <a:pt x="37642" y="37630"/>
                </a:lnTo>
                <a:lnTo>
                  <a:pt x="10096" y="78473"/>
                </a:lnTo>
                <a:lnTo>
                  <a:pt x="0" y="128485"/>
                </a:lnTo>
                <a:lnTo>
                  <a:pt x="10096" y="178511"/>
                </a:lnTo>
                <a:lnTo>
                  <a:pt x="37642" y="219341"/>
                </a:lnTo>
                <a:lnTo>
                  <a:pt x="78486" y="246888"/>
                </a:lnTo>
                <a:lnTo>
                  <a:pt x="128524" y="256984"/>
                </a:lnTo>
                <a:lnTo>
                  <a:pt x="178549" y="246888"/>
                </a:lnTo>
                <a:lnTo>
                  <a:pt x="219392" y="219341"/>
                </a:lnTo>
                <a:lnTo>
                  <a:pt x="246938" y="178511"/>
                </a:lnTo>
                <a:lnTo>
                  <a:pt x="257035" y="128485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18268442" y="315688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7048" y="128485"/>
                </a:moveTo>
                <a:lnTo>
                  <a:pt x="246938" y="78473"/>
                </a:lnTo>
                <a:lnTo>
                  <a:pt x="219405" y="37630"/>
                </a:lnTo>
                <a:lnTo>
                  <a:pt x="178549" y="10096"/>
                </a:lnTo>
                <a:lnTo>
                  <a:pt x="128524" y="0"/>
                </a:lnTo>
                <a:lnTo>
                  <a:pt x="78486" y="10096"/>
                </a:lnTo>
                <a:lnTo>
                  <a:pt x="37642" y="37630"/>
                </a:lnTo>
                <a:lnTo>
                  <a:pt x="10096" y="78473"/>
                </a:lnTo>
                <a:lnTo>
                  <a:pt x="0" y="128485"/>
                </a:lnTo>
                <a:lnTo>
                  <a:pt x="10096" y="178511"/>
                </a:lnTo>
                <a:lnTo>
                  <a:pt x="37642" y="219354"/>
                </a:lnTo>
                <a:lnTo>
                  <a:pt x="78486" y="246888"/>
                </a:lnTo>
                <a:lnTo>
                  <a:pt x="128524" y="256984"/>
                </a:lnTo>
                <a:lnTo>
                  <a:pt x="178549" y="246888"/>
                </a:lnTo>
                <a:lnTo>
                  <a:pt x="219405" y="219354"/>
                </a:lnTo>
                <a:lnTo>
                  <a:pt x="246938" y="178511"/>
                </a:lnTo>
                <a:lnTo>
                  <a:pt x="257048" y="128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18268445" y="3156877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0" y="128492"/>
                </a:moveTo>
                <a:lnTo>
                  <a:pt x="10099" y="78476"/>
                </a:lnTo>
                <a:lnTo>
                  <a:pt x="37642" y="37633"/>
                </a:lnTo>
                <a:lnTo>
                  <a:pt x="78494" y="10097"/>
                </a:lnTo>
                <a:lnTo>
                  <a:pt x="128522" y="0"/>
                </a:lnTo>
                <a:lnTo>
                  <a:pt x="178550" y="10097"/>
                </a:lnTo>
                <a:lnTo>
                  <a:pt x="219402" y="37633"/>
                </a:lnTo>
                <a:lnTo>
                  <a:pt x="246945" y="78476"/>
                </a:lnTo>
                <a:lnTo>
                  <a:pt x="257045" y="128492"/>
                </a:lnTo>
                <a:lnTo>
                  <a:pt x="246945" y="178508"/>
                </a:lnTo>
                <a:lnTo>
                  <a:pt x="219402" y="219351"/>
                </a:lnTo>
                <a:lnTo>
                  <a:pt x="178550" y="246887"/>
                </a:lnTo>
                <a:lnTo>
                  <a:pt x="128522" y="256984"/>
                </a:lnTo>
                <a:lnTo>
                  <a:pt x="78494" y="246887"/>
                </a:lnTo>
                <a:lnTo>
                  <a:pt x="37642" y="219351"/>
                </a:lnTo>
                <a:lnTo>
                  <a:pt x="10099" y="178508"/>
                </a:lnTo>
                <a:lnTo>
                  <a:pt x="0" y="128492"/>
                </a:lnTo>
                <a:close/>
              </a:path>
              <a:path w="257175" h="257175">
                <a:moveTo>
                  <a:pt x="0" y="128492"/>
                </a:moveTo>
                <a:lnTo>
                  <a:pt x="10099" y="78476"/>
                </a:lnTo>
                <a:lnTo>
                  <a:pt x="37642" y="37633"/>
                </a:lnTo>
                <a:lnTo>
                  <a:pt x="78494" y="10097"/>
                </a:lnTo>
                <a:lnTo>
                  <a:pt x="128522" y="0"/>
                </a:lnTo>
                <a:lnTo>
                  <a:pt x="178550" y="10097"/>
                </a:lnTo>
                <a:lnTo>
                  <a:pt x="219402" y="37633"/>
                </a:lnTo>
                <a:lnTo>
                  <a:pt x="246945" y="78476"/>
                </a:lnTo>
                <a:lnTo>
                  <a:pt x="257045" y="128492"/>
                </a:lnTo>
                <a:lnTo>
                  <a:pt x="246945" y="178508"/>
                </a:lnTo>
                <a:lnTo>
                  <a:pt x="219402" y="219351"/>
                </a:lnTo>
                <a:lnTo>
                  <a:pt x="178550" y="246887"/>
                </a:lnTo>
                <a:lnTo>
                  <a:pt x="128522" y="256984"/>
                </a:lnTo>
                <a:lnTo>
                  <a:pt x="78494" y="246887"/>
                </a:lnTo>
                <a:lnTo>
                  <a:pt x="37642" y="219351"/>
                </a:lnTo>
                <a:lnTo>
                  <a:pt x="10099" y="178508"/>
                </a:lnTo>
                <a:lnTo>
                  <a:pt x="0" y="128492"/>
                </a:lnTo>
                <a:close/>
              </a:path>
            </a:pathLst>
          </a:custGeom>
          <a:ln w="9563">
            <a:solidFill>
              <a:srgbClr val="17A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18284114" y="1441470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469" y="0"/>
                </a:moveTo>
                <a:lnTo>
                  <a:pt x="53428" y="0"/>
                </a:lnTo>
                <a:lnTo>
                  <a:pt x="53428" y="48945"/>
                </a:lnTo>
                <a:lnTo>
                  <a:pt x="0" y="48945"/>
                </a:lnTo>
                <a:lnTo>
                  <a:pt x="0" y="69443"/>
                </a:lnTo>
                <a:lnTo>
                  <a:pt x="69469" y="69443"/>
                </a:lnTo>
                <a:lnTo>
                  <a:pt x="69469" y="48945"/>
                </a:lnTo>
                <a:lnTo>
                  <a:pt x="69469" y="0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18268082" y="1420966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0"/>
                </a:moveTo>
                <a:lnTo>
                  <a:pt x="69462" y="0"/>
                </a:lnTo>
                <a:lnTo>
                  <a:pt x="69462" y="69445"/>
                </a:lnTo>
                <a:lnTo>
                  <a:pt x="0" y="69445"/>
                </a:lnTo>
                <a:lnTo>
                  <a:pt x="0" y="0"/>
                </a:lnTo>
                <a:close/>
              </a:path>
              <a:path w="69850" h="69850">
                <a:moveTo>
                  <a:pt x="0" y="0"/>
                </a:moveTo>
                <a:lnTo>
                  <a:pt x="69462" y="0"/>
                </a:lnTo>
                <a:lnTo>
                  <a:pt x="69462" y="69445"/>
                </a:lnTo>
                <a:lnTo>
                  <a:pt x="0" y="69445"/>
                </a:lnTo>
                <a:lnTo>
                  <a:pt x="0" y="0"/>
                </a:lnTo>
                <a:close/>
              </a:path>
            </a:pathLst>
          </a:custGeom>
          <a:ln w="6826">
            <a:solidFill>
              <a:srgbClr val="17A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18250954" y="3583579"/>
            <a:ext cx="1527810" cy="13970"/>
          </a:xfrm>
          <a:custGeom>
            <a:avLst/>
            <a:gdLst/>
            <a:ahLst/>
            <a:cxnLst/>
            <a:rect l="l" t="t" r="r" b="b"/>
            <a:pathLst>
              <a:path w="1527809" h="13970">
                <a:moveTo>
                  <a:pt x="1527556" y="0"/>
                </a:moveTo>
                <a:lnTo>
                  <a:pt x="0" y="0"/>
                </a:lnTo>
                <a:lnTo>
                  <a:pt x="0" y="13665"/>
                </a:lnTo>
                <a:lnTo>
                  <a:pt x="1527556" y="13665"/>
                </a:lnTo>
                <a:lnTo>
                  <a:pt x="1527556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7" name="bg object 26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245605" y="3714279"/>
            <a:ext cx="719891" cy="95649"/>
          </a:xfrm>
          <a:prstGeom prst="rect">
            <a:avLst/>
          </a:prstGeom>
        </p:spPr>
      </p:pic>
      <p:sp>
        <p:nvSpPr>
          <p:cNvPr id="268" name="bg object 268"/>
          <p:cNvSpPr/>
          <p:nvPr/>
        </p:nvSpPr>
        <p:spPr>
          <a:xfrm>
            <a:off x="18279555" y="2349875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40" h="257810">
                <a:moveTo>
                  <a:pt x="256451" y="128816"/>
                </a:moveTo>
                <a:lnTo>
                  <a:pt x="246380" y="78676"/>
                </a:lnTo>
                <a:lnTo>
                  <a:pt x="218897" y="37719"/>
                </a:lnTo>
                <a:lnTo>
                  <a:pt x="178142" y="10121"/>
                </a:lnTo>
                <a:lnTo>
                  <a:pt x="128231" y="0"/>
                </a:lnTo>
                <a:lnTo>
                  <a:pt x="78308" y="10121"/>
                </a:lnTo>
                <a:lnTo>
                  <a:pt x="37553" y="37719"/>
                </a:lnTo>
                <a:lnTo>
                  <a:pt x="10071" y="78676"/>
                </a:lnTo>
                <a:lnTo>
                  <a:pt x="0" y="128816"/>
                </a:lnTo>
                <a:lnTo>
                  <a:pt x="10071" y="178955"/>
                </a:lnTo>
                <a:lnTo>
                  <a:pt x="37553" y="219900"/>
                </a:lnTo>
                <a:lnTo>
                  <a:pt x="78308" y="247510"/>
                </a:lnTo>
                <a:lnTo>
                  <a:pt x="128231" y="257632"/>
                </a:lnTo>
                <a:lnTo>
                  <a:pt x="178142" y="247510"/>
                </a:lnTo>
                <a:lnTo>
                  <a:pt x="218897" y="219900"/>
                </a:lnTo>
                <a:lnTo>
                  <a:pt x="246380" y="178955"/>
                </a:lnTo>
                <a:lnTo>
                  <a:pt x="256451" y="128816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18262753" y="2326761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40" h="257810">
                <a:moveTo>
                  <a:pt x="256463" y="128828"/>
                </a:moveTo>
                <a:lnTo>
                  <a:pt x="246380" y="78676"/>
                </a:lnTo>
                <a:lnTo>
                  <a:pt x="218897" y="37731"/>
                </a:lnTo>
                <a:lnTo>
                  <a:pt x="178142" y="10134"/>
                </a:lnTo>
                <a:lnTo>
                  <a:pt x="128231" y="0"/>
                </a:lnTo>
                <a:lnTo>
                  <a:pt x="78308" y="10134"/>
                </a:lnTo>
                <a:lnTo>
                  <a:pt x="37553" y="37731"/>
                </a:lnTo>
                <a:lnTo>
                  <a:pt x="10071" y="78676"/>
                </a:lnTo>
                <a:lnTo>
                  <a:pt x="0" y="128828"/>
                </a:lnTo>
                <a:lnTo>
                  <a:pt x="10071" y="178968"/>
                </a:lnTo>
                <a:lnTo>
                  <a:pt x="37553" y="219913"/>
                </a:lnTo>
                <a:lnTo>
                  <a:pt x="78308" y="247523"/>
                </a:lnTo>
                <a:lnTo>
                  <a:pt x="128231" y="257644"/>
                </a:lnTo>
                <a:lnTo>
                  <a:pt x="178142" y="247523"/>
                </a:lnTo>
                <a:lnTo>
                  <a:pt x="218897" y="219913"/>
                </a:lnTo>
                <a:lnTo>
                  <a:pt x="246380" y="178968"/>
                </a:lnTo>
                <a:lnTo>
                  <a:pt x="256463" y="128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18262756" y="2326761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40" h="257810">
                <a:moveTo>
                  <a:pt x="0" y="128818"/>
                </a:moveTo>
                <a:lnTo>
                  <a:pt x="10076" y="78674"/>
                </a:lnTo>
                <a:lnTo>
                  <a:pt x="37556" y="37728"/>
                </a:lnTo>
                <a:lnTo>
                  <a:pt x="78316" y="10122"/>
                </a:lnTo>
                <a:lnTo>
                  <a:pt x="128230" y="0"/>
                </a:lnTo>
                <a:lnTo>
                  <a:pt x="178144" y="10122"/>
                </a:lnTo>
                <a:lnTo>
                  <a:pt x="218904" y="37728"/>
                </a:lnTo>
                <a:lnTo>
                  <a:pt x="246384" y="78674"/>
                </a:lnTo>
                <a:lnTo>
                  <a:pt x="256461" y="128818"/>
                </a:lnTo>
                <a:lnTo>
                  <a:pt x="246384" y="178961"/>
                </a:lnTo>
                <a:lnTo>
                  <a:pt x="218904" y="219907"/>
                </a:lnTo>
                <a:lnTo>
                  <a:pt x="178144" y="247513"/>
                </a:lnTo>
                <a:lnTo>
                  <a:pt x="128230" y="257636"/>
                </a:lnTo>
                <a:lnTo>
                  <a:pt x="78316" y="247513"/>
                </a:lnTo>
                <a:lnTo>
                  <a:pt x="37556" y="219907"/>
                </a:lnTo>
                <a:lnTo>
                  <a:pt x="10076" y="178961"/>
                </a:lnTo>
                <a:lnTo>
                  <a:pt x="0" y="128818"/>
                </a:lnTo>
                <a:close/>
              </a:path>
              <a:path w="256540" h="257810">
                <a:moveTo>
                  <a:pt x="0" y="128818"/>
                </a:moveTo>
                <a:lnTo>
                  <a:pt x="10076" y="78674"/>
                </a:lnTo>
                <a:lnTo>
                  <a:pt x="37556" y="37728"/>
                </a:lnTo>
                <a:lnTo>
                  <a:pt x="78316" y="10122"/>
                </a:lnTo>
                <a:lnTo>
                  <a:pt x="128230" y="0"/>
                </a:lnTo>
                <a:lnTo>
                  <a:pt x="178144" y="10122"/>
                </a:lnTo>
                <a:lnTo>
                  <a:pt x="218904" y="37728"/>
                </a:lnTo>
                <a:lnTo>
                  <a:pt x="246384" y="78674"/>
                </a:lnTo>
                <a:lnTo>
                  <a:pt x="256461" y="128818"/>
                </a:lnTo>
                <a:lnTo>
                  <a:pt x="246384" y="178961"/>
                </a:lnTo>
                <a:lnTo>
                  <a:pt x="218904" y="219907"/>
                </a:lnTo>
                <a:lnTo>
                  <a:pt x="178144" y="247513"/>
                </a:lnTo>
                <a:lnTo>
                  <a:pt x="128230" y="257636"/>
                </a:lnTo>
                <a:lnTo>
                  <a:pt x="78316" y="247513"/>
                </a:lnTo>
                <a:lnTo>
                  <a:pt x="37556" y="219907"/>
                </a:lnTo>
                <a:lnTo>
                  <a:pt x="10076" y="178961"/>
                </a:lnTo>
                <a:lnTo>
                  <a:pt x="0" y="128818"/>
                </a:lnTo>
                <a:close/>
              </a:path>
            </a:pathLst>
          </a:custGeom>
          <a:ln w="9564">
            <a:solidFill>
              <a:srgbClr val="17A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19057457" y="2587984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723" y="30719"/>
                </a:moveTo>
                <a:lnTo>
                  <a:pt x="22671" y="30719"/>
                </a:lnTo>
                <a:lnTo>
                  <a:pt x="20147" y="28202"/>
                </a:lnTo>
                <a:lnTo>
                  <a:pt x="20147" y="26155"/>
                </a:lnTo>
                <a:lnTo>
                  <a:pt x="27746" y="18575"/>
                </a:lnTo>
                <a:lnTo>
                  <a:pt x="1442" y="18575"/>
                </a:lnTo>
                <a:lnTo>
                  <a:pt x="0" y="17123"/>
                </a:lnTo>
                <a:lnTo>
                  <a:pt x="0" y="13582"/>
                </a:lnTo>
                <a:lnTo>
                  <a:pt x="1442" y="12130"/>
                </a:lnTo>
                <a:lnTo>
                  <a:pt x="27746" y="12144"/>
                </a:lnTo>
                <a:lnTo>
                  <a:pt x="20147" y="4564"/>
                </a:lnTo>
                <a:lnTo>
                  <a:pt x="20147" y="2517"/>
                </a:lnTo>
                <a:lnTo>
                  <a:pt x="22671" y="0"/>
                </a:lnTo>
                <a:lnTo>
                  <a:pt x="24723" y="0"/>
                </a:lnTo>
                <a:lnTo>
                  <a:pt x="37827" y="13084"/>
                </a:lnTo>
                <a:lnTo>
                  <a:pt x="39089" y="14343"/>
                </a:lnTo>
                <a:lnTo>
                  <a:pt x="39089" y="16390"/>
                </a:lnTo>
                <a:lnTo>
                  <a:pt x="24723" y="30719"/>
                </a:lnTo>
                <a:close/>
              </a:path>
            </a:pathLst>
          </a:custGeom>
          <a:solidFill>
            <a:srgbClr val="1B6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2" name="bg object 27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591589" y="2553917"/>
            <a:ext cx="531108" cy="95649"/>
          </a:xfrm>
          <a:prstGeom prst="rect">
            <a:avLst/>
          </a:prstGeom>
        </p:spPr>
      </p:pic>
      <p:sp>
        <p:nvSpPr>
          <p:cNvPr id="273" name="bg object 273"/>
          <p:cNvSpPr/>
          <p:nvPr/>
        </p:nvSpPr>
        <p:spPr>
          <a:xfrm>
            <a:off x="19064913" y="2998063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723" y="30719"/>
                </a:moveTo>
                <a:lnTo>
                  <a:pt x="22671" y="30719"/>
                </a:lnTo>
                <a:lnTo>
                  <a:pt x="20147" y="28202"/>
                </a:lnTo>
                <a:lnTo>
                  <a:pt x="20147" y="26155"/>
                </a:lnTo>
                <a:lnTo>
                  <a:pt x="27746" y="18575"/>
                </a:lnTo>
                <a:lnTo>
                  <a:pt x="1442" y="18575"/>
                </a:lnTo>
                <a:lnTo>
                  <a:pt x="0" y="17123"/>
                </a:lnTo>
                <a:lnTo>
                  <a:pt x="0" y="13582"/>
                </a:lnTo>
                <a:lnTo>
                  <a:pt x="1442" y="12130"/>
                </a:lnTo>
                <a:lnTo>
                  <a:pt x="27746" y="12144"/>
                </a:lnTo>
                <a:lnTo>
                  <a:pt x="20147" y="4564"/>
                </a:lnTo>
                <a:lnTo>
                  <a:pt x="20147" y="2517"/>
                </a:lnTo>
                <a:lnTo>
                  <a:pt x="22671" y="0"/>
                </a:lnTo>
                <a:lnTo>
                  <a:pt x="24723" y="0"/>
                </a:lnTo>
                <a:lnTo>
                  <a:pt x="37827" y="13084"/>
                </a:lnTo>
                <a:lnTo>
                  <a:pt x="39089" y="14343"/>
                </a:lnTo>
                <a:lnTo>
                  <a:pt x="39089" y="16390"/>
                </a:lnTo>
                <a:lnTo>
                  <a:pt x="24723" y="30719"/>
                </a:lnTo>
                <a:close/>
              </a:path>
            </a:pathLst>
          </a:custGeom>
          <a:solidFill>
            <a:srgbClr val="1B6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4" name="bg object 27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599048" y="2963994"/>
            <a:ext cx="531108" cy="95649"/>
          </a:xfrm>
          <a:prstGeom prst="rect">
            <a:avLst/>
          </a:prstGeom>
        </p:spPr>
      </p:pic>
      <p:sp>
        <p:nvSpPr>
          <p:cNvPr id="275" name="bg object 275"/>
          <p:cNvSpPr/>
          <p:nvPr/>
        </p:nvSpPr>
        <p:spPr>
          <a:xfrm>
            <a:off x="18284545" y="2759496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40" h="257810">
                <a:moveTo>
                  <a:pt x="128236" y="257636"/>
                </a:moveTo>
                <a:lnTo>
                  <a:pt x="78319" y="247513"/>
                </a:lnTo>
                <a:lnTo>
                  <a:pt x="37558" y="219907"/>
                </a:lnTo>
                <a:lnTo>
                  <a:pt x="10077" y="178961"/>
                </a:lnTo>
                <a:lnTo>
                  <a:pt x="0" y="128818"/>
                </a:lnTo>
                <a:lnTo>
                  <a:pt x="10077" y="78674"/>
                </a:lnTo>
                <a:lnTo>
                  <a:pt x="37558" y="37728"/>
                </a:lnTo>
                <a:lnTo>
                  <a:pt x="78319" y="10122"/>
                </a:lnTo>
                <a:lnTo>
                  <a:pt x="128236" y="0"/>
                </a:lnTo>
                <a:lnTo>
                  <a:pt x="178153" y="10122"/>
                </a:lnTo>
                <a:lnTo>
                  <a:pt x="218914" y="37728"/>
                </a:lnTo>
                <a:lnTo>
                  <a:pt x="246396" y="78674"/>
                </a:lnTo>
                <a:lnTo>
                  <a:pt x="256473" y="128818"/>
                </a:lnTo>
                <a:lnTo>
                  <a:pt x="246396" y="178961"/>
                </a:lnTo>
                <a:lnTo>
                  <a:pt x="218914" y="219907"/>
                </a:lnTo>
                <a:lnTo>
                  <a:pt x="178153" y="247513"/>
                </a:lnTo>
                <a:lnTo>
                  <a:pt x="128236" y="257636"/>
                </a:lnTo>
                <a:close/>
              </a:path>
            </a:pathLst>
          </a:custGeom>
          <a:solidFill>
            <a:srgbClr val="9999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18267757" y="2736392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40" h="257810">
                <a:moveTo>
                  <a:pt x="128236" y="257636"/>
                </a:moveTo>
                <a:lnTo>
                  <a:pt x="78319" y="247513"/>
                </a:lnTo>
                <a:lnTo>
                  <a:pt x="37558" y="219907"/>
                </a:lnTo>
                <a:lnTo>
                  <a:pt x="10077" y="178961"/>
                </a:lnTo>
                <a:lnTo>
                  <a:pt x="0" y="128818"/>
                </a:lnTo>
                <a:lnTo>
                  <a:pt x="10077" y="78674"/>
                </a:lnTo>
                <a:lnTo>
                  <a:pt x="37558" y="37728"/>
                </a:lnTo>
                <a:lnTo>
                  <a:pt x="78319" y="10122"/>
                </a:lnTo>
                <a:lnTo>
                  <a:pt x="128236" y="0"/>
                </a:lnTo>
                <a:lnTo>
                  <a:pt x="178153" y="10122"/>
                </a:lnTo>
                <a:lnTo>
                  <a:pt x="218914" y="37728"/>
                </a:lnTo>
                <a:lnTo>
                  <a:pt x="246396" y="78674"/>
                </a:lnTo>
                <a:lnTo>
                  <a:pt x="256473" y="128818"/>
                </a:lnTo>
                <a:lnTo>
                  <a:pt x="246396" y="178961"/>
                </a:lnTo>
                <a:lnTo>
                  <a:pt x="218914" y="219907"/>
                </a:lnTo>
                <a:lnTo>
                  <a:pt x="178153" y="247513"/>
                </a:lnTo>
                <a:lnTo>
                  <a:pt x="128236" y="257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18267757" y="2736392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40" h="257810">
                <a:moveTo>
                  <a:pt x="0" y="128818"/>
                </a:moveTo>
                <a:lnTo>
                  <a:pt x="10077" y="78674"/>
                </a:lnTo>
                <a:lnTo>
                  <a:pt x="37558" y="37728"/>
                </a:lnTo>
                <a:lnTo>
                  <a:pt x="78319" y="10122"/>
                </a:lnTo>
                <a:lnTo>
                  <a:pt x="128236" y="0"/>
                </a:lnTo>
                <a:lnTo>
                  <a:pt x="178153" y="10122"/>
                </a:lnTo>
                <a:lnTo>
                  <a:pt x="218914" y="37728"/>
                </a:lnTo>
                <a:lnTo>
                  <a:pt x="246396" y="78674"/>
                </a:lnTo>
                <a:lnTo>
                  <a:pt x="256473" y="128818"/>
                </a:lnTo>
                <a:lnTo>
                  <a:pt x="246396" y="178961"/>
                </a:lnTo>
                <a:lnTo>
                  <a:pt x="218914" y="219907"/>
                </a:lnTo>
                <a:lnTo>
                  <a:pt x="178153" y="247513"/>
                </a:lnTo>
                <a:lnTo>
                  <a:pt x="128236" y="257636"/>
                </a:lnTo>
                <a:lnTo>
                  <a:pt x="78319" y="247513"/>
                </a:lnTo>
                <a:lnTo>
                  <a:pt x="37558" y="219907"/>
                </a:lnTo>
                <a:lnTo>
                  <a:pt x="10077" y="178961"/>
                </a:lnTo>
                <a:lnTo>
                  <a:pt x="0" y="128818"/>
                </a:lnTo>
                <a:close/>
              </a:path>
            </a:pathLst>
          </a:custGeom>
          <a:ln w="9564">
            <a:solidFill>
              <a:srgbClr val="17A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19072433" y="3411708"/>
            <a:ext cx="39370" cy="31115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723" y="30719"/>
                </a:moveTo>
                <a:lnTo>
                  <a:pt x="22671" y="30719"/>
                </a:lnTo>
                <a:lnTo>
                  <a:pt x="20147" y="28202"/>
                </a:lnTo>
                <a:lnTo>
                  <a:pt x="20147" y="26155"/>
                </a:lnTo>
                <a:lnTo>
                  <a:pt x="27746" y="18575"/>
                </a:lnTo>
                <a:lnTo>
                  <a:pt x="1442" y="18575"/>
                </a:lnTo>
                <a:lnTo>
                  <a:pt x="0" y="17123"/>
                </a:lnTo>
                <a:lnTo>
                  <a:pt x="0" y="13582"/>
                </a:lnTo>
                <a:lnTo>
                  <a:pt x="1442" y="12130"/>
                </a:lnTo>
                <a:lnTo>
                  <a:pt x="27746" y="12144"/>
                </a:lnTo>
                <a:lnTo>
                  <a:pt x="20147" y="4564"/>
                </a:lnTo>
                <a:lnTo>
                  <a:pt x="20147" y="2517"/>
                </a:lnTo>
                <a:lnTo>
                  <a:pt x="22671" y="0"/>
                </a:lnTo>
                <a:lnTo>
                  <a:pt x="24723" y="0"/>
                </a:lnTo>
                <a:lnTo>
                  <a:pt x="37827" y="13084"/>
                </a:lnTo>
                <a:lnTo>
                  <a:pt x="39089" y="14343"/>
                </a:lnTo>
                <a:lnTo>
                  <a:pt x="39089" y="16390"/>
                </a:lnTo>
                <a:lnTo>
                  <a:pt x="24723" y="30719"/>
                </a:lnTo>
                <a:close/>
              </a:path>
            </a:pathLst>
          </a:custGeom>
          <a:solidFill>
            <a:srgbClr val="1B6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9" name="bg object 27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606564" y="3377641"/>
            <a:ext cx="531108" cy="956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219710"/>
            <a:ext cx="1809369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1263332"/>
            <a:ext cx="18093690" cy="3625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5108257"/>
            <a:ext cx="6433312" cy="274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5108257"/>
            <a:ext cx="4623943" cy="274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5108257"/>
            <a:ext cx="4623943" cy="274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mural.co/en/articles/2113740-facilitation-superpowers" TargetMode="External"/><Relationship Id="rId13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hyperlink" Target="https://muralco.typeform.com/to/CiqaHVat?typeform-source=app.mural.co" TargetMode="External"/><Relationship Id="rId12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hyperlink" Target="https://app.mural.co/template/e95f612a-f72a-4772-bc48-545aaa04e0c9/984865a6-0a96-4472-a48d-47639307b3ca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s://app.mural.co/template/b7114010-3a67-4d63-a51d-6f2cedc9633f/c1b465ab-57af-4624-8faf-ebb312edc0eb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app.mural.co/template/6a062671-89ee-4b76-9409-2603d8b098be/ca270343-1d54-4952-9d8c-fbc303ffd0f2" TargetMode="External"/><Relationship Id="rId1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332601" y="3220424"/>
          <a:ext cx="124460" cy="124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0"/>
                <a:gridCol w="62230"/>
              </a:tblGrid>
              <a:tr h="62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7DE"/>
                      </a:solidFill>
                      <a:prstDash val="solid"/>
                    </a:lnL>
                    <a:lnR w="6350">
                      <a:solidFill>
                        <a:srgbClr val="4EA7DE"/>
                      </a:solidFill>
                      <a:prstDash val="solid"/>
                    </a:lnR>
                    <a:lnT w="6350">
                      <a:solidFill>
                        <a:srgbClr val="4EA7DE"/>
                      </a:solidFill>
                      <a:prstDash val="solid"/>
                    </a:lnT>
                    <a:lnB w="6350">
                      <a:solidFill>
                        <a:srgbClr val="4EA7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7DE"/>
                      </a:solidFill>
                      <a:prstDash val="solid"/>
                    </a:lnL>
                    <a:lnR w="6350">
                      <a:solidFill>
                        <a:srgbClr val="4EA7DE"/>
                      </a:solidFill>
                      <a:prstDash val="solid"/>
                    </a:lnR>
                    <a:lnT w="6350">
                      <a:solidFill>
                        <a:srgbClr val="4EA7DE"/>
                      </a:solidFill>
                      <a:prstDash val="solid"/>
                    </a:lnT>
                    <a:lnB w="6350">
                      <a:solidFill>
                        <a:srgbClr val="4EA7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2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7DE"/>
                      </a:solidFill>
                      <a:prstDash val="solid"/>
                    </a:lnL>
                    <a:lnR w="6350">
                      <a:solidFill>
                        <a:srgbClr val="4EA7DE"/>
                      </a:solidFill>
                      <a:prstDash val="solid"/>
                    </a:lnR>
                    <a:lnT w="6350">
                      <a:solidFill>
                        <a:srgbClr val="4EA7DE"/>
                      </a:solidFill>
                      <a:prstDash val="solid"/>
                    </a:lnT>
                    <a:lnB w="6350">
                      <a:solidFill>
                        <a:srgbClr val="4EA7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EA7DE"/>
                      </a:solidFill>
                      <a:prstDash val="solid"/>
                    </a:lnL>
                    <a:lnR w="6350">
                      <a:solidFill>
                        <a:srgbClr val="4EA7DE"/>
                      </a:solidFill>
                      <a:prstDash val="solid"/>
                    </a:lnR>
                    <a:lnT w="6350">
                      <a:solidFill>
                        <a:srgbClr val="4EA7DE"/>
                      </a:solidFill>
                      <a:prstDash val="solid"/>
                    </a:lnT>
                    <a:lnB w="6350">
                      <a:solidFill>
                        <a:srgbClr val="4EA7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4409830" y="3204102"/>
            <a:ext cx="97155" cy="16510"/>
            <a:chOff x="4409830" y="3204102"/>
            <a:chExt cx="97155" cy="16510"/>
          </a:xfrm>
        </p:grpSpPr>
        <p:sp>
          <p:nvSpPr>
            <p:cNvPr id="4" name="object 4"/>
            <p:cNvSpPr/>
            <p:nvPr/>
          </p:nvSpPr>
          <p:spPr>
            <a:xfrm>
              <a:off x="4409830" y="3212147"/>
              <a:ext cx="92075" cy="0"/>
            </a:xfrm>
            <a:custGeom>
              <a:avLst/>
              <a:gdLst/>
              <a:ahLst/>
              <a:cxnLst/>
              <a:rect l="l" t="t" r="r" b="b"/>
              <a:pathLst>
                <a:path w="92075">
                  <a:moveTo>
                    <a:pt x="91678" y="0"/>
                  </a:moveTo>
                  <a:lnTo>
                    <a:pt x="0" y="0"/>
                  </a:lnTo>
                </a:path>
                <a:path w="92075">
                  <a:moveTo>
                    <a:pt x="91678" y="0"/>
                  </a:moveTo>
                  <a:lnTo>
                    <a:pt x="0" y="0"/>
                  </a:lnTo>
                </a:path>
              </a:pathLst>
            </a:custGeom>
            <a:ln w="40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484878" y="3204103"/>
              <a:ext cx="21590" cy="16510"/>
            </a:xfrm>
            <a:custGeom>
              <a:avLst/>
              <a:gdLst/>
              <a:ahLst/>
              <a:cxnLst/>
              <a:rect l="l" t="t" r="r" b="b"/>
              <a:pathLst>
                <a:path w="21589" h="16510">
                  <a:moveTo>
                    <a:pt x="21551" y="8077"/>
                  </a:moveTo>
                  <a:lnTo>
                    <a:pt x="12" y="0"/>
                  </a:lnTo>
                  <a:lnTo>
                    <a:pt x="1701" y="2260"/>
                  </a:lnTo>
                  <a:lnTo>
                    <a:pt x="2717" y="5041"/>
                  </a:lnTo>
                  <a:lnTo>
                    <a:pt x="2705" y="8077"/>
                  </a:lnTo>
                  <a:lnTo>
                    <a:pt x="2705" y="11099"/>
                  </a:lnTo>
                  <a:lnTo>
                    <a:pt x="1689" y="13893"/>
                  </a:lnTo>
                  <a:lnTo>
                    <a:pt x="0" y="16141"/>
                  </a:lnTo>
                  <a:lnTo>
                    <a:pt x="21551" y="8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09314" y="1376751"/>
            <a:ext cx="99060" cy="537210"/>
            <a:chOff x="4409314" y="1376751"/>
            <a:chExt cx="99060" cy="537210"/>
          </a:xfrm>
        </p:grpSpPr>
        <p:sp>
          <p:nvSpPr>
            <p:cNvPr id="7" name="object 7"/>
            <p:cNvSpPr/>
            <p:nvPr/>
          </p:nvSpPr>
          <p:spPr>
            <a:xfrm>
              <a:off x="4410707" y="1376751"/>
              <a:ext cx="92710" cy="531495"/>
            </a:xfrm>
            <a:custGeom>
              <a:avLst/>
              <a:gdLst/>
              <a:ahLst/>
              <a:cxnLst/>
              <a:rect l="l" t="t" r="r" b="b"/>
              <a:pathLst>
                <a:path w="92710" h="531494">
                  <a:moveTo>
                    <a:pt x="675" y="530922"/>
                  </a:moveTo>
                  <a:lnTo>
                    <a:pt x="675" y="0"/>
                  </a:lnTo>
                </a:path>
                <a:path w="92710" h="531494">
                  <a:moveTo>
                    <a:pt x="675" y="530922"/>
                  </a:moveTo>
                  <a:lnTo>
                    <a:pt x="675" y="0"/>
                  </a:lnTo>
                </a:path>
                <a:path w="92710" h="531494">
                  <a:moveTo>
                    <a:pt x="92677" y="528929"/>
                  </a:moveTo>
                  <a:lnTo>
                    <a:pt x="0" y="528929"/>
                  </a:lnTo>
                </a:path>
                <a:path w="92710" h="531494">
                  <a:moveTo>
                    <a:pt x="92677" y="528929"/>
                  </a:moveTo>
                  <a:lnTo>
                    <a:pt x="0" y="528929"/>
                  </a:lnTo>
                </a:path>
              </a:pathLst>
            </a:custGeom>
            <a:ln w="4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486656" y="1897527"/>
              <a:ext cx="22225" cy="16510"/>
            </a:xfrm>
            <a:custGeom>
              <a:avLst/>
              <a:gdLst/>
              <a:ahLst/>
              <a:cxnLst/>
              <a:rect l="l" t="t" r="r" b="b"/>
              <a:pathLst>
                <a:path w="22225" h="16510">
                  <a:moveTo>
                    <a:pt x="21691" y="8191"/>
                  </a:moveTo>
                  <a:lnTo>
                    <a:pt x="0" y="0"/>
                  </a:lnTo>
                  <a:lnTo>
                    <a:pt x="1701" y="2286"/>
                  </a:lnTo>
                  <a:lnTo>
                    <a:pt x="2730" y="5118"/>
                  </a:lnTo>
                  <a:lnTo>
                    <a:pt x="2730" y="8191"/>
                  </a:lnTo>
                  <a:lnTo>
                    <a:pt x="2730" y="11252"/>
                  </a:lnTo>
                  <a:lnTo>
                    <a:pt x="1701" y="14097"/>
                  </a:lnTo>
                  <a:lnTo>
                    <a:pt x="0" y="16370"/>
                  </a:lnTo>
                  <a:lnTo>
                    <a:pt x="21691" y="8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06027" y="4581863"/>
            <a:ext cx="102235" cy="16510"/>
            <a:chOff x="4406027" y="4581863"/>
            <a:chExt cx="102235" cy="16510"/>
          </a:xfrm>
        </p:grpSpPr>
        <p:sp>
          <p:nvSpPr>
            <p:cNvPr id="10" name="object 10"/>
            <p:cNvSpPr/>
            <p:nvPr/>
          </p:nvSpPr>
          <p:spPr>
            <a:xfrm>
              <a:off x="4406027" y="4589909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96710" y="0"/>
                  </a:moveTo>
                  <a:lnTo>
                    <a:pt x="0" y="0"/>
                  </a:lnTo>
                </a:path>
                <a:path w="97154">
                  <a:moveTo>
                    <a:pt x="96710" y="0"/>
                  </a:moveTo>
                  <a:lnTo>
                    <a:pt x="0" y="0"/>
                  </a:lnTo>
                </a:path>
              </a:pathLst>
            </a:custGeom>
            <a:ln w="40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86110" y="4581875"/>
              <a:ext cx="21590" cy="16510"/>
            </a:xfrm>
            <a:custGeom>
              <a:avLst/>
              <a:gdLst/>
              <a:ahLst/>
              <a:cxnLst/>
              <a:rect l="l" t="t" r="r" b="b"/>
              <a:pathLst>
                <a:path w="21589" h="16510">
                  <a:moveTo>
                    <a:pt x="21551" y="8064"/>
                  </a:moveTo>
                  <a:lnTo>
                    <a:pt x="0" y="0"/>
                  </a:lnTo>
                  <a:lnTo>
                    <a:pt x="1701" y="2247"/>
                  </a:lnTo>
                  <a:lnTo>
                    <a:pt x="2717" y="5029"/>
                  </a:lnTo>
                  <a:lnTo>
                    <a:pt x="2717" y="8064"/>
                  </a:lnTo>
                  <a:lnTo>
                    <a:pt x="2717" y="11087"/>
                  </a:lnTo>
                  <a:lnTo>
                    <a:pt x="1701" y="13893"/>
                  </a:lnTo>
                  <a:lnTo>
                    <a:pt x="0" y="16129"/>
                  </a:lnTo>
                  <a:lnTo>
                    <a:pt x="21551" y="8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object 12"/>
          <p:cNvSpPr/>
          <p:nvPr/>
        </p:nvSpPr>
        <p:spPr>
          <a:xfrm>
            <a:off x="5973394" y="2431955"/>
            <a:ext cx="883285" cy="1297305"/>
          </a:xfrm>
          <a:custGeom>
            <a:avLst/>
            <a:gdLst/>
            <a:ahLst/>
            <a:cxnLst/>
            <a:rect l="l" t="t" r="r" b="b"/>
            <a:pathLst>
              <a:path w="883284" h="1297304">
                <a:moveTo>
                  <a:pt x="882777" y="431952"/>
                </a:moveTo>
                <a:lnTo>
                  <a:pt x="444195" y="431952"/>
                </a:lnTo>
                <a:lnTo>
                  <a:pt x="444195" y="0"/>
                </a:lnTo>
                <a:lnTo>
                  <a:pt x="0" y="0"/>
                </a:lnTo>
                <a:lnTo>
                  <a:pt x="0" y="444042"/>
                </a:lnTo>
                <a:lnTo>
                  <a:pt x="438569" y="444042"/>
                </a:lnTo>
                <a:lnTo>
                  <a:pt x="438569" y="852665"/>
                </a:lnTo>
                <a:lnTo>
                  <a:pt x="0" y="852665"/>
                </a:lnTo>
                <a:lnTo>
                  <a:pt x="0" y="1296708"/>
                </a:lnTo>
                <a:lnTo>
                  <a:pt x="444195" y="1296708"/>
                </a:lnTo>
                <a:lnTo>
                  <a:pt x="444195" y="875995"/>
                </a:lnTo>
                <a:lnTo>
                  <a:pt x="882777" y="875995"/>
                </a:lnTo>
                <a:lnTo>
                  <a:pt x="882777" y="431952"/>
                </a:lnTo>
                <a:close/>
              </a:path>
            </a:pathLst>
          </a:custGeom>
          <a:solidFill>
            <a:srgbClr val="9AECFD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37250" y="4117975"/>
            <a:ext cx="889000" cy="888365"/>
          </a:xfrm>
          <a:custGeom>
            <a:avLst/>
            <a:gdLst/>
            <a:ahLst/>
            <a:cxnLst/>
            <a:rect l="l" t="t" r="r" b="b"/>
            <a:pathLst>
              <a:path w="889000" h="888364">
                <a:moveTo>
                  <a:pt x="444207" y="0"/>
                </a:moveTo>
                <a:lnTo>
                  <a:pt x="0" y="0"/>
                </a:lnTo>
                <a:lnTo>
                  <a:pt x="0" y="444042"/>
                </a:lnTo>
                <a:lnTo>
                  <a:pt x="444207" y="444042"/>
                </a:lnTo>
                <a:lnTo>
                  <a:pt x="444207" y="0"/>
                </a:lnTo>
                <a:close/>
              </a:path>
              <a:path w="889000" h="888364">
                <a:moveTo>
                  <a:pt x="888415" y="444042"/>
                </a:moveTo>
                <a:lnTo>
                  <a:pt x="444207" y="444042"/>
                </a:lnTo>
                <a:lnTo>
                  <a:pt x="444207" y="888072"/>
                </a:lnTo>
                <a:lnTo>
                  <a:pt x="888415" y="888072"/>
                </a:lnTo>
                <a:lnTo>
                  <a:pt x="888415" y="444042"/>
                </a:lnTo>
                <a:close/>
              </a:path>
            </a:pathLst>
          </a:custGeom>
          <a:solidFill>
            <a:srgbClr val="9AECFD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95858" y="2434699"/>
            <a:ext cx="883285" cy="1297305"/>
          </a:xfrm>
          <a:custGeom>
            <a:avLst/>
            <a:gdLst/>
            <a:ahLst/>
            <a:cxnLst/>
            <a:rect l="l" t="t" r="r" b="b"/>
            <a:pathLst>
              <a:path w="883284" h="1297304">
                <a:moveTo>
                  <a:pt x="882789" y="431939"/>
                </a:moveTo>
                <a:lnTo>
                  <a:pt x="444207" y="431939"/>
                </a:lnTo>
                <a:lnTo>
                  <a:pt x="444207" y="0"/>
                </a:lnTo>
                <a:lnTo>
                  <a:pt x="0" y="0"/>
                </a:lnTo>
                <a:lnTo>
                  <a:pt x="0" y="444030"/>
                </a:lnTo>
                <a:lnTo>
                  <a:pt x="438594" y="444030"/>
                </a:lnTo>
                <a:lnTo>
                  <a:pt x="438594" y="852665"/>
                </a:lnTo>
                <a:lnTo>
                  <a:pt x="0" y="852665"/>
                </a:lnTo>
                <a:lnTo>
                  <a:pt x="0" y="1296695"/>
                </a:lnTo>
                <a:lnTo>
                  <a:pt x="444207" y="1296695"/>
                </a:lnTo>
                <a:lnTo>
                  <a:pt x="444207" y="875982"/>
                </a:lnTo>
                <a:lnTo>
                  <a:pt x="882789" y="875982"/>
                </a:lnTo>
                <a:lnTo>
                  <a:pt x="882789" y="431939"/>
                </a:lnTo>
                <a:close/>
              </a:path>
            </a:pathLst>
          </a:custGeom>
          <a:solidFill>
            <a:srgbClr val="FFDF8A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03008" y="4175437"/>
            <a:ext cx="889000" cy="888365"/>
          </a:xfrm>
          <a:custGeom>
            <a:avLst/>
            <a:gdLst/>
            <a:ahLst/>
            <a:cxnLst/>
            <a:rect l="l" t="t" r="r" b="b"/>
            <a:pathLst>
              <a:path w="889000" h="888364">
                <a:moveTo>
                  <a:pt x="444207" y="0"/>
                </a:moveTo>
                <a:lnTo>
                  <a:pt x="0" y="0"/>
                </a:lnTo>
                <a:lnTo>
                  <a:pt x="0" y="444030"/>
                </a:lnTo>
                <a:lnTo>
                  <a:pt x="444207" y="444030"/>
                </a:lnTo>
                <a:lnTo>
                  <a:pt x="444207" y="0"/>
                </a:lnTo>
                <a:close/>
              </a:path>
              <a:path w="889000" h="888364">
                <a:moveTo>
                  <a:pt x="888403" y="444030"/>
                </a:moveTo>
                <a:lnTo>
                  <a:pt x="444207" y="444030"/>
                </a:lnTo>
                <a:lnTo>
                  <a:pt x="444207" y="888072"/>
                </a:lnTo>
                <a:lnTo>
                  <a:pt x="888403" y="888072"/>
                </a:lnTo>
                <a:lnTo>
                  <a:pt x="888403" y="444030"/>
                </a:lnTo>
                <a:close/>
              </a:path>
            </a:pathLst>
          </a:custGeom>
          <a:solidFill>
            <a:srgbClr val="FFDF8A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48320" y="2411026"/>
            <a:ext cx="883285" cy="1297305"/>
          </a:xfrm>
          <a:custGeom>
            <a:avLst/>
            <a:gdLst/>
            <a:ahLst/>
            <a:cxnLst/>
            <a:rect l="l" t="t" r="r" b="b"/>
            <a:pathLst>
              <a:path w="883284" h="1297304">
                <a:moveTo>
                  <a:pt x="882789" y="431952"/>
                </a:moveTo>
                <a:lnTo>
                  <a:pt x="444195" y="431952"/>
                </a:lnTo>
                <a:lnTo>
                  <a:pt x="444195" y="0"/>
                </a:lnTo>
                <a:lnTo>
                  <a:pt x="0" y="0"/>
                </a:lnTo>
                <a:lnTo>
                  <a:pt x="0" y="444030"/>
                </a:lnTo>
                <a:lnTo>
                  <a:pt x="438581" y="444030"/>
                </a:lnTo>
                <a:lnTo>
                  <a:pt x="438581" y="852678"/>
                </a:lnTo>
                <a:lnTo>
                  <a:pt x="0" y="852678"/>
                </a:lnTo>
                <a:lnTo>
                  <a:pt x="0" y="1296708"/>
                </a:lnTo>
                <a:lnTo>
                  <a:pt x="444195" y="1296708"/>
                </a:lnTo>
                <a:lnTo>
                  <a:pt x="444195" y="875982"/>
                </a:lnTo>
                <a:lnTo>
                  <a:pt x="882789" y="875982"/>
                </a:lnTo>
                <a:lnTo>
                  <a:pt x="882789" y="431952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55470" y="4151764"/>
            <a:ext cx="889000" cy="888365"/>
          </a:xfrm>
          <a:custGeom>
            <a:avLst/>
            <a:gdLst/>
            <a:ahLst/>
            <a:cxnLst/>
            <a:rect l="l" t="t" r="r" b="b"/>
            <a:pathLst>
              <a:path w="889000" h="888364">
                <a:moveTo>
                  <a:pt x="888390" y="444030"/>
                </a:moveTo>
                <a:lnTo>
                  <a:pt x="444195" y="444030"/>
                </a:lnTo>
                <a:lnTo>
                  <a:pt x="444195" y="0"/>
                </a:lnTo>
                <a:lnTo>
                  <a:pt x="0" y="0"/>
                </a:lnTo>
                <a:lnTo>
                  <a:pt x="0" y="444030"/>
                </a:lnTo>
                <a:lnTo>
                  <a:pt x="444182" y="444030"/>
                </a:lnTo>
                <a:lnTo>
                  <a:pt x="444182" y="888072"/>
                </a:lnTo>
                <a:lnTo>
                  <a:pt x="888390" y="888072"/>
                </a:lnTo>
                <a:lnTo>
                  <a:pt x="888390" y="444030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81542" y="1968875"/>
            <a:ext cx="889000" cy="1729105"/>
          </a:xfrm>
          <a:custGeom>
            <a:avLst/>
            <a:gdLst/>
            <a:ahLst/>
            <a:cxnLst/>
            <a:rect l="l" t="t" r="r" b="b"/>
            <a:pathLst>
              <a:path w="889000" h="1729104">
                <a:moveTo>
                  <a:pt x="888377" y="0"/>
                </a:moveTo>
                <a:lnTo>
                  <a:pt x="444182" y="0"/>
                </a:lnTo>
                <a:lnTo>
                  <a:pt x="444182" y="432117"/>
                </a:lnTo>
                <a:lnTo>
                  <a:pt x="0" y="432117"/>
                </a:lnTo>
                <a:lnTo>
                  <a:pt x="0" y="876160"/>
                </a:lnTo>
                <a:lnTo>
                  <a:pt x="438569" y="876160"/>
                </a:lnTo>
                <a:lnTo>
                  <a:pt x="438569" y="1284782"/>
                </a:lnTo>
                <a:lnTo>
                  <a:pt x="0" y="1284782"/>
                </a:lnTo>
                <a:lnTo>
                  <a:pt x="0" y="1728812"/>
                </a:lnTo>
                <a:lnTo>
                  <a:pt x="444207" y="1728812"/>
                </a:lnTo>
                <a:lnTo>
                  <a:pt x="444207" y="1308100"/>
                </a:lnTo>
                <a:lnTo>
                  <a:pt x="882764" y="1308100"/>
                </a:lnTo>
                <a:lnTo>
                  <a:pt x="882764" y="864069"/>
                </a:lnTo>
                <a:lnTo>
                  <a:pt x="444207" y="864069"/>
                </a:lnTo>
                <a:lnTo>
                  <a:pt x="444207" y="444042"/>
                </a:lnTo>
                <a:lnTo>
                  <a:pt x="888377" y="444042"/>
                </a:lnTo>
                <a:lnTo>
                  <a:pt x="888377" y="0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88667" y="4141731"/>
            <a:ext cx="889000" cy="888365"/>
          </a:xfrm>
          <a:custGeom>
            <a:avLst/>
            <a:gdLst/>
            <a:ahLst/>
            <a:cxnLst/>
            <a:rect l="l" t="t" r="r" b="b"/>
            <a:pathLst>
              <a:path w="889000" h="888364">
                <a:moveTo>
                  <a:pt x="444195" y="0"/>
                </a:moveTo>
                <a:lnTo>
                  <a:pt x="0" y="0"/>
                </a:lnTo>
                <a:lnTo>
                  <a:pt x="0" y="444030"/>
                </a:lnTo>
                <a:lnTo>
                  <a:pt x="444195" y="444030"/>
                </a:lnTo>
                <a:lnTo>
                  <a:pt x="444195" y="0"/>
                </a:lnTo>
                <a:close/>
              </a:path>
              <a:path w="889000" h="888364">
                <a:moveTo>
                  <a:pt x="888403" y="444030"/>
                </a:moveTo>
                <a:lnTo>
                  <a:pt x="444195" y="444030"/>
                </a:lnTo>
                <a:lnTo>
                  <a:pt x="444195" y="888072"/>
                </a:lnTo>
                <a:lnTo>
                  <a:pt x="888403" y="888072"/>
                </a:lnTo>
                <a:lnTo>
                  <a:pt x="888403" y="444030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31725" y="546988"/>
            <a:ext cx="693420" cy="440690"/>
            <a:chOff x="8731725" y="546988"/>
            <a:chExt cx="693420" cy="440690"/>
          </a:xfrm>
        </p:grpSpPr>
        <p:sp>
          <p:nvSpPr>
            <p:cNvPr id="21" name="object 21"/>
            <p:cNvSpPr/>
            <p:nvPr/>
          </p:nvSpPr>
          <p:spPr>
            <a:xfrm>
              <a:off x="8731725" y="546988"/>
              <a:ext cx="693420" cy="357505"/>
            </a:xfrm>
            <a:custGeom>
              <a:avLst/>
              <a:gdLst/>
              <a:ahLst/>
              <a:cxnLst/>
              <a:rect l="l" t="t" r="r" b="b"/>
              <a:pathLst>
                <a:path w="693420" h="357505">
                  <a:moveTo>
                    <a:pt x="693345" y="356907"/>
                  </a:moveTo>
                  <a:lnTo>
                    <a:pt x="0" y="356907"/>
                  </a:lnTo>
                  <a:lnTo>
                    <a:pt x="0" y="0"/>
                  </a:lnTo>
                  <a:lnTo>
                    <a:pt x="693345" y="0"/>
                  </a:lnTo>
                  <a:lnTo>
                    <a:pt x="693345" y="356907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3309" y="904176"/>
              <a:ext cx="82979" cy="8302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314294" y="596945"/>
              <a:ext cx="58419" cy="62865"/>
            </a:xfrm>
            <a:custGeom>
              <a:avLst/>
              <a:gdLst/>
              <a:ahLst/>
              <a:cxnLst/>
              <a:rect l="l" t="t" r="r" b="b"/>
              <a:pathLst>
                <a:path w="58420" h="62865">
                  <a:moveTo>
                    <a:pt x="7213" y="29070"/>
                  </a:moveTo>
                  <a:lnTo>
                    <a:pt x="6502" y="28371"/>
                  </a:lnTo>
                  <a:lnTo>
                    <a:pt x="546" y="28384"/>
                  </a:lnTo>
                  <a:lnTo>
                    <a:pt x="0" y="29070"/>
                  </a:lnTo>
                  <a:lnTo>
                    <a:pt x="0" y="30607"/>
                  </a:lnTo>
                  <a:lnTo>
                    <a:pt x="622" y="31292"/>
                  </a:lnTo>
                  <a:lnTo>
                    <a:pt x="6502" y="31305"/>
                  </a:lnTo>
                  <a:lnTo>
                    <a:pt x="7213" y="30607"/>
                  </a:lnTo>
                  <a:lnTo>
                    <a:pt x="7213" y="29070"/>
                  </a:lnTo>
                  <a:close/>
                </a:path>
                <a:path w="58420" h="62865">
                  <a:moveTo>
                    <a:pt x="13906" y="13589"/>
                  </a:moveTo>
                  <a:lnTo>
                    <a:pt x="13893" y="12585"/>
                  </a:lnTo>
                  <a:lnTo>
                    <a:pt x="13335" y="12052"/>
                  </a:lnTo>
                  <a:lnTo>
                    <a:pt x="10121" y="8839"/>
                  </a:lnTo>
                  <a:lnTo>
                    <a:pt x="9677" y="8674"/>
                  </a:lnTo>
                  <a:lnTo>
                    <a:pt x="8686" y="8775"/>
                  </a:lnTo>
                  <a:lnTo>
                    <a:pt x="8178" y="9169"/>
                  </a:lnTo>
                  <a:lnTo>
                    <a:pt x="7848" y="10147"/>
                  </a:lnTo>
                  <a:lnTo>
                    <a:pt x="7975" y="10845"/>
                  </a:lnTo>
                  <a:lnTo>
                    <a:pt x="8369" y="11214"/>
                  </a:lnTo>
                  <a:lnTo>
                    <a:pt x="10731" y="13576"/>
                  </a:lnTo>
                  <a:lnTo>
                    <a:pt x="11811" y="14681"/>
                  </a:lnTo>
                  <a:lnTo>
                    <a:pt x="12814" y="14681"/>
                  </a:lnTo>
                  <a:lnTo>
                    <a:pt x="13906" y="13589"/>
                  </a:lnTo>
                  <a:close/>
                </a:path>
                <a:path w="58420" h="62865">
                  <a:moveTo>
                    <a:pt x="14795" y="45402"/>
                  </a:moveTo>
                  <a:lnTo>
                    <a:pt x="14351" y="44335"/>
                  </a:lnTo>
                  <a:lnTo>
                    <a:pt x="13779" y="43967"/>
                  </a:lnTo>
                  <a:lnTo>
                    <a:pt x="12814" y="43992"/>
                  </a:lnTo>
                  <a:lnTo>
                    <a:pt x="12446" y="44157"/>
                  </a:lnTo>
                  <a:lnTo>
                    <a:pt x="8432" y="48171"/>
                  </a:lnTo>
                  <a:lnTo>
                    <a:pt x="7874" y="48691"/>
                  </a:lnTo>
                  <a:lnTo>
                    <a:pt x="7874" y="49707"/>
                  </a:lnTo>
                  <a:lnTo>
                    <a:pt x="8953" y="50812"/>
                  </a:lnTo>
                  <a:lnTo>
                    <a:pt x="9944" y="50787"/>
                  </a:lnTo>
                  <a:lnTo>
                    <a:pt x="14655" y="46075"/>
                  </a:lnTo>
                  <a:lnTo>
                    <a:pt x="14795" y="45402"/>
                  </a:lnTo>
                  <a:close/>
                </a:path>
                <a:path w="58420" h="62865">
                  <a:moveTo>
                    <a:pt x="30492" y="6578"/>
                  </a:moveTo>
                  <a:lnTo>
                    <a:pt x="30480" y="647"/>
                  </a:lnTo>
                  <a:lnTo>
                    <a:pt x="29705" y="12"/>
                  </a:lnTo>
                  <a:lnTo>
                    <a:pt x="29019" y="12"/>
                  </a:lnTo>
                  <a:lnTo>
                    <a:pt x="28333" y="0"/>
                  </a:lnTo>
                  <a:lnTo>
                    <a:pt x="27673" y="647"/>
                  </a:lnTo>
                  <a:lnTo>
                    <a:pt x="27559" y="6578"/>
                  </a:lnTo>
                  <a:lnTo>
                    <a:pt x="28257" y="7289"/>
                  </a:lnTo>
                  <a:lnTo>
                    <a:pt x="29794" y="7289"/>
                  </a:lnTo>
                  <a:lnTo>
                    <a:pt x="30492" y="6578"/>
                  </a:lnTo>
                  <a:close/>
                </a:path>
                <a:path w="58420" h="62865">
                  <a:moveTo>
                    <a:pt x="36283" y="52387"/>
                  </a:moveTo>
                  <a:lnTo>
                    <a:pt x="21755" y="52387"/>
                  </a:lnTo>
                  <a:lnTo>
                    <a:pt x="21755" y="61341"/>
                  </a:lnTo>
                  <a:lnTo>
                    <a:pt x="23114" y="62572"/>
                  </a:lnTo>
                  <a:lnTo>
                    <a:pt x="34912" y="62572"/>
                  </a:lnTo>
                  <a:lnTo>
                    <a:pt x="36271" y="61341"/>
                  </a:lnTo>
                  <a:lnTo>
                    <a:pt x="36283" y="52387"/>
                  </a:lnTo>
                  <a:close/>
                </a:path>
                <a:path w="58420" h="62865">
                  <a:moveTo>
                    <a:pt x="45008" y="19735"/>
                  </a:moveTo>
                  <a:lnTo>
                    <a:pt x="37134" y="13106"/>
                  </a:lnTo>
                  <a:lnTo>
                    <a:pt x="20891" y="13106"/>
                  </a:lnTo>
                  <a:lnTo>
                    <a:pt x="13030" y="19735"/>
                  </a:lnTo>
                  <a:lnTo>
                    <a:pt x="13030" y="40551"/>
                  </a:lnTo>
                  <a:lnTo>
                    <a:pt x="20726" y="42240"/>
                  </a:lnTo>
                  <a:lnTo>
                    <a:pt x="21653" y="49479"/>
                  </a:lnTo>
                  <a:lnTo>
                    <a:pt x="36372" y="49479"/>
                  </a:lnTo>
                  <a:lnTo>
                    <a:pt x="37299" y="42240"/>
                  </a:lnTo>
                  <a:lnTo>
                    <a:pt x="45008" y="40551"/>
                  </a:lnTo>
                  <a:lnTo>
                    <a:pt x="45008" y="19735"/>
                  </a:lnTo>
                  <a:close/>
                </a:path>
                <a:path w="58420" h="62865">
                  <a:moveTo>
                    <a:pt x="50152" y="49707"/>
                  </a:moveTo>
                  <a:lnTo>
                    <a:pt x="50139" y="48691"/>
                  </a:lnTo>
                  <a:lnTo>
                    <a:pt x="49580" y="48171"/>
                  </a:lnTo>
                  <a:lnTo>
                    <a:pt x="45567" y="44157"/>
                  </a:lnTo>
                  <a:lnTo>
                    <a:pt x="45173" y="43992"/>
                  </a:lnTo>
                  <a:lnTo>
                    <a:pt x="44627" y="43980"/>
                  </a:lnTo>
                  <a:lnTo>
                    <a:pt x="44081" y="44030"/>
                  </a:lnTo>
                  <a:lnTo>
                    <a:pt x="43586" y="44424"/>
                  </a:lnTo>
                  <a:lnTo>
                    <a:pt x="43243" y="45402"/>
                  </a:lnTo>
                  <a:lnTo>
                    <a:pt x="43370" y="46101"/>
                  </a:lnTo>
                  <a:lnTo>
                    <a:pt x="43776" y="46482"/>
                  </a:lnTo>
                  <a:lnTo>
                    <a:pt x="46990" y="49695"/>
                  </a:lnTo>
                  <a:lnTo>
                    <a:pt x="48069" y="50787"/>
                  </a:lnTo>
                  <a:lnTo>
                    <a:pt x="49072" y="50787"/>
                  </a:lnTo>
                  <a:lnTo>
                    <a:pt x="50152" y="49707"/>
                  </a:lnTo>
                  <a:close/>
                </a:path>
                <a:path w="58420" h="62865">
                  <a:moveTo>
                    <a:pt x="50266" y="10147"/>
                  </a:moveTo>
                  <a:lnTo>
                    <a:pt x="49822" y="9055"/>
                  </a:lnTo>
                  <a:lnTo>
                    <a:pt x="49250" y="8674"/>
                  </a:lnTo>
                  <a:lnTo>
                    <a:pt x="48653" y="8686"/>
                  </a:lnTo>
                  <a:lnTo>
                    <a:pt x="48145" y="8763"/>
                  </a:lnTo>
                  <a:lnTo>
                    <a:pt x="47853" y="8915"/>
                  </a:lnTo>
                  <a:lnTo>
                    <a:pt x="44729" y="12052"/>
                  </a:lnTo>
                  <a:lnTo>
                    <a:pt x="44170" y="12585"/>
                  </a:lnTo>
                  <a:lnTo>
                    <a:pt x="44170" y="13589"/>
                  </a:lnTo>
                  <a:lnTo>
                    <a:pt x="45237" y="14693"/>
                  </a:lnTo>
                  <a:lnTo>
                    <a:pt x="46228" y="14681"/>
                  </a:lnTo>
                  <a:lnTo>
                    <a:pt x="49682" y="11214"/>
                  </a:lnTo>
                  <a:lnTo>
                    <a:pt x="50114" y="10820"/>
                  </a:lnTo>
                  <a:lnTo>
                    <a:pt x="50266" y="10147"/>
                  </a:lnTo>
                  <a:close/>
                </a:path>
                <a:path w="58420" h="62865">
                  <a:moveTo>
                    <a:pt x="58102" y="29070"/>
                  </a:moveTo>
                  <a:lnTo>
                    <a:pt x="57416" y="28371"/>
                  </a:lnTo>
                  <a:lnTo>
                    <a:pt x="50711" y="28384"/>
                  </a:lnTo>
                  <a:lnTo>
                    <a:pt x="50165" y="29070"/>
                  </a:lnTo>
                  <a:lnTo>
                    <a:pt x="50177" y="30607"/>
                  </a:lnTo>
                  <a:lnTo>
                    <a:pt x="50787" y="31292"/>
                  </a:lnTo>
                  <a:lnTo>
                    <a:pt x="57416" y="31305"/>
                  </a:lnTo>
                  <a:lnTo>
                    <a:pt x="58102" y="30607"/>
                  </a:lnTo>
                  <a:lnTo>
                    <a:pt x="58102" y="29070"/>
                  </a:lnTo>
                  <a:close/>
                </a:path>
              </a:pathLst>
            </a:custGeom>
            <a:solidFill>
              <a:srgbClr val="FF703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2598599" y="493975"/>
            <a:ext cx="695960" cy="495934"/>
            <a:chOff x="12598599" y="493975"/>
            <a:chExt cx="695960" cy="495934"/>
          </a:xfrm>
        </p:grpSpPr>
        <p:sp>
          <p:nvSpPr>
            <p:cNvPr id="25" name="object 25"/>
            <p:cNvSpPr/>
            <p:nvPr/>
          </p:nvSpPr>
          <p:spPr>
            <a:xfrm>
              <a:off x="12598599" y="566146"/>
              <a:ext cx="695960" cy="424180"/>
            </a:xfrm>
            <a:custGeom>
              <a:avLst/>
              <a:gdLst/>
              <a:ahLst/>
              <a:cxnLst/>
              <a:rect l="l" t="t" r="r" b="b"/>
              <a:pathLst>
                <a:path w="695959" h="424180">
                  <a:moveTo>
                    <a:pt x="695878" y="423683"/>
                  </a:moveTo>
                  <a:lnTo>
                    <a:pt x="0" y="423683"/>
                  </a:lnTo>
                  <a:lnTo>
                    <a:pt x="0" y="0"/>
                  </a:lnTo>
                  <a:lnTo>
                    <a:pt x="695878" y="0"/>
                  </a:lnTo>
                  <a:lnTo>
                    <a:pt x="695878" y="423683"/>
                  </a:lnTo>
                  <a:close/>
                </a:path>
              </a:pathLst>
            </a:custGeom>
            <a:solidFill>
              <a:srgbClr val="FDF1D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4560" y="493975"/>
              <a:ext cx="78284" cy="7824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207962" y="613226"/>
              <a:ext cx="55244" cy="59055"/>
            </a:xfrm>
            <a:custGeom>
              <a:avLst/>
              <a:gdLst/>
              <a:ahLst/>
              <a:cxnLst/>
              <a:rect l="l" t="t" r="r" b="b"/>
              <a:pathLst>
                <a:path w="55244" h="59054">
                  <a:moveTo>
                    <a:pt x="6807" y="27393"/>
                  </a:moveTo>
                  <a:lnTo>
                    <a:pt x="6134" y="26746"/>
                  </a:lnTo>
                  <a:lnTo>
                    <a:pt x="495" y="26758"/>
                  </a:lnTo>
                  <a:lnTo>
                    <a:pt x="0" y="27393"/>
                  </a:lnTo>
                  <a:lnTo>
                    <a:pt x="0" y="28841"/>
                  </a:lnTo>
                  <a:lnTo>
                    <a:pt x="584" y="29489"/>
                  </a:lnTo>
                  <a:lnTo>
                    <a:pt x="6134" y="29502"/>
                  </a:lnTo>
                  <a:lnTo>
                    <a:pt x="6807" y="28841"/>
                  </a:lnTo>
                  <a:lnTo>
                    <a:pt x="6807" y="27393"/>
                  </a:lnTo>
                  <a:close/>
                </a:path>
                <a:path w="55244" h="59054">
                  <a:moveTo>
                    <a:pt x="13093" y="11861"/>
                  </a:moveTo>
                  <a:lnTo>
                    <a:pt x="12560" y="11379"/>
                  </a:lnTo>
                  <a:lnTo>
                    <a:pt x="9525" y="8343"/>
                  </a:lnTo>
                  <a:lnTo>
                    <a:pt x="9220" y="8229"/>
                  </a:lnTo>
                  <a:lnTo>
                    <a:pt x="8699" y="8229"/>
                  </a:lnTo>
                  <a:lnTo>
                    <a:pt x="8178" y="8267"/>
                  </a:lnTo>
                  <a:lnTo>
                    <a:pt x="7708" y="8636"/>
                  </a:lnTo>
                  <a:lnTo>
                    <a:pt x="7404" y="9550"/>
                  </a:lnTo>
                  <a:lnTo>
                    <a:pt x="7518" y="10210"/>
                  </a:lnTo>
                  <a:lnTo>
                    <a:pt x="11137" y="13830"/>
                  </a:lnTo>
                  <a:lnTo>
                    <a:pt x="12090" y="13843"/>
                  </a:lnTo>
                  <a:lnTo>
                    <a:pt x="13093" y="12814"/>
                  </a:lnTo>
                  <a:lnTo>
                    <a:pt x="13093" y="11861"/>
                  </a:lnTo>
                  <a:close/>
                </a:path>
                <a:path w="55244" h="59054">
                  <a:moveTo>
                    <a:pt x="13970" y="42786"/>
                  </a:moveTo>
                  <a:lnTo>
                    <a:pt x="13525" y="41757"/>
                  </a:lnTo>
                  <a:lnTo>
                    <a:pt x="12992" y="41414"/>
                  </a:lnTo>
                  <a:lnTo>
                    <a:pt x="12446" y="41440"/>
                  </a:lnTo>
                  <a:lnTo>
                    <a:pt x="12103" y="41465"/>
                  </a:lnTo>
                  <a:lnTo>
                    <a:pt x="11747" y="41617"/>
                  </a:lnTo>
                  <a:lnTo>
                    <a:pt x="7962" y="45389"/>
                  </a:lnTo>
                  <a:lnTo>
                    <a:pt x="7429" y="45897"/>
                  </a:lnTo>
                  <a:lnTo>
                    <a:pt x="7429" y="46837"/>
                  </a:lnTo>
                  <a:lnTo>
                    <a:pt x="8445" y="47866"/>
                  </a:lnTo>
                  <a:lnTo>
                    <a:pt x="9385" y="47866"/>
                  </a:lnTo>
                  <a:lnTo>
                    <a:pt x="13830" y="43408"/>
                  </a:lnTo>
                  <a:lnTo>
                    <a:pt x="13970" y="42786"/>
                  </a:lnTo>
                  <a:close/>
                </a:path>
                <a:path w="55244" h="59054">
                  <a:moveTo>
                    <a:pt x="28752" y="6210"/>
                  </a:moveTo>
                  <a:lnTo>
                    <a:pt x="28740" y="596"/>
                  </a:lnTo>
                  <a:lnTo>
                    <a:pt x="28016" y="12"/>
                  </a:lnTo>
                  <a:lnTo>
                    <a:pt x="27368" y="12"/>
                  </a:lnTo>
                  <a:lnTo>
                    <a:pt x="26733" y="0"/>
                  </a:lnTo>
                  <a:lnTo>
                    <a:pt x="26111" y="596"/>
                  </a:lnTo>
                  <a:lnTo>
                    <a:pt x="25984" y="6210"/>
                  </a:lnTo>
                  <a:lnTo>
                    <a:pt x="26644" y="6870"/>
                  </a:lnTo>
                  <a:lnTo>
                    <a:pt x="28092" y="6870"/>
                  </a:lnTo>
                  <a:lnTo>
                    <a:pt x="28752" y="6210"/>
                  </a:lnTo>
                  <a:close/>
                </a:path>
                <a:path w="55244" h="59054">
                  <a:moveTo>
                    <a:pt x="34226" y="49377"/>
                  </a:moveTo>
                  <a:lnTo>
                    <a:pt x="20510" y="49377"/>
                  </a:lnTo>
                  <a:lnTo>
                    <a:pt x="20510" y="57810"/>
                  </a:lnTo>
                  <a:lnTo>
                    <a:pt x="21805" y="58991"/>
                  </a:lnTo>
                  <a:lnTo>
                    <a:pt x="32931" y="58991"/>
                  </a:lnTo>
                  <a:lnTo>
                    <a:pt x="34226" y="57810"/>
                  </a:lnTo>
                  <a:lnTo>
                    <a:pt x="34226" y="49377"/>
                  </a:lnTo>
                  <a:close/>
                </a:path>
                <a:path w="55244" h="59054">
                  <a:moveTo>
                    <a:pt x="42456" y="18605"/>
                  </a:moveTo>
                  <a:lnTo>
                    <a:pt x="35039" y="12357"/>
                  </a:lnTo>
                  <a:lnTo>
                    <a:pt x="27368" y="12357"/>
                  </a:lnTo>
                  <a:lnTo>
                    <a:pt x="19697" y="12357"/>
                  </a:lnTo>
                  <a:lnTo>
                    <a:pt x="12280" y="18605"/>
                  </a:lnTo>
                  <a:lnTo>
                    <a:pt x="12280" y="38214"/>
                  </a:lnTo>
                  <a:lnTo>
                    <a:pt x="19558" y="39814"/>
                  </a:lnTo>
                  <a:lnTo>
                    <a:pt x="20421" y="46634"/>
                  </a:lnTo>
                  <a:lnTo>
                    <a:pt x="34315" y="46634"/>
                  </a:lnTo>
                  <a:lnTo>
                    <a:pt x="35179" y="39801"/>
                  </a:lnTo>
                  <a:lnTo>
                    <a:pt x="42456" y="38214"/>
                  </a:lnTo>
                  <a:lnTo>
                    <a:pt x="42456" y="18605"/>
                  </a:lnTo>
                  <a:close/>
                </a:path>
                <a:path w="55244" h="59054">
                  <a:moveTo>
                    <a:pt x="47294" y="45897"/>
                  </a:moveTo>
                  <a:lnTo>
                    <a:pt x="46774" y="45402"/>
                  </a:lnTo>
                  <a:lnTo>
                    <a:pt x="42989" y="41617"/>
                  </a:lnTo>
                  <a:lnTo>
                    <a:pt x="42621" y="41452"/>
                  </a:lnTo>
                  <a:lnTo>
                    <a:pt x="42113" y="41452"/>
                  </a:lnTo>
                  <a:lnTo>
                    <a:pt x="41592" y="41503"/>
                  </a:lnTo>
                  <a:lnTo>
                    <a:pt x="41122" y="41871"/>
                  </a:lnTo>
                  <a:lnTo>
                    <a:pt x="40817" y="42786"/>
                  </a:lnTo>
                  <a:lnTo>
                    <a:pt x="40919" y="43446"/>
                  </a:lnTo>
                  <a:lnTo>
                    <a:pt x="45351" y="47866"/>
                  </a:lnTo>
                  <a:lnTo>
                    <a:pt x="46291" y="47879"/>
                  </a:lnTo>
                  <a:lnTo>
                    <a:pt x="47294" y="46837"/>
                  </a:lnTo>
                  <a:lnTo>
                    <a:pt x="47294" y="45897"/>
                  </a:lnTo>
                  <a:close/>
                </a:path>
                <a:path w="55244" h="59054">
                  <a:moveTo>
                    <a:pt x="47396" y="9550"/>
                  </a:moveTo>
                  <a:lnTo>
                    <a:pt x="46977" y="8521"/>
                  </a:lnTo>
                  <a:lnTo>
                    <a:pt x="46431" y="8178"/>
                  </a:lnTo>
                  <a:lnTo>
                    <a:pt x="45885" y="8191"/>
                  </a:lnTo>
                  <a:lnTo>
                    <a:pt x="45427" y="8255"/>
                  </a:lnTo>
                  <a:lnTo>
                    <a:pt x="45135" y="8407"/>
                  </a:lnTo>
                  <a:lnTo>
                    <a:pt x="42176" y="11366"/>
                  </a:lnTo>
                  <a:lnTo>
                    <a:pt x="41656" y="11861"/>
                  </a:lnTo>
                  <a:lnTo>
                    <a:pt x="41656" y="12814"/>
                  </a:lnTo>
                  <a:lnTo>
                    <a:pt x="42672" y="13830"/>
                  </a:lnTo>
                  <a:lnTo>
                    <a:pt x="43599" y="13830"/>
                  </a:lnTo>
                  <a:lnTo>
                    <a:pt x="44107" y="13296"/>
                  </a:lnTo>
                  <a:lnTo>
                    <a:pt x="46850" y="10553"/>
                  </a:lnTo>
                  <a:lnTo>
                    <a:pt x="47256" y="10185"/>
                  </a:lnTo>
                  <a:lnTo>
                    <a:pt x="47396" y="9550"/>
                  </a:lnTo>
                  <a:close/>
                </a:path>
                <a:path w="55244" h="59054">
                  <a:moveTo>
                    <a:pt x="54787" y="27393"/>
                  </a:moveTo>
                  <a:lnTo>
                    <a:pt x="54140" y="26746"/>
                  </a:lnTo>
                  <a:lnTo>
                    <a:pt x="47828" y="26758"/>
                  </a:lnTo>
                  <a:lnTo>
                    <a:pt x="47320" y="27393"/>
                  </a:lnTo>
                  <a:lnTo>
                    <a:pt x="47332" y="28841"/>
                  </a:lnTo>
                  <a:lnTo>
                    <a:pt x="47917" y="29489"/>
                  </a:lnTo>
                  <a:lnTo>
                    <a:pt x="54140" y="29502"/>
                  </a:lnTo>
                  <a:lnTo>
                    <a:pt x="54787" y="28841"/>
                  </a:lnTo>
                  <a:lnTo>
                    <a:pt x="54787" y="27393"/>
                  </a:lnTo>
                  <a:close/>
                </a:path>
              </a:pathLst>
            </a:custGeom>
            <a:solidFill>
              <a:srgbClr val="FF703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9708408" y="1161730"/>
            <a:ext cx="3825240" cy="4328160"/>
            <a:chOff x="9708408" y="1161730"/>
            <a:chExt cx="3825240" cy="4328160"/>
          </a:xfrm>
        </p:grpSpPr>
        <p:sp>
          <p:nvSpPr>
            <p:cNvPr id="29" name="object 29"/>
            <p:cNvSpPr/>
            <p:nvPr/>
          </p:nvSpPr>
          <p:spPr>
            <a:xfrm>
              <a:off x="9708408" y="1161730"/>
              <a:ext cx="3825240" cy="4325620"/>
            </a:xfrm>
            <a:custGeom>
              <a:avLst/>
              <a:gdLst/>
              <a:ahLst/>
              <a:cxnLst/>
              <a:rect l="l" t="t" r="r" b="b"/>
              <a:pathLst>
                <a:path w="3825240" h="4325620">
                  <a:moveTo>
                    <a:pt x="0" y="0"/>
                  </a:moveTo>
                  <a:lnTo>
                    <a:pt x="3824624" y="0"/>
                  </a:lnTo>
                  <a:lnTo>
                    <a:pt x="3824624" y="4325553"/>
                  </a:lnTo>
                  <a:lnTo>
                    <a:pt x="0" y="4325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9710460" y="1163783"/>
              <a:ext cx="3820795" cy="4323715"/>
            </a:xfrm>
            <a:custGeom>
              <a:avLst/>
              <a:gdLst/>
              <a:ahLst/>
              <a:cxnLst/>
              <a:rect l="l" t="t" r="r" b="b"/>
              <a:pathLst>
                <a:path w="3820794" h="4323715">
                  <a:moveTo>
                    <a:pt x="0" y="0"/>
                  </a:moveTo>
                  <a:lnTo>
                    <a:pt x="3820534" y="0"/>
                  </a:lnTo>
                  <a:lnTo>
                    <a:pt x="3820534" y="4323501"/>
                  </a:lnTo>
                </a:path>
                <a:path w="3820794" h="4323715">
                  <a:moveTo>
                    <a:pt x="0" y="4323501"/>
                  </a:moveTo>
                  <a:lnTo>
                    <a:pt x="0" y="0"/>
                  </a:lnTo>
                </a:path>
                <a:path w="3820794" h="4323715">
                  <a:moveTo>
                    <a:pt x="0" y="0"/>
                  </a:moveTo>
                  <a:lnTo>
                    <a:pt x="3820534" y="0"/>
                  </a:lnTo>
                  <a:lnTo>
                    <a:pt x="3820534" y="4323501"/>
                  </a:lnTo>
                </a:path>
                <a:path w="3820794" h="4323715">
                  <a:moveTo>
                    <a:pt x="0" y="4323501"/>
                  </a:moveTo>
                  <a:lnTo>
                    <a:pt x="0" y="0"/>
                  </a:lnTo>
                </a:path>
              </a:pathLst>
            </a:custGeom>
            <a:ln w="410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9660" y="1316855"/>
              <a:ext cx="3598280" cy="3718525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8263671" y="1718753"/>
            <a:ext cx="89535" cy="94615"/>
            <a:chOff x="18263671" y="1718753"/>
            <a:chExt cx="89535" cy="94615"/>
          </a:xfrm>
        </p:grpSpPr>
        <p:sp>
          <p:nvSpPr>
            <p:cNvPr id="33" name="object 33"/>
            <p:cNvSpPr/>
            <p:nvPr/>
          </p:nvSpPr>
          <p:spPr>
            <a:xfrm>
              <a:off x="18283200" y="1742853"/>
              <a:ext cx="69850" cy="70485"/>
            </a:xfrm>
            <a:custGeom>
              <a:avLst/>
              <a:gdLst/>
              <a:ahLst/>
              <a:cxnLst/>
              <a:rect l="l" t="t" r="r" b="b"/>
              <a:pathLst>
                <a:path w="69850" h="70485">
                  <a:moveTo>
                    <a:pt x="69659" y="0"/>
                  </a:moveTo>
                  <a:lnTo>
                    <a:pt x="0" y="0"/>
                  </a:lnTo>
                  <a:lnTo>
                    <a:pt x="0" y="49377"/>
                  </a:lnTo>
                  <a:lnTo>
                    <a:pt x="0" y="70040"/>
                  </a:lnTo>
                  <a:lnTo>
                    <a:pt x="69659" y="70040"/>
                  </a:lnTo>
                  <a:lnTo>
                    <a:pt x="69659" y="49377"/>
                  </a:lnTo>
                  <a:lnTo>
                    <a:pt x="69659" y="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8267104" y="1722186"/>
              <a:ext cx="69850" cy="70485"/>
            </a:xfrm>
            <a:custGeom>
              <a:avLst/>
              <a:gdLst/>
              <a:ahLst/>
              <a:cxnLst/>
              <a:rect l="l" t="t" r="r" b="b"/>
              <a:pathLst>
                <a:path w="69850" h="70485">
                  <a:moveTo>
                    <a:pt x="69664" y="70040"/>
                  </a:moveTo>
                  <a:lnTo>
                    <a:pt x="0" y="70040"/>
                  </a:lnTo>
                  <a:lnTo>
                    <a:pt x="0" y="0"/>
                  </a:lnTo>
                  <a:lnTo>
                    <a:pt x="69664" y="0"/>
                  </a:lnTo>
                  <a:lnTo>
                    <a:pt x="69664" y="70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8267104" y="1722186"/>
              <a:ext cx="69850" cy="70485"/>
            </a:xfrm>
            <a:custGeom>
              <a:avLst/>
              <a:gdLst/>
              <a:ahLst/>
              <a:cxnLst/>
              <a:rect l="l" t="t" r="r" b="b"/>
              <a:pathLst>
                <a:path w="69850" h="70485">
                  <a:moveTo>
                    <a:pt x="0" y="0"/>
                  </a:moveTo>
                  <a:lnTo>
                    <a:pt x="69664" y="0"/>
                  </a:lnTo>
                  <a:lnTo>
                    <a:pt x="69664" y="70040"/>
                  </a:lnTo>
                  <a:lnTo>
                    <a:pt x="0" y="70040"/>
                  </a:lnTo>
                  <a:lnTo>
                    <a:pt x="0" y="0"/>
                  </a:lnTo>
                  <a:close/>
                </a:path>
              </a:pathLst>
            </a:custGeom>
            <a:ln w="6865">
              <a:solidFill>
                <a:srgbClr val="17A6D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311761" y="2399258"/>
            <a:ext cx="159150" cy="11171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25717" y="2805235"/>
            <a:ext cx="157717" cy="13125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11919" y="1069822"/>
            <a:ext cx="1413510" cy="8988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Times New Roman" pitchFamily="18" charset="0"/>
                <a:cs typeface="Times New Roman" pitchFamily="18" charset="0"/>
              </a:rPr>
              <a:t>Brainstorm</a:t>
            </a:r>
            <a:endParaRPr sz="1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200" b="1" spc="-7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200"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b="1" spc="-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200" b="1" spc="-4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200" b="1" spc="-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200" b="1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200"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b="1" spc="-4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1200" b="1" spc="-5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200" b="1" spc="-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200" b="1" spc="-7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200" b="1" spc="-5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200" b="1" spc="-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200" b="1" spc="-5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200" b="1" spc="-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200" b="1" spc="-25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sz="1200" b="1" spc="-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200" b="1" spc="-5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200" b="1" spc="-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200" b="1" spc="-7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200" b="1" spc="-50" dirty="0">
                <a:latin typeface="Times New Roman" pitchFamily="18" charset="0"/>
                <a:cs typeface="Times New Roman" pitchFamily="18" charset="0"/>
              </a:rPr>
              <a:t>n</a:t>
            </a:r>
            <a:endParaRPr sz="1200">
              <a:latin typeface="Times New Roman" pitchFamily="18" charset="0"/>
              <a:cs typeface="Times New Roman" pitchFamily="18" charset="0"/>
            </a:endParaRPr>
          </a:p>
          <a:p>
            <a:pPr marR="128270">
              <a:lnSpc>
                <a:spcPct val="104600"/>
              </a:lnSpc>
              <a:spcBef>
                <a:spcPts val="969"/>
              </a:spcBef>
            </a:pPr>
            <a:r>
              <a:rPr sz="600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5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6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5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ow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n  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brainstorming</a:t>
            </a:r>
            <a:r>
              <a:rPr sz="6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sessions</a:t>
            </a:r>
            <a:r>
              <a:rPr sz="6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6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6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sz="6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un</a:t>
            </a:r>
            <a:r>
              <a:rPr sz="6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5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5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10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4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ep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6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1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5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600" spc="-15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si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tt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4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6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" spc="-5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" spc="-4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600" spc="-25" dirty="0">
                <a:latin typeface="Times New Roman" pitchFamily="18" charset="0"/>
                <a:cs typeface="Times New Roman" pitchFamily="18" charset="0"/>
              </a:rPr>
              <a:t>oo</a:t>
            </a:r>
            <a:r>
              <a:rPr sz="600" spc="-50" dirty="0">
                <a:latin typeface="Times New Roman" pitchFamily="18" charset="0"/>
                <a:cs typeface="Times New Roman" pitchFamily="18" charset="0"/>
              </a:rPr>
              <a:t>m.</a:t>
            </a:r>
            <a:endParaRPr sz="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4178" y="2161981"/>
            <a:ext cx="629285" cy="3136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70"/>
              </a:spcBef>
            </a:pPr>
            <a:r>
              <a:rPr sz="400" b="1" spc="-1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" b="1" spc="-5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" b="1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b="1" spc="-15" dirty="0">
                <a:latin typeface="Times New Roman" pitchFamily="18" charset="0"/>
                <a:cs typeface="Times New Roman" pitchFamily="18" charset="0"/>
              </a:rPr>
              <a:t>nut</a:t>
            </a:r>
            <a:r>
              <a:rPr sz="400" b="1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ep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400" spc="-10" dirty="0">
                <a:latin typeface="Times New Roman" pitchFamily="18" charset="0"/>
                <a:cs typeface="Times New Roman" pitchFamily="18" charset="0"/>
              </a:rPr>
              <a:t>e</a:t>
            </a:r>
            <a:endParaRPr sz="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r>
              <a:rPr sz="400" b="1" spc="-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00" b="1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b="1" spc="-1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00" b="1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spc="-5" dirty="0">
                <a:latin typeface="Times New Roman" pitchFamily="18" charset="0"/>
                <a:cs typeface="Times New Roman" pitchFamily="18" charset="0"/>
              </a:rPr>
              <a:t>ll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bo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ra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" spc="-10" dirty="0">
                <a:latin typeface="Times New Roman" pitchFamily="18" charset="0"/>
                <a:cs typeface="Times New Roman" pitchFamily="18" charset="0"/>
              </a:rPr>
              <a:t>e</a:t>
            </a:r>
            <a:endParaRPr sz="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400" b="1" spc="-10" dirty="0">
                <a:latin typeface="Times New Roman" pitchFamily="18" charset="0"/>
                <a:cs typeface="Times New Roman" pitchFamily="18" charset="0"/>
              </a:rPr>
              <a:t>2-</a:t>
            </a:r>
            <a:r>
              <a:rPr sz="400" b="1" spc="-5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sz="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" b="1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b="1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" b="1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spc="-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mm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400" spc="-10" dirty="0">
                <a:latin typeface="Times New Roman" pitchFamily="18" charset="0"/>
                <a:cs typeface="Times New Roman" pitchFamily="18" charset="0"/>
              </a:rPr>
              <a:t>d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8432" y="5185459"/>
            <a:ext cx="588645" cy="730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400" b="1" spc="-1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S</a:t>
            </a:r>
            <a:r>
              <a:rPr sz="400" b="1" spc="-3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ar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e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te</a:t>
            </a:r>
            <a:r>
              <a:rPr sz="400" b="1" spc="-4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m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p</a:t>
            </a:r>
            <a:r>
              <a:rPr sz="400" b="1" spc="-1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l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at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e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 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f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ee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d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ba</a:t>
            </a:r>
            <a:r>
              <a:rPr sz="400" b="1" spc="-1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c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k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41718" y="2236931"/>
            <a:ext cx="304165" cy="730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O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p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en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art</a:t>
            </a:r>
            <a:r>
              <a:rPr sz="400" b="1" spc="-1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ic</a:t>
            </a:r>
            <a:r>
              <a:rPr sz="400" b="1" spc="-1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l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e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348083" y="3719612"/>
            <a:ext cx="601345" cy="730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b="1" spc="-1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S</a:t>
            </a:r>
            <a:r>
              <a:rPr sz="400" b="1" spc="-3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ar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e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te</a:t>
            </a:r>
            <a:r>
              <a:rPr sz="400" b="1" spc="-4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m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p</a:t>
            </a:r>
            <a:r>
              <a:rPr sz="400" b="1" spc="-1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l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at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e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 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f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ee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d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ba</a:t>
            </a:r>
            <a:r>
              <a:rPr sz="400" b="1" spc="-1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c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k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16451" y="1987627"/>
            <a:ext cx="873125" cy="711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dirty="0">
                <a:latin typeface="Times New Roman" pitchFamily="18" charset="0"/>
                <a:cs typeface="Times New Roman" pitchFamily="18" charset="0"/>
              </a:rPr>
              <a:t>Learn</a:t>
            </a:r>
            <a:r>
              <a:rPr sz="35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5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facilitation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tools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68222" y="1329299"/>
            <a:ext cx="442595" cy="799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400"/>
              </a:lnSpc>
              <a:spcBef>
                <a:spcPts val="90"/>
              </a:spcBef>
            </a:pPr>
            <a:r>
              <a:rPr lang="en-US" sz="350" b="1" spc="10" dirty="0" smtClean="0">
                <a:latin typeface="Times New Roman" pitchFamily="18" charset="0"/>
                <a:cs typeface="Times New Roman" pitchFamily="18" charset="0"/>
              </a:rPr>
              <a:t>HARIHARAN J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04124" y="1325090"/>
            <a:ext cx="340995" cy="148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400"/>
              </a:lnSpc>
              <a:spcBef>
                <a:spcPts val="90"/>
              </a:spcBef>
            </a:pPr>
            <a:r>
              <a:rPr lang="en-US" sz="350" b="1" spc="-5" dirty="0" smtClean="0">
                <a:latin typeface="Times New Roman" pitchFamily="18" charset="0"/>
                <a:cs typeface="Times New Roman" pitchFamily="18" charset="0"/>
              </a:rPr>
              <a:t>VINOTH KUMAR M V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44990" y="1327308"/>
            <a:ext cx="370205" cy="711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350" b="1" spc="10" dirty="0" smtClean="0">
                <a:latin typeface="Times New Roman" pitchFamily="18" charset="0"/>
                <a:cs typeface="Times New Roman" pitchFamily="18" charset="0"/>
              </a:rPr>
              <a:t>VIGNESH E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67802" y="1329299"/>
            <a:ext cx="365760" cy="148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400"/>
              </a:lnSpc>
              <a:spcBef>
                <a:spcPts val="90"/>
              </a:spcBef>
            </a:pPr>
            <a:r>
              <a:rPr lang="en-US" sz="350" b="1" spc="20" dirty="0" smtClean="0">
                <a:latin typeface="Times New Roman" pitchFamily="18" charset="0"/>
                <a:cs typeface="Times New Roman" pitchFamily="18" charset="0"/>
              </a:rPr>
              <a:t>ABISHEAK KUMAR K P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736713" y="1175066"/>
            <a:ext cx="298450" cy="711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b="1" spc="-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50" b="1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b="1" spc="1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b="1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b="1" spc="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b="1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1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585856" y="3215434"/>
            <a:ext cx="1007110" cy="181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500"/>
              </a:lnSpc>
              <a:spcBef>
                <a:spcPts val="100"/>
              </a:spcBef>
            </a:pPr>
            <a:r>
              <a:rPr sz="350" spc="-5" dirty="0"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strengths,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 weaknesses,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opportunities,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threats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latin typeface="Times New Roman" pitchFamily="18" charset="0"/>
                <a:cs typeface="Times New Roman" pitchFamily="18" charset="0"/>
              </a:rPr>
              <a:t>(SWOT)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sz="35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pl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45085" algn="just">
              <a:lnSpc>
                <a:spcPts val="409"/>
              </a:lnSpc>
            </a:pP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O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p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en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t</a:t>
            </a:r>
            <a:r>
              <a:rPr sz="400" b="1" spc="-3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h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e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te</a:t>
            </a:r>
            <a:r>
              <a:rPr sz="400" b="1" spc="-4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m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p</a:t>
            </a:r>
            <a:r>
              <a:rPr sz="400" b="1" spc="-1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l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at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e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585722" y="2702676"/>
            <a:ext cx="1014094" cy="3505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50" b="1" dirty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sz="35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sz="35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journey</a:t>
            </a:r>
            <a:r>
              <a:rPr sz="35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map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8500"/>
              </a:lnSpc>
              <a:spcBef>
                <a:spcPts val="165"/>
              </a:spcBef>
            </a:pPr>
            <a:r>
              <a:rPr sz="350" spc="-5" dirty="0"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sz="3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sz="3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needs,</a:t>
            </a:r>
            <a:r>
              <a:rPr sz="3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motivations, </a:t>
            </a:r>
            <a:r>
              <a:rPr sz="35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bs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ta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ie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O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p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en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t</a:t>
            </a:r>
            <a:r>
              <a:rPr sz="400" b="1" spc="-3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h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e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te</a:t>
            </a:r>
            <a:r>
              <a:rPr sz="400" b="1" spc="-4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m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p</a:t>
            </a:r>
            <a:r>
              <a:rPr sz="400" b="1" spc="-1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l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at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e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585856" y="3136367"/>
            <a:ext cx="1103630" cy="711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dirty="0">
                <a:latin typeface="Times New Roman" pitchFamily="18" charset="0"/>
                <a:cs typeface="Times New Roman" pitchFamily="18" charset="0"/>
              </a:rPr>
              <a:t>Strengths,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weaknesses,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opportunities</a:t>
            </a:r>
            <a:r>
              <a:rPr sz="35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threats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08911" y="2011257"/>
            <a:ext cx="1256665" cy="186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50"/>
              </a:lnSpc>
              <a:spcBef>
                <a:spcPts val="120"/>
              </a:spcBef>
            </a:pPr>
            <a:r>
              <a:rPr sz="300" b="1" spc="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sz="300">
              <a:latin typeface="Times New Roman" pitchFamily="18" charset="0"/>
              <a:cs typeface="Times New Roman" pitchFamily="18" charset="0"/>
            </a:endParaRPr>
          </a:p>
          <a:p>
            <a:pPr marL="120014">
              <a:lnSpc>
                <a:spcPts val="409"/>
              </a:lnSpc>
            </a:pPr>
            <a:r>
              <a:rPr sz="35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Facilitation</a:t>
            </a:r>
            <a:r>
              <a:rPr sz="35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Superpowers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run</a:t>
            </a:r>
            <a:r>
              <a:rPr sz="35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happy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and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120014">
              <a:lnSpc>
                <a:spcPct val="100000"/>
              </a:lnSpc>
              <a:spcBef>
                <a:spcPts val="55"/>
              </a:spcBef>
            </a:pPr>
            <a:r>
              <a:rPr sz="35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ss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83568" y="1307808"/>
            <a:ext cx="1413510" cy="2149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450" b="1" spc="22" baseline="-18518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A      </a:t>
            </a:r>
            <a:r>
              <a:rPr sz="450" b="1" spc="15" baseline="-18518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b="1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5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b="1" spc="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b="1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he</a:t>
            </a:r>
            <a:r>
              <a:rPr sz="350" b="1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b="1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35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145415" marR="30480">
              <a:lnSpc>
                <a:spcPct val="108500"/>
              </a:lnSpc>
              <a:spcBef>
                <a:spcPts val="115"/>
              </a:spcBef>
            </a:pPr>
            <a:r>
              <a:rPr sz="350" spc="-5" dirty="0">
                <a:latin typeface="Times New Roman" pitchFamily="18" charset="0"/>
                <a:cs typeface="Times New Roman" pitchFamily="18" charset="0"/>
              </a:rPr>
              <a:t>Define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should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participate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send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35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ha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mat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ion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ah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83999" y="1646010"/>
            <a:ext cx="1384935" cy="2149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450" b="1" spc="7" baseline="-18518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B      </a:t>
            </a:r>
            <a:r>
              <a:rPr sz="450" b="1" spc="15" baseline="-18518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b="1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sz="35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b="1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b="1" spc="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b="1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b="1" spc="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144780" marR="30480">
              <a:lnSpc>
                <a:spcPct val="108500"/>
              </a:lnSpc>
              <a:spcBef>
                <a:spcPts val="115"/>
              </a:spcBef>
            </a:pPr>
            <a:r>
              <a:rPr sz="350" spc="-5" dirty="0">
                <a:latin typeface="Times New Roman" pitchFamily="18" charset="0"/>
                <a:cs typeface="Times New Roman" pitchFamily="18" charset="0"/>
              </a:rPr>
              <a:t>Think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you'll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focusing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solving</a:t>
            </a:r>
            <a:r>
              <a:rPr sz="3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5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ss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598599" y="566146"/>
            <a:ext cx="695960" cy="34073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00">
              <a:latin typeface="Times New Roman" pitchFamily="18" charset="0"/>
              <a:cs typeface="Times New Roman" pitchFamily="18" charset="0"/>
            </a:endParaRPr>
          </a:p>
          <a:p>
            <a:pPr marL="59055">
              <a:lnSpc>
                <a:spcPct val="100000"/>
              </a:lnSpc>
            </a:pPr>
            <a:r>
              <a:rPr sz="300" b="1" dirty="0">
                <a:latin typeface="Times New Roman" pitchFamily="18" charset="0"/>
                <a:cs typeface="Times New Roman" pitchFamily="18" charset="0"/>
              </a:rPr>
              <a:t>TIP</a:t>
            </a:r>
            <a:endParaRPr sz="300">
              <a:latin typeface="Times New Roman" pitchFamily="18" charset="0"/>
              <a:cs typeface="Times New Roman" pitchFamily="18" charset="0"/>
            </a:endParaRPr>
          </a:p>
          <a:p>
            <a:pPr marL="59055" marR="62230">
              <a:lnSpc>
                <a:spcPct val="104600"/>
              </a:lnSpc>
              <a:spcBef>
                <a:spcPts val="270"/>
              </a:spcBef>
            </a:pPr>
            <a:r>
              <a:rPr sz="300" spc="-5" dirty="0">
                <a:latin typeface="Times New Roman" pitchFamily="18" charset="0"/>
                <a:cs typeface="Times New Roman" pitchFamily="18" charset="0"/>
              </a:rPr>
              <a:t>Ad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za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ti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ky  n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ote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ak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ier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fi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ws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d  c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s  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latin typeface="Times New Roman" pitchFamily="18" charset="0"/>
                <a:cs typeface="Times New Roman" pitchFamily="18" charset="0"/>
              </a:rPr>
              <a:t>mura</a:t>
            </a:r>
            <a:r>
              <a:rPr sz="3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250034" y="1387374"/>
            <a:ext cx="1410335" cy="1992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450" b="1" spc="22" baseline="-18518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A      </a:t>
            </a:r>
            <a:r>
              <a:rPr sz="450" b="1" spc="15" baseline="-18518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10" dirty="0">
                <a:latin typeface="Times New Roman" pitchFamily="18" charset="0"/>
                <a:cs typeface="Times New Roman" pitchFamily="18" charset="0"/>
              </a:rPr>
              <a:t>l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145415" marR="30480">
              <a:lnSpc>
                <a:spcPct val="113300"/>
              </a:lnSpc>
              <a:spcBef>
                <a:spcPts val="40"/>
              </a:spcBef>
            </a:pPr>
            <a:r>
              <a:rPr sz="350" b="1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vie</a:t>
            </a:r>
            <a:r>
              <a:rPr sz="350" b="1" spc="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50" b="1" spc="1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mu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tak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ld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p 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oo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ut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ss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250113" y="1710090"/>
            <a:ext cx="1365885" cy="1917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0" b="1" spc="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B      </a:t>
            </a:r>
            <a:r>
              <a:rPr sz="300" b="1" spc="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25" b="1" spc="15" baseline="7936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25" b="1" baseline="7936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525" b="1" spc="15" baseline="7936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525" b="1" spc="-7" baseline="7936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525" b="1" baseline="7936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25" b="1" spc="-30" baseline="79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25" b="1" spc="-7" baseline="7936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25" b="1" baseline="7936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525" b="1" spc="7" baseline="7936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25" b="1" spc="-30" baseline="79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25" b="1" spc="7" baseline="7936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525" b="1" baseline="7936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25" b="1" spc="-7" baseline="7936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25" b="1" spc="7" baseline="7936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25" b="1" spc="15" baseline="7936" dirty="0">
                <a:latin typeface="Times New Roman" pitchFamily="18" charset="0"/>
                <a:cs typeface="Times New Roman" pitchFamily="18" charset="0"/>
              </a:rPr>
              <a:t>l</a:t>
            </a:r>
            <a:endParaRPr sz="525" baseline="7936">
              <a:latin typeface="Times New Roman" pitchFamily="18" charset="0"/>
              <a:cs typeface="Times New Roman" pitchFamily="18" charset="0"/>
            </a:endParaRPr>
          </a:p>
          <a:p>
            <a:pPr marL="144780">
              <a:lnSpc>
                <a:spcPct val="100000"/>
              </a:lnSpc>
              <a:spcBef>
                <a:spcPts val="25"/>
              </a:spcBef>
            </a:pP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mu</a:t>
            </a:r>
            <a:r>
              <a:rPr sz="350" spc="-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atta</a:t>
            </a:r>
            <a:r>
              <a:rPr sz="350" spc="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144780">
              <a:lnSpc>
                <a:spcPct val="100000"/>
              </a:lnSpc>
              <a:spcBef>
                <a:spcPts val="55"/>
              </a:spcBef>
            </a:pP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ma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ls</a:t>
            </a:r>
            <a:r>
              <a:rPr sz="350" spc="-2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sl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2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2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ur</a:t>
            </a:r>
            <a:r>
              <a:rPr sz="350" spc="-4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1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2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50" spc="-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solidFill>
                  <a:srgbClr val="2E2E2E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740052" y="2960473"/>
            <a:ext cx="381635" cy="42101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Importance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20955" marR="31115" indent="-635" algn="ctr">
              <a:lnSpc>
                <a:spcPct val="104600"/>
              </a:lnSpc>
              <a:spcBef>
                <a:spcPts val="265"/>
              </a:spcBef>
            </a:pP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se 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ld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  d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any  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iffi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ld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ha</a:t>
            </a:r>
            <a:r>
              <a:rPr sz="300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iti</a:t>
            </a:r>
            <a:r>
              <a:rPr sz="300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impact?</a:t>
            </a:r>
            <a:endParaRPr sz="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401740" y="5131930"/>
            <a:ext cx="104203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14"/>
              </a:spcBef>
            </a:pPr>
            <a:r>
              <a:rPr sz="500" b="1" spc="-15" dirty="0">
                <a:solidFill>
                  <a:srgbClr val="1D1F20"/>
                </a:solidFill>
                <a:latin typeface="Times New Roman" pitchFamily="18" charset="0"/>
                <a:cs typeface="Times New Roman" pitchFamily="18" charset="0"/>
              </a:rPr>
              <a:t>Feasibility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2700" marR="5080" indent="19050">
              <a:lnSpc>
                <a:spcPct val="104600"/>
              </a:lnSpc>
              <a:spcBef>
                <a:spcPts val="265"/>
              </a:spcBef>
            </a:pP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Re</a:t>
            </a:r>
            <a:r>
              <a:rPr sz="300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eir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feasible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others?</a:t>
            </a:r>
            <a:r>
              <a:rPr sz="300" spc="-3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(Cost,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time,</a:t>
            </a:r>
            <a:r>
              <a:rPr sz="300" spc="-3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effort,</a:t>
            </a:r>
            <a:r>
              <a:rPr sz="300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complexity,</a:t>
            </a:r>
            <a:r>
              <a:rPr sz="300" spc="-3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etc.)</a:t>
            </a:r>
            <a:endParaRPr sz="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247904" y="1221646"/>
            <a:ext cx="461645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b="1" spc="-3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sz="500" b="1" spc="-2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b="1" spc="-1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b="1" spc="-1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500" b="1" spc="-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500" b="1" spc="-4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2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b="1" spc="-1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dd</a:t>
            </a:r>
            <a:r>
              <a:rPr sz="500" b="1" spc="-2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sz="500" b="1" spc="-3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2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b="1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247904" y="2144043"/>
            <a:ext cx="1227455" cy="4274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b="1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500" b="1" spc="-2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ee</a:t>
            </a:r>
            <a:r>
              <a:rPr sz="500" b="1" spc="-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500" b="1" spc="-4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3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mo</a:t>
            </a:r>
            <a:r>
              <a:rPr sz="500" b="1" spc="-2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500" b="1" spc="-1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b="1" spc="-2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b="1" spc="-3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b="1" spc="-4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1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500" b="1" spc="-3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2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b="1" spc="-2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500" b="1" spc="-20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sz="500" b="1" spc="-5" dirty="0">
                <a:solidFill>
                  <a:srgbClr val="73737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Times New Roman" pitchFamily="18" charset="0"/>
              <a:cs typeface="Times New Roman" pitchFamily="18" charset="0"/>
            </a:endParaRPr>
          </a:p>
          <a:p>
            <a:pPr marL="350520">
              <a:lnSpc>
                <a:spcPct val="100000"/>
              </a:lnSpc>
            </a:pPr>
            <a:r>
              <a:rPr sz="350" b="1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-1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5" dirty="0">
                <a:latin typeface="Times New Roman" pitchFamily="18" charset="0"/>
                <a:cs typeface="Times New Roman" pitchFamily="18" charset="0"/>
              </a:rPr>
              <a:t>bl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ue</a:t>
            </a:r>
            <a:r>
              <a:rPr sz="350" b="1" spc="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b="1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b="1" dirty="0">
                <a:latin typeface="Times New Roman" pitchFamily="18" charset="0"/>
                <a:cs typeface="Times New Roman" pitchFamily="18" charset="0"/>
              </a:rPr>
              <a:t>int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350520" marR="5080">
              <a:lnSpc>
                <a:spcPct val="108500"/>
              </a:lnSpc>
              <a:spcBef>
                <a:spcPts val="170"/>
              </a:spcBef>
            </a:pPr>
            <a:r>
              <a:rPr sz="35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efi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nt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ea</a:t>
            </a:r>
            <a:r>
              <a:rPr sz="3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r  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strategy.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368300">
              <a:lnSpc>
                <a:spcPct val="100000"/>
              </a:lnSpc>
              <a:spcBef>
                <a:spcPts val="434"/>
              </a:spcBef>
            </a:pP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O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p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en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t</a:t>
            </a:r>
            <a:r>
              <a:rPr sz="400" b="1" spc="-3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h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e</a:t>
            </a:r>
            <a:r>
              <a:rPr sz="400" b="1" spc="-3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 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te</a:t>
            </a:r>
            <a:r>
              <a:rPr sz="400" b="1" spc="-4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m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p</a:t>
            </a:r>
            <a:r>
              <a:rPr sz="400" b="1" spc="-1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l</a:t>
            </a:r>
            <a:r>
              <a:rPr sz="400" b="1" spc="-25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at</a:t>
            </a:r>
            <a:r>
              <a:rPr sz="400" b="1" spc="-20" dirty="0">
                <a:solidFill>
                  <a:srgbClr val="1B6185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e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982989" y="410197"/>
            <a:ext cx="1376045" cy="421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50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500" b="1" spc="-3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b="1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500" b="1" spc="-3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b="1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500" b="1" spc="-3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500" b="1" spc="-3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rat</a:t>
            </a:r>
            <a:r>
              <a:rPr sz="50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7780" marR="5080">
              <a:lnSpc>
                <a:spcPct val="106400"/>
              </a:lnSpc>
              <a:spcBef>
                <a:spcPts val="165"/>
              </a:spcBef>
            </a:pPr>
            <a:r>
              <a:rPr sz="4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little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bit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preparation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goes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ss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’s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oi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g.</a:t>
            </a:r>
            <a:endParaRPr sz="450">
              <a:latin typeface="Times New Roman" pitchFamily="18" charset="0"/>
              <a:cs typeface="Times New Roman" pitchFamily="18" charset="0"/>
            </a:endParaRPr>
          </a:p>
          <a:p>
            <a:pPr marL="88900">
              <a:lnSpc>
                <a:spcPct val="100000"/>
              </a:lnSpc>
              <a:spcBef>
                <a:spcPts val="530"/>
              </a:spcBef>
            </a:pP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" b="1" spc="-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" b="1" spc="-3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nut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47169" y="678609"/>
            <a:ext cx="269240" cy="76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b="1" spc="-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sz="400" b="1" spc="-3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nut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798531" y="829580"/>
            <a:ext cx="300355" cy="76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400" b="1" spc="-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" b="1" spc="-3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nut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80256" y="2726655"/>
            <a:ext cx="1774825" cy="12995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970" marR="271780">
              <a:lnSpc>
                <a:spcPct val="103000"/>
              </a:lnSpc>
              <a:spcBef>
                <a:spcPts val="90"/>
              </a:spcBef>
            </a:pPr>
            <a:r>
              <a:rPr sz="850" b="1" u="sng" spc="-6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b="1" u="sng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b="1" u="sng" spc="-6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b="1" u="sng" spc="-1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850" b="1" u="sng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b="1" u="sng" spc="-4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850" b="1" u="sng" spc="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850" b="1" u="sng" spc="-6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b="1" u="sng" spc="-4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850" b="1" u="sng" spc="1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850" b="1" u="sng" spc="-6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b="1" u="sng" spc="-2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850" b="1" u="sng" spc="-3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850" b="1" u="sng" spc="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b="1" u="sng" spc="-6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b="1" u="sng" spc="-4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850" b="1" u="sng" spc="-5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850" b="1" u="sng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b="1" u="sng" spc="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850" b="1" u="sng" spc="-2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850" b="1" u="sng" spc="-4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IO</a:t>
            </a:r>
            <a:r>
              <a:rPr sz="850" b="1" u="sng" spc="-2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N </a:t>
            </a:r>
            <a:r>
              <a:rPr sz="85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b="1" u="sng" spc="-2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PROCESS:</a:t>
            </a:r>
            <a:endParaRPr sz="850">
              <a:latin typeface="Times New Roman" pitchFamily="18" charset="0"/>
              <a:cs typeface="Times New Roman" pitchFamily="18" charset="0"/>
            </a:endParaRPr>
          </a:p>
          <a:p>
            <a:pPr marL="13970" marR="186690">
              <a:lnSpc>
                <a:spcPct val="103000"/>
              </a:lnSpc>
            </a:pPr>
            <a:r>
              <a:rPr sz="850" spc="-50" smtClean="0">
                <a:solidFill>
                  <a:srgbClr val="4EA7DE"/>
                </a:solidFill>
                <a:latin typeface="Times New Roman" pitchFamily="18" charset="0"/>
                <a:cs typeface="Times New Roman" pitchFamily="18" charset="0"/>
              </a:rPr>
              <a:t>TEAMLEAD:</a:t>
            </a:r>
            <a:r>
              <a:rPr lang="en-US" sz="850" spc="-50" dirty="0" smtClean="0">
                <a:solidFill>
                  <a:srgbClr val="4EA7DE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850" spc="-50" dirty="0" smtClean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HARIHARAN </a:t>
            </a:r>
            <a:r>
              <a:rPr lang="en-US" sz="850" spc="-50" dirty="0" smtClean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sz="850">
              <a:latin typeface="Times New Roman" pitchFamily="18" charset="0"/>
              <a:cs typeface="Times New Roman" pitchFamily="18" charset="0"/>
            </a:endParaRPr>
          </a:p>
          <a:p>
            <a:pPr marL="13970" marR="175260">
              <a:lnSpc>
                <a:spcPct val="103000"/>
              </a:lnSpc>
            </a:pPr>
            <a:r>
              <a:rPr sz="850" spc="-4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sz="850" spc="-3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850" spc="-1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114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2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4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2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2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850" spc="-4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3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850" spc="-114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3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850" spc="-135">
                <a:latin typeface="Times New Roman" pitchFamily="18" charset="0"/>
                <a:cs typeface="Times New Roman" pitchFamily="18" charset="0"/>
              </a:rPr>
              <a:t>:</a:t>
            </a:r>
            <a:r>
              <a:rPr sz="850" spc="-114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50" spc="-20" dirty="0" smtClean="0">
                <a:latin typeface="Times New Roman" pitchFamily="18" charset="0"/>
                <a:cs typeface="Times New Roman" pitchFamily="18" charset="0"/>
              </a:rPr>
              <a:t>VINOTH </a:t>
            </a:r>
            <a:r>
              <a:rPr lang="en-US" sz="850" spc="-20" dirty="0" smtClean="0">
                <a:latin typeface="Times New Roman" pitchFamily="18" charset="0"/>
                <a:cs typeface="Times New Roman" pitchFamily="18" charset="0"/>
              </a:rPr>
              <a:t>                         KUMAR </a:t>
            </a:r>
            <a:r>
              <a:rPr lang="en-US" sz="850" spc="-20" dirty="0" smtClean="0">
                <a:latin typeface="Times New Roman" pitchFamily="18" charset="0"/>
                <a:cs typeface="Times New Roman" pitchFamily="18" charset="0"/>
              </a:rPr>
              <a:t>M V</a:t>
            </a:r>
            <a:endParaRPr sz="850">
              <a:latin typeface="Times New Roman" pitchFamily="18" charset="0"/>
              <a:cs typeface="Times New Roman" pitchFamily="18" charset="0"/>
            </a:endParaRPr>
          </a:p>
          <a:p>
            <a:pPr marL="13970" marR="144780">
              <a:lnSpc>
                <a:spcPct val="103000"/>
              </a:lnSpc>
            </a:pPr>
            <a:r>
              <a:rPr sz="850" spc="-4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sz="850" spc="-3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850" spc="-1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114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2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4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2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25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850" spc="-4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35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850" spc="-114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30" smtClean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850" spc="-145" dirty="0" smtClean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850" spc="-145" dirty="0" smtClean="0">
                <a:latin typeface="Times New Roman" pitchFamily="18" charset="0"/>
                <a:cs typeface="Times New Roman" pitchFamily="18" charset="0"/>
              </a:rPr>
              <a:t>V  I  G N E S H        </a:t>
            </a:r>
            <a:r>
              <a:rPr lang="en-US" sz="850" spc="-14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15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850" spc="-4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sz="850" spc="-35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850" spc="-10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114" dirty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2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4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2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850" spc="-25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850" spc="-4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850" spc="-35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850" spc="-114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850" spc="-30" smtClean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850" spc="-145" smtClean="0">
                <a:solidFill>
                  <a:srgbClr val="17A6D6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850" spc="-35" dirty="0" smtClean="0">
                <a:latin typeface="Times New Roman" pitchFamily="18" charset="0"/>
                <a:cs typeface="Times New Roman" pitchFamily="18" charset="0"/>
              </a:rPr>
              <a:t>ABISHEAK KUMAR K P</a:t>
            </a:r>
            <a:endParaRPr sz="85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b="1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950" b="1" spc="-4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950" b="1" spc="-5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950" b="1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950" b="1" spc="-15" dirty="0">
                <a:latin typeface="Times New Roman" pitchFamily="18" charset="0"/>
                <a:cs typeface="Times New Roman" pitchFamily="18" charset="0"/>
              </a:rPr>
              <a:t>Y'</a:t>
            </a:r>
            <a:r>
              <a:rPr sz="950" b="1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95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950" b="1" spc="-50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950" b="1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950" b="1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950" b="1" spc="-3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950" b="1" spc="-5" dirty="0">
                <a:latin typeface="Times New Roman" pitchFamily="18" charset="0"/>
                <a:cs typeface="Times New Roman" pitchFamily="18" charset="0"/>
              </a:rPr>
              <a:t>SS</a:t>
            </a:r>
            <a:r>
              <a:rPr sz="950" b="1" spc="-5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950" b="1" spc="-4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950" b="1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95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950" b="1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950" b="1" spc="-4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950" b="1" spc="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950" b="1" spc="-5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950" b="1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950" spc="-145" dirty="0">
                <a:latin typeface="Times New Roman" pitchFamily="18" charset="0"/>
                <a:cs typeface="Times New Roman" pitchFamily="18" charset="0"/>
              </a:rPr>
              <a:t>:</a:t>
            </a:r>
            <a:endParaRPr sz="9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80256" y="4271447"/>
            <a:ext cx="1685289" cy="3149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84455">
              <a:lnSpc>
                <a:spcPct val="104299"/>
              </a:lnSpc>
              <a:spcBef>
                <a:spcPts val="85"/>
              </a:spcBef>
            </a:pPr>
            <a:r>
              <a:rPr sz="95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950" spc="-40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950" spc="-6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95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95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950" spc="-30">
                <a:latin typeface="Times New Roman" pitchFamily="18" charset="0"/>
                <a:cs typeface="Times New Roman" pitchFamily="18" charset="0"/>
              </a:rPr>
              <a:t>f</a:t>
            </a:r>
            <a:r>
              <a:rPr sz="950" spc="-40">
                <a:latin typeface="Times New Roman" pitchFamily="18" charset="0"/>
                <a:cs typeface="Times New Roman" pitchFamily="18" charset="0"/>
              </a:rPr>
              <a:t>o</a:t>
            </a:r>
            <a:r>
              <a:rPr sz="950" spc="-45">
                <a:latin typeface="Times New Roman" pitchFamily="18" charset="0"/>
                <a:cs typeface="Times New Roman" pitchFamily="18" charset="0"/>
              </a:rPr>
              <a:t>r</a:t>
            </a:r>
            <a:r>
              <a:rPr sz="950" spc="-125">
                <a:latin typeface="Times New Roman" pitchFamily="18" charset="0"/>
                <a:cs typeface="Times New Roman" pitchFamily="18" charset="0"/>
              </a:rPr>
              <a:t> </a:t>
            </a:r>
            <a:r>
              <a:rPr sz="950" spc="-8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950" spc="-4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950" spc="-6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950" spc="-3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950" spc="-4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950" spc="-4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950" spc="-6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950" spc="-3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950" spc="-6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950" spc="-75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95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50" spc="-125" dirty="0" smtClean="0">
                <a:latin typeface="Times New Roman" pitchFamily="18" charset="0"/>
                <a:cs typeface="Times New Roman" pitchFamily="18" charset="0"/>
              </a:rPr>
              <a:t>the Animals  without destroying the farm field </a:t>
            </a:r>
            <a:endParaRPr sz="9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069234" y="142239"/>
            <a:ext cx="1510665" cy="40523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14"/>
              </a:spcBef>
            </a:pPr>
            <a:r>
              <a:rPr sz="5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500" b="1" spc="-3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b="1" spc="-15" dirty="0">
                <a:latin typeface="Times New Roman" pitchFamily="18" charset="0"/>
                <a:cs typeface="Times New Roman" pitchFamily="18" charset="0"/>
              </a:rPr>
              <a:t>fi</a:t>
            </a:r>
            <a:r>
              <a:rPr sz="500" b="1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b="1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2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500" b="1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b="1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b="1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500" b="1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5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tate</a:t>
            </a:r>
            <a:r>
              <a:rPr sz="500" b="1" spc="-3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b="1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b="1" spc="-10" dirty="0">
                <a:latin typeface="Times New Roman" pitchFamily="18" charset="0"/>
                <a:cs typeface="Times New Roman" pitchFamily="18" charset="0"/>
              </a:rPr>
              <a:t>t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7780" marR="5080">
              <a:lnSpc>
                <a:spcPct val="106400"/>
              </a:lnSpc>
              <a:spcBef>
                <a:spcPts val="165"/>
              </a:spcBef>
            </a:pPr>
            <a:r>
              <a:rPr sz="450" spc="-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e?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r 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nt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ra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rm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.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06469" y="4328281"/>
            <a:ext cx="1343025" cy="421910"/>
          </a:xfrm>
          <a:prstGeom prst="rect">
            <a:avLst/>
          </a:prstGeom>
          <a:solidFill>
            <a:srgbClr val="FFDF8A"/>
          </a:solidFill>
        </p:spPr>
        <p:txBody>
          <a:bodyPr vert="horz" wrap="square" lIns="0" tIns="13970" rIns="0" bIns="0" rtlCol="0">
            <a:spAutoFit/>
          </a:bodyPr>
          <a:lstStyle/>
          <a:p>
            <a:pPr marL="17780" marR="43180">
              <a:lnSpc>
                <a:spcPct val="105700"/>
              </a:lnSpc>
              <a:spcBef>
                <a:spcPts val="110"/>
              </a:spcBef>
            </a:pPr>
            <a:r>
              <a:rPr lang="en-US" sz="500" dirty="0" smtClean="0">
                <a:latin typeface="Times New Roman" pitchFamily="18" charset="0"/>
                <a:cs typeface="Times New Roman" pitchFamily="18" charset="0"/>
              </a:rPr>
              <a:t>The animals are attack the field and crops are converted into a waste material . </a:t>
            </a:r>
            <a:r>
              <a:rPr lang="en-US" sz="5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500" dirty="0" smtClean="0">
                <a:latin typeface="Times New Roman" pitchFamily="18" charset="0"/>
                <a:cs typeface="Times New Roman" pitchFamily="18" charset="0"/>
              </a:rPr>
              <a:t>his leads to foods or grains unavailability are increases in all over the world. Due to this problem ,country loses a economic value. 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06469" y="1685214"/>
            <a:ext cx="1343025" cy="434734"/>
          </a:xfrm>
          <a:prstGeom prst="rect">
            <a:avLst/>
          </a:prstGeom>
          <a:solidFill>
            <a:srgbClr val="FFDF8A"/>
          </a:solidFill>
        </p:spPr>
        <p:txBody>
          <a:bodyPr vert="horz" wrap="square" lIns="0" tIns="13970" rIns="0" bIns="0" rtlCol="0">
            <a:spAutoFit/>
          </a:bodyPr>
          <a:lstStyle/>
          <a:p>
            <a:pPr marL="17780" marR="29209">
              <a:lnSpc>
                <a:spcPct val="105700"/>
              </a:lnSpc>
              <a:spcBef>
                <a:spcPts val="110"/>
              </a:spcBef>
            </a:pPr>
            <a:r>
              <a:rPr sz="500" spc="-5">
                <a:latin typeface="Times New Roman" pitchFamily="18" charset="0"/>
                <a:cs typeface="Times New Roman" pitchFamily="18" charset="0"/>
              </a:rPr>
              <a:t>F</a:t>
            </a:r>
            <a:r>
              <a:rPr sz="500" spc="-3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35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40">
                <a:latin typeface="Times New Roman" pitchFamily="18" charset="0"/>
                <a:cs typeface="Times New Roman" pitchFamily="18" charset="0"/>
              </a:rPr>
              <a:t>m</a:t>
            </a:r>
            <a:r>
              <a:rPr sz="500" spc="-2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35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5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" spc="-15" dirty="0" smtClean="0">
                <a:latin typeface="Times New Roman" pitchFamily="18" charset="0"/>
                <a:cs typeface="Times New Roman" pitchFamily="18" charset="0"/>
              </a:rPr>
              <a:t>grow </a:t>
            </a:r>
            <a:r>
              <a:rPr sz="500" spc="-2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3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500" spc="-20" smtClean="0">
                <a:latin typeface="Times New Roman" pitchFamily="18" charset="0"/>
                <a:cs typeface="Times New Roman" pitchFamily="18" charset="0"/>
              </a:rPr>
              <a:t>ei</a:t>
            </a:r>
            <a:r>
              <a:rPr sz="500" spc="-25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6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500" spc="-35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2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1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500" spc="-10" dirty="0" smtClean="0">
                <a:latin typeface="Times New Roman" pitchFamily="18" charset="0"/>
                <a:cs typeface="Times New Roman" pitchFamily="18" charset="0"/>
              </a:rPr>
              <a:t> on field near any forests and also many animals live near the field.</a:t>
            </a:r>
            <a:r>
              <a:rPr sz="500" spc="-6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ha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3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4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spc="-3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tt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0">
                <a:latin typeface="Times New Roman" pitchFamily="18" charset="0"/>
                <a:cs typeface="Times New Roman" pitchFamily="18" charset="0"/>
              </a:rPr>
              <a:t>b</a:t>
            </a:r>
            <a:r>
              <a:rPr sz="500" spc="-3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15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3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500" spc="-2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15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5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17780" marR="29209">
              <a:lnSpc>
                <a:spcPct val="105700"/>
              </a:lnSpc>
              <a:spcBef>
                <a:spcPts val="110"/>
              </a:spcBef>
            </a:pPr>
            <a:r>
              <a:rPr lang="en-US" sz="500" spc="-10" dirty="0" smtClean="0">
                <a:latin typeface="Times New Roman" pitchFamily="18" charset="0"/>
                <a:cs typeface="Times New Roman" pitchFamily="18" charset="0"/>
              </a:rPr>
              <a:t>Animals due to their food unavailability they are destroys the agriculture field.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05255" y="2950452"/>
            <a:ext cx="1345565" cy="258789"/>
          </a:xfrm>
          <a:prstGeom prst="rect">
            <a:avLst/>
          </a:prstGeom>
          <a:solidFill>
            <a:srgbClr val="FFDF8A"/>
          </a:solidFill>
        </p:spPr>
        <p:txBody>
          <a:bodyPr vert="horz" wrap="square" lIns="0" tIns="13970" rIns="0" bIns="0" rtlCol="0">
            <a:spAutoFit/>
          </a:bodyPr>
          <a:lstStyle/>
          <a:p>
            <a:pPr marL="17780" marR="57785">
              <a:lnSpc>
                <a:spcPct val="105700"/>
              </a:lnSpc>
              <a:spcBef>
                <a:spcPts val="110"/>
              </a:spcBef>
            </a:pPr>
            <a:r>
              <a:rPr lang="en-US" sz="500" dirty="0" err="1" smtClean="0">
                <a:latin typeface="Times New Roman" pitchFamily="18" charset="0"/>
                <a:cs typeface="Times New Roman" pitchFamily="18" charset="0"/>
              </a:rPr>
              <a:t>So,the</a:t>
            </a:r>
            <a:r>
              <a:rPr lang="en-US" sz="500" dirty="0" smtClean="0">
                <a:latin typeface="Times New Roman" pitchFamily="18" charset="0"/>
                <a:cs typeface="Times New Roman" pitchFamily="18" charset="0"/>
              </a:rPr>
              <a:t> animals for their basic needs ,they destroys the field and eat all the crops in agriculture filed.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87141" y="1212804"/>
            <a:ext cx="1051560" cy="137217"/>
          </a:xfrm>
          <a:prstGeom prst="rect">
            <a:avLst/>
          </a:prstGeom>
          <a:solidFill>
            <a:srgbClr val="E1BAFB"/>
          </a:solidFill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r>
              <a:rPr sz="750" b="1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750" b="1" spc="-5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750" b="1" spc="-6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750" b="1" spc="-3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750" b="1" spc="-4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750" b="1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750" b="1" spc="-6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75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750" b="1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750" b="1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750" b="1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750" b="1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750" b="1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750" b="1" spc="-7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750" b="1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750" b="1" spc="-5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750" b="1" spc="-25" dirty="0">
                <a:latin typeface="Times New Roman" pitchFamily="18" charset="0"/>
                <a:cs typeface="Times New Roman" pitchFamily="18" charset="0"/>
              </a:rPr>
              <a:t>T</a:t>
            </a:r>
            <a:endParaRPr sz="7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75667" y="291956"/>
            <a:ext cx="2152650" cy="465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14"/>
              </a:spcBef>
            </a:pPr>
            <a:r>
              <a:rPr sz="5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Brainstorm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7780">
              <a:lnSpc>
                <a:spcPct val="100000"/>
              </a:lnSpc>
              <a:spcBef>
                <a:spcPts val="215"/>
              </a:spcBef>
            </a:pPr>
            <a:r>
              <a:rPr sz="450" spc="-20" dirty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down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ideas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come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mind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statement.</a:t>
            </a:r>
            <a:endParaRPr sz="450">
              <a:latin typeface="Times New Roman" pitchFamily="18" charset="0"/>
              <a:cs typeface="Times New Roman" pitchFamily="18" charset="0"/>
            </a:endParaRPr>
          </a:p>
          <a:p>
            <a:pPr marL="90170">
              <a:lnSpc>
                <a:spcPct val="100000"/>
              </a:lnSpc>
              <a:spcBef>
                <a:spcPts val="520"/>
              </a:spcBef>
            </a:pP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400" b="1" spc="-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" b="1" spc="-3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nut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799746" y="319289"/>
            <a:ext cx="2209165" cy="55303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14"/>
              </a:spcBef>
            </a:pPr>
            <a:r>
              <a:rPr sz="5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500" b="1" spc="-1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b="1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b="1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5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15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sz="500" b="1" spc="-20" dirty="0">
                <a:latin typeface="Times New Roman" pitchFamily="18" charset="0"/>
                <a:cs typeface="Times New Roman" pitchFamily="18" charset="0"/>
              </a:rPr>
              <a:t>ea</a:t>
            </a:r>
            <a:r>
              <a:rPr sz="500" b="1" dirty="0">
                <a:latin typeface="Times New Roman" pitchFamily="18" charset="0"/>
                <a:cs typeface="Times New Roman" pitchFamily="18" charset="0"/>
              </a:rPr>
              <a:t>s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7780" marR="5080" algn="just">
              <a:lnSpc>
                <a:spcPct val="106400"/>
              </a:lnSpc>
              <a:spcBef>
                <a:spcPts val="165"/>
              </a:spcBef>
            </a:pPr>
            <a:r>
              <a:rPr sz="450" spc="-15" dirty="0">
                <a:latin typeface="Times New Roman" pitchFamily="18" charset="0"/>
                <a:cs typeface="Times New Roman" pitchFamily="18" charset="0"/>
              </a:rPr>
              <a:t>Take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turns sharing your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ideas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clustering similar or related notes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go. </a:t>
            </a:r>
            <a:r>
              <a:rPr sz="45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sz="450" dirty="0">
                <a:latin typeface="Times New Roman" pitchFamily="18" charset="0"/>
                <a:cs typeface="Times New Roman" pitchFamily="18" charset="0"/>
              </a:rPr>
              <a:t>10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minutes,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give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each cluster a sentence-like label. 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 cluster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bigger than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six sticky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notes,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try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see if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break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it up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into smaller sub-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groups.</a:t>
            </a:r>
            <a:endParaRPr sz="450">
              <a:latin typeface="Times New Roman" pitchFamily="18" charset="0"/>
              <a:cs typeface="Times New Roman" pitchFamily="18" charset="0"/>
            </a:endParaRPr>
          </a:p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400" b="1" spc="-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400" b="1" spc="-3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b="1" spc="-1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nut</a:t>
            </a:r>
            <a:r>
              <a:rPr sz="400" b="1" spc="-10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b="1" spc="5" dirty="0">
                <a:solidFill>
                  <a:srgbClr val="2589A6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722326" y="293650"/>
            <a:ext cx="2214245" cy="40523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14"/>
              </a:spcBef>
            </a:pPr>
            <a:r>
              <a:rPr sz="5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500" b="1" spc="-15" dirty="0">
                <a:latin typeface="Times New Roman" pitchFamily="18" charset="0"/>
                <a:cs typeface="Times New Roman" pitchFamily="18" charset="0"/>
              </a:rPr>
              <a:t>Prioritize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7780" marR="5080">
              <a:lnSpc>
                <a:spcPct val="106400"/>
              </a:lnSpc>
              <a:spcBef>
                <a:spcPts val="165"/>
              </a:spcBef>
            </a:pPr>
            <a:r>
              <a:rPr sz="450" spc="-15" dirty="0">
                <a:latin typeface="Times New Roman" pitchFamily="18" charset="0"/>
                <a:cs typeface="Times New Roman" pitchFamily="18" charset="0"/>
              </a:rPr>
              <a:t>Your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on the same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page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about what's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important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moving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 forward.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Place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ideas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grid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ideas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sz="45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 which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feasible.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731725" y="546988"/>
            <a:ext cx="693420" cy="302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">
              <a:latin typeface="Times New Roman" pitchFamily="18" charset="0"/>
              <a:cs typeface="Times New Roman" pitchFamily="18" charset="0"/>
            </a:endParaRPr>
          </a:p>
          <a:p>
            <a:pPr marL="62230">
              <a:lnSpc>
                <a:spcPct val="100000"/>
              </a:lnSpc>
            </a:pP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TIP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62230" marR="72390">
              <a:lnSpc>
                <a:spcPct val="100000"/>
              </a:lnSpc>
              <a:spcBef>
                <a:spcPts val="190"/>
              </a:spcBef>
            </a:pP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ct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ic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spc="-4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sz="350" spc="-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6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 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5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ic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4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g!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195409" y="370791"/>
            <a:ext cx="694055" cy="46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">
              <a:latin typeface="Times New Roman" pitchFamily="18" charset="0"/>
              <a:cs typeface="Times New Roman" pitchFamily="18" charset="0"/>
            </a:endParaRPr>
          </a:p>
          <a:p>
            <a:pPr marL="61594">
              <a:lnSpc>
                <a:spcPct val="100000"/>
              </a:lnSpc>
            </a:pPr>
            <a:r>
              <a:rPr sz="350" b="1" spc="-20" dirty="0">
                <a:latin typeface="Times New Roman" pitchFamily="18" charset="0"/>
                <a:cs typeface="Times New Roman" pitchFamily="18" charset="0"/>
              </a:rPr>
              <a:t>TIP</a:t>
            </a:r>
            <a:endParaRPr sz="350">
              <a:latin typeface="Times New Roman" pitchFamily="18" charset="0"/>
              <a:cs typeface="Times New Roman" pitchFamily="18" charset="0"/>
            </a:endParaRPr>
          </a:p>
          <a:p>
            <a:pPr marL="61594" marR="88265">
              <a:lnSpc>
                <a:spcPct val="100000"/>
              </a:lnSpc>
              <a:spcBef>
                <a:spcPts val="190"/>
              </a:spcBef>
            </a:pPr>
            <a:r>
              <a:rPr sz="350" spc="-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ici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  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ic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spc="-4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spc="-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4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 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4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sz="350" spc="-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  c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fi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4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50" spc="-5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350" spc="-4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g 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4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50" b="1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b="1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b="1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b="1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b="1" spc="-2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b="1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5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4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50" spc="-30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2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35" dirty="0">
                <a:solidFill>
                  <a:srgbClr val="383838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969192" y="1555815"/>
            <a:ext cx="444500" cy="442429"/>
          </a:xfrm>
          <a:prstGeom prst="rect">
            <a:avLst/>
          </a:prstGeom>
          <a:solidFill>
            <a:srgbClr val="9AECFD"/>
          </a:solidFill>
        </p:spPr>
        <p:txBody>
          <a:bodyPr vert="horz" wrap="square" lIns="0" tIns="10160" rIns="0" bIns="0" rtlCol="0">
            <a:spAutoFit/>
          </a:bodyPr>
          <a:lstStyle/>
          <a:p>
            <a:pPr marL="21590" marR="13970" algn="ctr">
              <a:lnSpc>
                <a:spcPct val="109000"/>
              </a:lnSpc>
              <a:spcBef>
                <a:spcPts val="80"/>
              </a:spcBef>
            </a:pPr>
            <a:r>
              <a:rPr sz="5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500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0">
                <a:latin typeface="Times New Roman" pitchFamily="18" charset="0"/>
                <a:cs typeface="Times New Roman" pitchFamily="18" charset="0"/>
              </a:rPr>
              <a:t>b</a:t>
            </a:r>
            <a:r>
              <a:rPr sz="500" spc="-25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1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>
                <a:latin typeface="Times New Roman" pitchFamily="18" charset="0"/>
                <a:cs typeface="Times New Roman" pitchFamily="18" charset="0"/>
              </a:rPr>
              <a:t>d  </a:t>
            </a:r>
            <a:r>
              <a:rPr lang="en-US" sz="500" spc="-20" dirty="0" smtClean="0">
                <a:latin typeface="Times New Roman" pitchFamily="18" charset="0"/>
                <a:cs typeface="Times New Roman" pitchFamily="18" charset="0"/>
              </a:rPr>
              <a:t>Animals</a:t>
            </a:r>
            <a:r>
              <a:rPr sz="500" spc="-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0" smtClean="0">
                <a:latin typeface="Times New Roman" pitchFamily="18" charset="0"/>
                <a:cs typeface="Times New Roman" pitchFamily="18" charset="0"/>
              </a:rPr>
              <a:t>monitoring</a:t>
            </a:r>
            <a:r>
              <a:rPr lang="en-US" sz="5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500" spc="-20" dirty="0">
              <a:latin typeface="Times New Roman" pitchFamily="18" charset="0"/>
              <a:cs typeface="Times New Roman" pitchFamily="18" charset="0"/>
            </a:endParaRPr>
          </a:p>
          <a:p>
            <a:pPr marL="21590" marR="13970" algn="ctr">
              <a:lnSpc>
                <a:spcPct val="109000"/>
              </a:lnSpc>
              <a:spcBef>
                <a:spcPts val="80"/>
              </a:spcBef>
            </a:pPr>
            <a:r>
              <a:rPr lang="en-US" sz="500" spc="-2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6417585" y="1999838"/>
            <a:ext cx="444500" cy="325089"/>
          </a:xfrm>
          <a:prstGeom prst="rect">
            <a:avLst/>
          </a:prstGeom>
          <a:solidFill>
            <a:srgbClr val="9AECFD"/>
          </a:solidFill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en-US" sz="500" spc="-10" dirty="0" smtClean="0">
                <a:latin typeface="Times New Roman" pitchFamily="18" charset="0"/>
                <a:cs typeface="Times New Roman" pitchFamily="18" charset="0"/>
              </a:rPr>
              <a:t>Computer vision API system is </a:t>
            </a:r>
            <a:r>
              <a:rPr sz="500" spc="-1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connected 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 w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5" dirty="0">
                <a:latin typeface="Times New Roman" pitchFamily="18" charset="0"/>
                <a:cs typeface="Times New Roman" pitchFamily="18" charset="0"/>
              </a:rPr>
              <a:t>o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11971" y="3728655"/>
            <a:ext cx="444500" cy="388054"/>
          </a:xfrm>
          <a:prstGeom prst="rect">
            <a:avLst/>
          </a:prstGeom>
          <a:solidFill>
            <a:srgbClr val="9AECFD"/>
          </a:solidFill>
        </p:spPr>
        <p:txBody>
          <a:bodyPr vert="horz" wrap="square" lIns="0" tIns="52069" rIns="0" bIns="0" rtlCol="0">
            <a:spAutoFit/>
          </a:bodyPr>
          <a:lstStyle/>
          <a:p>
            <a:pPr marL="17145" indent="-10160" algn="ctr">
              <a:lnSpc>
                <a:spcPct val="109000"/>
              </a:lnSpc>
              <a:spcBef>
                <a:spcPts val="409"/>
              </a:spcBef>
            </a:pPr>
            <a:r>
              <a:rPr lang="en-US" sz="500" spc="-2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500" spc="-20" dirty="0" smtClean="0">
                <a:latin typeface="Times New Roman" pitchFamily="18" charset="0"/>
                <a:cs typeface="Times New Roman" pitchFamily="18" charset="0"/>
              </a:rPr>
              <a:t> module</a:t>
            </a:r>
            <a:r>
              <a:rPr sz="500" spc="-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5" dirty="0">
                <a:latin typeface="Times New Roman" pitchFamily="18" charset="0"/>
                <a:cs typeface="Times New Roman" pitchFamily="18" charset="0"/>
              </a:rPr>
              <a:t>o  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sensor 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a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891677" y="1558548"/>
            <a:ext cx="444500" cy="345736"/>
          </a:xfrm>
          <a:prstGeom prst="rect">
            <a:avLst/>
          </a:prstGeom>
          <a:solidFill>
            <a:srgbClr val="FFDF8A"/>
          </a:solidFill>
        </p:spPr>
        <p:txBody>
          <a:bodyPr vert="horz" wrap="square" lIns="0" tIns="10160" rIns="0" bIns="0" rtlCol="0">
            <a:spAutoFit/>
          </a:bodyPr>
          <a:lstStyle/>
          <a:p>
            <a:pPr marL="26034" marR="19685" indent="1270" algn="ctr">
              <a:lnSpc>
                <a:spcPct val="109000"/>
              </a:lnSpc>
              <a:spcBef>
                <a:spcPts val="80"/>
              </a:spcBef>
            </a:pP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5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5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en-US" sz="500" spc="-15" dirty="0" smtClean="0">
                <a:latin typeface="Times New Roman" pitchFamily="18" charset="0"/>
                <a:cs typeface="Times New Roman" pitchFamily="18" charset="0"/>
              </a:rPr>
              <a:t>movement of animals near the </a:t>
            </a:r>
            <a:r>
              <a:rPr lang="en-US" sz="500" spc="-15" dirty="0" err="1" smtClean="0">
                <a:latin typeface="Times New Roman" pitchFamily="18" charset="0"/>
                <a:cs typeface="Times New Roman" pitchFamily="18" charset="0"/>
              </a:rPr>
              <a:t>fileld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813063" y="1324286"/>
            <a:ext cx="415925" cy="34637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270" algn="ctr">
              <a:lnSpc>
                <a:spcPct val="109000"/>
              </a:lnSpc>
              <a:spcBef>
                <a:spcPts val="85"/>
              </a:spcBef>
            </a:pP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5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5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en-US" sz="500" spc="-15" dirty="0" smtClean="0">
                <a:latin typeface="Times New Roman" pitchFamily="18" charset="0"/>
                <a:cs typeface="Times New Roman" pitchFamily="18" charset="0"/>
              </a:rPr>
              <a:t>animals detection using vision API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093410" y="2125877"/>
            <a:ext cx="421005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35"/>
              </a:spcBef>
            </a:pPr>
            <a:r>
              <a:rPr lang="en-US" sz="500" spc="-10" dirty="0" smtClean="0">
                <a:latin typeface="Times New Roman" pitchFamily="18" charset="0"/>
                <a:cs typeface="Times New Roman" pitchFamily="18" charset="0"/>
              </a:rPr>
              <a:t>Computer vision API </a:t>
            </a:r>
            <a:r>
              <a:rPr sz="500" spc="-15" smtClean="0">
                <a:latin typeface="Times New Roman" pitchFamily="18" charset="0"/>
                <a:cs typeface="Times New Roman" pitchFamily="18" charset="0"/>
              </a:rPr>
              <a:t>connected </a:t>
            </a:r>
            <a:r>
              <a:rPr sz="500" spc="-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5" dirty="0">
                <a:latin typeface="Times New Roman" pitchFamily="18" charset="0"/>
                <a:cs typeface="Times New Roman" pitchFamily="18" charset="0"/>
              </a:rPr>
              <a:t>o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1084963" y="3947541"/>
            <a:ext cx="426084" cy="34637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9000"/>
              </a:lnSpc>
              <a:spcBef>
                <a:spcPts val="85"/>
              </a:spcBef>
            </a:pPr>
            <a:r>
              <a:rPr sz="5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500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0">
                <a:latin typeface="Times New Roman" pitchFamily="18" charset="0"/>
                <a:cs typeface="Times New Roman" pitchFamily="18" charset="0"/>
              </a:rPr>
              <a:t>b</a:t>
            </a:r>
            <a:r>
              <a:rPr sz="500" spc="-25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1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>
                <a:latin typeface="Times New Roman" pitchFamily="18" charset="0"/>
                <a:cs typeface="Times New Roman" pitchFamily="18" charset="0"/>
              </a:rPr>
              <a:t>d  </a:t>
            </a:r>
            <a:r>
              <a:rPr lang="en-US" sz="500" spc="-20" dirty="0" smtClean="0">
                <a:latin typeface="Times New Roman" pitchFamily="18" charset="0"/>
                <a:cs typeface="Times New Roman" pitchFamily="18" charset="0"/>
              </a:rPr>
              <a:t>animals detection </a:t>
            </a:r>
            <a:r>
              <a:rPr sz="500" spc="-20" smtClean="0">
                <a:latin typeface="Times New Roman" pitchFamily="18" charset="0"/>
                <a:cs typeface="Times New Roman" pitchFamily="18" charset="0"/>
              </a:rPr>
              <a:t>monitoring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7000280" y="1527146"/>
            <a:ext cx="426084" cy="26250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9000"/>
              </a:lnSpc>
              <a:spcBef>
                <a:spcPts val="85"/>
              </a:spcBef>
            </a:pPr>
            <a:r>
              <a:rPr sz="5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500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10">
                <a:latin typeface="Times New Roman" pitchFamily="18" charset="0"/>
                <a:cs typeface="Times New Roman" pitchFamily="18" charset="0"/>
              </a:rPr>
              <a:t>b</a:t>
            </a:r>
            <a:r>
              <a:rPr sz="500" spc="-25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1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>
                <a:latin typeface="Times New Roman" pitchFamily="18" charset="0"/>
                <a:cs typeface="Times New Roman" pitchFamily="18" charset="0"/>
              </a:rPr>
              <a:t>d  </a:t>
            </a:r>
            <a:r>
              <a:rPr lang="en-US" sz="500" spc="-20" dirty="0" smtClean="0">
                <a:latin typeface="Times New Roman" pitchFamily="18" charset="0"/>
                <a:cs typeface="Times New Roman" pitchFamily="18" charset="0"/>
              </a:rPr>
              <a:t>animals detection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7037408" y="1859404"/>
            <a:ext cx="351790" cy="9425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" spc="-20" dirty="0">
                <a:latin typeface="Times New Roman" pitchFamily="18" charset="0"/>
                <a:cs typeface="Times New Roman" pitchFamily="18" charset="0"/>
              </a:rPr>
              <a:t>monitoring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74726" y="3318265"/>
            <a:ext cx="44005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lang="en-US" sz="450" dirty="0" smtClean="0">
                <a:latin typeface="Times New Roman" pitchFamily="18" charset="0"/>
                <a:cs typeface="Times New Roman" pitchFamily="18" charset="0"/>
              </a:rPr>
              <a:t>API system is used to </a:t>
            </a:r>
            <a:r>
              <a:rPr lang="en-US" sz="450" dirty="0" err="1" smtClean="0">
                <a:latin typeface="Times New Roman" pitchFamily="18" charset="0"/>
                <a:cs typeface="Times New Roman" pitchFamily="18" charset="0"/>
              </a:rPr>
              <a:t>moniter</a:t>
            </a:r>
            <a:r>
              <a:rPr lang="en-US" sz="450" dirty="0" smtClean="0">
                <a:latin typeface="Times New Roman" pitchFamily="18" charset="0"/>
                <a:cs typeface="Times New Roman" pitchFamily="18" charset="0"/>
              </a:rPr>
              <a:t> the movement of animals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415784" y="2862725"/>
            <a:ext cx="436880" cy="3584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450" spc="-5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od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>
                <a:latin typeface="Times New Roman" pitchFamily="18" charset="0"/>
                <a:cs typeface="Times New Roman" pitchFamily="18" charset="0"/>
              </a:rPr>
              <a:t>o </a:t>
            </a:r>
            <a:r>
              <a:rPr sz="450" spc="-15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50" spc="-25" dirty="0" smtClean="0">
                <a:latin typeface="Times New Roman" pitchFamily="18" charset="0"/>
                <a:cs typeface="Times New Roman" pitchFamily="18" charset="0"/>
              </a:rPr>
              <a:t>transfer the movement of animals </a:t>
            </a:r>
            <a:r>
              <a:rPr sz="450" spc="-2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smtClean="0">
                <a:latin typeface="Times New Roman" pitchFamily="18" charset="0"/>
                <a:cs typeface="Times New Roman" pitchFamily="18" charset="0"/>
              </a:rPr>
              <a:t>o  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applications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912519" y="2433403"/>
            <a:ext cx="41084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ta  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ic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ll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  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od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450" spc="-2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3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monitoring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340069" y="2002599"/>
            <a:ext cx="444500" cy="323165"/>
          </a:xfrm>
          <a:prstGeom prst="rect">
            <a:avLst/>
          </a:prstGeom>
          <a:solidFill>
            <a:srgbClr val="FFDF8A"/>
          </a:solidFill>
        </p:spPr>
        <p:txBody>
          <a:bodyPr vert="horz" wrap="square" lIns="0" tIns="45720" rIns="0" bIns="0" rtlCol="0">
            <a:spAutoFit/>
          </a:bodyPr>
          <a:lstStyle/>
          <a:p>
            <a:pPr marL="23495" marR="12065" indent="-4445" algn="ctr">
              <a:lnSpc>
                <a:spcPct val="100000"/>
              </a:lnSpc>
              <a:spcBef>
                <a:spcPts val="360"/>
              </a:spcBef>
            </a:pPr>
            <a:r>
              <a:rPr sz="450" spc="-40" dirty="0">
                <a:latin typeface="Times New Roman" pitchFamily="18" charset="0"/>
                <a:cs typeface="Times New Roman" pitchFamily="18" charset="0"/>
              </a:rPr>
              <a:t>measuring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 de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ic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450" spc="-25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w</a:t>
            </a:r>
            <a:r>
              <a:rPr sz="450" spc="-25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6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s  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processing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334769" y="2900162"/>
            <a:ext cx="44513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450" spc="-35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s  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15">
                <a:latin typeface="Times New Roman" pitchFamily="18" charset="0"/>
                <a:cs typeface="Times New Roman" pitchFamily="18" charset="0"/>
              </a:rPr>
              <a:t>f</a:t>
            </a:r>
            <a:r>
              <a:rPr sz="450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" spc="-35" dirty="0" smtClean="0">
                <a:latin typeface="Times New Roman" pitchFamily="18" charset="0"/>
                <a:cs typeface="Times New Roman" pitchFamily="18" charset="0"/>
              </a:rPr>
              <a:t>movement of  animals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44118" y="1534877"/>
            <a:ext cx="444500" cy="323164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45719" rIns="0" bIns="0" rtlCol="0">
            <a:spAutoFit/>
          </a:bodyPr>
          <a:lstStyle/>
          <a:p>
            <a:pPr marL="29209" marR="21590" indent="-635" algn="ctr">
              <a:lnSpc>
                <a:spcPct val="100000"/>
              </a:lnSpc>
              <a:spcBef>
                <a:spcPts val="359"/>
              </a:spcBef>
            </a:pPr>
            <a:r>
              <a:rPr lang="en-US" sz="450" spc="-25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sz="450" spc="-2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re</a:t>
            </a:r>
            <a:r>
              <a:rPr sz="450" spc="-2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ord</a:t>
            </a:r>
            <a:r>
              <a:rPr sz="450" spc="-2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4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45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" spc="-35" dirty="0" smtClean="0">
                <a:latin typeface="Times New Roman" pitchFamily="18" charset="0"/>
                <a:cs typeface="Times New Roman" pitchFamily="18" charset="0"/>
              </a:rPr>
              <a:t>of animals movement </a:t>
            </a:r>
            <a:r>
              <a:rPr sz="450" spc="-6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450" spc="-45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1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4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35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6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ta  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d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330110" y="4595091"/>
            <a:ext cx="383540" cy="3584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450" spc="-60" dirty="0" smtClean="0">
                <a:latin typeface="Times New Roman" pitchFamily="18" charset="0"/>
                <a:cs typeface="Times New Roman" pitchFamily="18" charset="0"/>
              </a:rPr>
              <a:t>After detection of animals ,the can be  moved away by the humans by creating sounds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292525" y="1978928"/>
            <a:ext cx="444500" cy="323165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45720" rIns="0" bIns="0" rtlCol="0">
            <a:spAutoFit/>
          </a:bodyPr>
          <a:lstStyle/>
          <a:p>
            <a:pPr marL="20320" marR="12700" indent="-635" algn="ctr">
              <a:lnSpc>
                <a:spcPct val="100000"/>
              </a:lnSpc>
              <a:spcBef>
                <a:spcPts val="360"/>
              </a:spcBef>
            </a:pP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g  </a:t>
            </a:r>
            <a:r>
              <a:rPr sz="450" spc="-2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3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450" spc="-2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35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2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4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45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6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" spc="-35" dirty="0" smtClean="0">
                <a:latin typeface="Times New Roman" pitchFamily="18" charset="0"/>
                <a:cs typeface="Times New Roman" pitchFamily="18" charset="0"/>
              </a:rPr>
              <a:t>movement of animals in crop fields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801019" y="3252592"/>
            <a:ext cx="40576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450" spc="-25" dirty="0" smtClean="0">
                <a:latin typeface="Times New Roman" pitchFamily="18" charset="0"/>
                <a:cs typeface="Times New Roman" pitchFamily="18" charset="0"/>
              </a:rPr>
              <a:t>Drive away animals using fences and creating sounds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249116" y="4619764"/>
            <a:ext cx="41211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450" spc="-40" dirty="0">
                <a:latin typeface="Times New Roman" pitchFamily="18" charset="0"/>
                <a:cs typeface="Times New Roman" pitchFamily="18" charset="0"/>
              </a:rPr>
              <a:t>manual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15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en-US" sz="450" spc="-35" dirty="0" smtClean="0">
                <a:latin typeface="Times New Roman" pitchFamily="18" charset="0"/>
                <a:cs typeface="Times New Roman" pitchFamily="18" charset="0"/>
              </a:rPr>
              <a:t>animals in crop field  is more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480866" y="1349999"/>
            <a:ext cx="41084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450" spc="-25" dirty="0">
                <a:latin typeface="Times New Roman" pitchFamily="18" charset="0"/>
                <a:cs typeface="Times New Roman" pitchFamily="18" charset="0"/>
              </a:rPr>
              <a:t>statistical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re</a:t>
            </a:r>
            <a:r>
              <a:rPr sz="450" spc="-2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ord</a:t>
            </a:r>
            <a:r>
              <a:rPr sz="450" spc="-2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4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45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" spc="-35" dirty="0" smtClean="0">
                <a:latin typeface="Times New Roman" pitchFamily="18" charset="0"/>
                <a:cs typeface="Times New Roman" pitchFamily="18" charset="0"/>
              </a:rPr>
              <a:t>of animal</a:t>
            </a:r>
            <a:r>
              <a:rPr lang="en-US" sz="450" spc="-65" dirty="0" smtClean="0">
                <a:latin typeface="Times New Roman" pitchFamily="18" charset="0"/>
                <a:cs typeface="Times New Roman" pitchFamily="18" charset="0"/>
              </a:rPr>
              <a:t>s movement </a:t>
            </a:r>
            <a:r>
              <a:rPr sz="450" spc="-2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3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6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ta  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d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0690909" y="4589032"/>
            <a:ext cx="436880" cy="3584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450" spc="-5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od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o  c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ll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ct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450" spc="-25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45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4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3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2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3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" spc="-35" dirty="0" smtClean="0">
                <a:latin typeface="Times New Roman" pitchFamily="18" charset="0"/>
                <a:cs typeface="Times New Roman" pitchFamily="18" charset="0"/>
              </a:rPr>
              <a:t>animals movement </a:t>
            </a:r>
            <a:r>
              <a:rPr sz="450" spc="-35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45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2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35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6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o  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applications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1724966" y="3981338"/>
            <a:ext cx="41211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450" spc="-40" dirty="0">
                <a:latin typeface="Times New Roman" pitchFamily="18" charset="0"/>
                <a:cs typeface="Times New Roman" pitchFamily="18" charset="0"/>
              </a:rPr>
              <a:t>manual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15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en-US" sz="450" spc="-35" dirty="0" smtClean="0">
                <a:latin typeface="Times New Roman" pitchFamily="18" charset="0"/>
                <a:cs typeface="Times New Roman" pitchFamily="18" charset="0"/>
              </a:rPr>
              <a:t>animals movement in crop fields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2132333" y="4589035"/>
            <a:ext cx="405765" cy="3584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450" spc="-25" dirty="0" err="1" smtClean="0">
                <a:latin typeface="Times New Roman" pitchFamily="18" charset="0"/>
                <a:cs typeface="Times New Roman" pitchFamily="18" charset="0"/>
              </a:rPr>
              <a:t>Settin</a:t>
            </a:r>
            <a:r>
              <a:rPr lang="en-US" sz="450" spc="-25" dirty="0" smtClean="0">
                <a:latin typeface="Times New Roman" pitchFamily="18" charset="0"/>
                <a:cs typeface="Times New Roman" pitchFamily="18" charset="0"/>
              </a:rPr>
              <a:t> up the </a:t>
            </a:r>
            <a:r>
              <a:rPr lang="en-US" sz="450" spc="-20" dirty="0" smtClean="0">
                <a:latin typeface="Times New Roman" pitchFamily="18" charset="0"/>
                <a:cs typeface="Times New Roman" pitchFamily="18" charset="0"/>
              </a:rPr>
              <a:t>project kit in the agriculture field without disturbing other facilities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2775424" y="1553071"/>
            <a:ext cx="44513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450" spc="-35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d 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s  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15">
                <a:latin typeface="Times New Roman" pitchFamily="18" charset="0"/>
                <a:cs typeface="Times New Roman" pitchFamily="18" charset="0"/>
              </a:rPr>
              <a:t>f</a:t>
            </a:r>
            <a:r>
              <a:rPr sz="450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" spc="-35" dirty="0" smtClean="0">
                <a:latin typeface="Times New Roman" pitchFamily="18" charset="0"/>
                <a:cs typeface="Times New Roman" pitchFamily="18" charset="0"/>
              </a:rPr>
              <a:t>movement of animals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285564" y="1853331"/>
            <a:ext cx="1355725" cy="332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ts val="540"/>
              </a:lnSpc>
              <a:spcBef>
                <a:spcPts val="95"/>
              </a:spcBef>
            </a:pPr>
            <a:r>
              <a:rPr sz="45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5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450" spc="-6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50" spc="-35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45" dirty="0">
                <a:latin typeface="Times New Roman" pitchFamily="18" charset="0"/>
                <a:cs typeface="Times New Roman" pitchFamily="18" charset="0"/>
              </a:rPr>
              <a:t>g</a:t>
            </a:r>
            <a:endParaRPr sz="450">
              <a:latin typeface="Times New Roman" pitchFamily="18" charset="0"/>
              <a:cs typeface="Times New Roman" pitchFamily="18" charset="0"/>
            </a:endParaRPr>
          </a:p>
          <a:p>
            <a:pPr marL="19685">
              <a:lnSpc>
                <a:spcPts val="535"/>
              </a:lnSpc>
              <a:tabLst>
                <a:tab pos="1342390" algn="l"/>
              </a:tabLst>
            </a:pPr>
            <a:r>
              <a:rPr sz="450" spc="-2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50" spc="-35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3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35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450" spc="-2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35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50" spc="-2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2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50" spc="-4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45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450" spc="-45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685">
              <a:lnSpc>
                <a:spcPts val="535"/>
              </a:lnSpc>
              <a:tabLst>
                <a:tab pos="1342390" algn="l"/>
              </a:tabLst>
            </a:pPr>
            <a:r>
              <a:rPr lang="en-US" sz="450" spc="-45" dirty="0" smtClean="0">
                <a:latin typeface="Times New Roman" pitchFamily="18" charset="0"/>
                <a:cs typeface="Times New Roman" pitchFamily="18" charset="0"/>
              </a:rPr>
              <a:t>animals movement</a:t>
            </a:r>
          </a:p>
          <a:p>
            <a:pPr marL="19685">
              <a:lnSpc>
                <a:spcPts val="535"/>
              </a:lnSpc>
              <a:tabLst>
                <a:tab pos="1342390" algn="l"/>
              </a:tabLst>
            </a:pPr>
            <a:r>
              <a:rPr lang="en-US" sz="450" spc="-45" dirty="0" smtClean="0">
                <a:latin typeface="Times New Roman" pitchFamily="18" charset="0"/>
                <a:cs typeface="Times New Roman" pitchFamily="18" charset="0"/>
              </a:rPr>
              <a:t>In crop</a:t>
            </a:r>
          </a:p>
          <a:p>
            <a:pPr marL="19685">
              <a:lnSpc>
                <a:spcPts val="535"/>
              </a:lnSpc>
              <a:tabLst>
                <a:tab pos="1342390" algn="l"/>
              </a:tabLst>
            </a:pPr>
            <a:r>
              <a:rPr lang="en-US" sz="450" spc="-45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937250" y="4117975"/>
            <a:ext cx="421640" cy="27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5715" algn="ctr">
              <a:lnSpc>
                <a:spcPct val="105100"/>
              </a:lnSpc>
              <a:spcBef>
                <a:spcPts val="100"/>
              </a:spcBef>
            </a:pPr>
            <a:r>
              <a:rPr sz="550" spc="-20" dirty="0">
                <a:latin typeface="Times New Roman" pitchFamily="18" charset="0"/>
                <a:cs typeface="Times New Roman" pitchFamily="18" charset="0"/>
              </a:rPr>
              <a:t>ultrasonic </a:t>
            </a:r>
            <a:r>
              <a:rPr sz="5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50" spc="-3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5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5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5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50" spc="-20" dirty="0">
                <a:latin typeface="Times New Roman" pitchFamily="18" charset="0"/>
                <a:cs typeface="Times New Roman" pitchFamily="18" charset="0"/>
              </a:rPr>
              <a:t>ion</a:t>
            </a:r>
            <a:r>
              <a:rPr sz="55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50" spc="-15">
                <a:latin typeface="Times New Roman" pitchFamily="18" charset="0"/>
                <a:cs typeface="Times New Roman" pitchFamily="18" charset="0"/>
              </a:rPr>
              <a:t>f</a:t>
            </a:r>
            <a:r>
              <a:rPr sz="550" spc="-2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550" spc="-20" dirty="0" smtClean="0">
                <a:latin typeface="Times New Roman" pitchFamily="18" charset="0"/>
                <a:cs typeface="Times New Roman" pitchFamily="18" charset="0"/>
              </a:rPr>
              <a:t>animal</a:t>
            </a:r>
            <a:r>
              <a:rPr sz="550" spc="-2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50" spc="-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50" spc="-20" dirty="0">
                <a:latin typeface="Times New Roman" pitchFamily="18" charset="0"/>
                <a:cs typeface="Times New Roman" pitchFamily="18" charset="0"/>
              </a:rPr>
              <a:t>control</a:t>
            </a:r>
            <a:endParaRPr sz="5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927691" y="3311993"/>
            <a:ext cx="386080" cy="368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715" algn="ctr">
              <a:lnSpc>
                <a:spcPct val="105100"/>
              </a:lnSpc>
              <a:spcBef>
                <a:spcPts val="100"/>
              </a:spcBef>
            </a:pPr>
            <a:r>
              <a:rPr lang="en-US" sz="550" spc="-20" dirty="0" smtClean="0">
                <a:latin typeface="Times New Roman" pitchFamily="18" charset="0"/>
                <a:cs typeface="Times New Roman" pitchFamily="18" charset="0"/>
              </a:rPr>
              <a:t>API system</a:t>
            </a:r>
            <a:r>
              <a:rPr sz="550" spc="-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50" spc="-3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50" spc="-15">
                <a:latin typeface="Times New Roman" pitchFamily="18" charset="0"/>
                <a:cs typeface="Times New Roman" pitchFamily="18" charset="0"/>
              </a:rPr>
              <a:t>pp</a:t>
            </a:r>
            <a:r>
              <a:rPr sz="550" spc="-5">
                <a:latin typeface="Times New Roman" pitchFamily="18" charset="0"/>
                <a:cs typeface="Times New Roman" pitchFamily="18" charset="0"/>
              </a:rPr>
              <a:t>l</a:t>
            </a:r>
            <a:r>
              <a:rPr sz="550" spc="-2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50" spc="-5">
                <a:latin typeface="Times New Roman" pitchFamily="18" charset="0"/>
                <a:cs typeface="Times New Roman" pitchFamily="18" charset="0"/>
              </a:rPr>
              <a:t>c</a:t>
            </a:r>
            <a:r>
              <a:rPr sz="550" spc="-3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50" spc="-25">
                <a:latin typeface="Times New Roman" pitchFamily="18" charset="0"/>
                <a:cs typeface="Times New Roman" pitchFamily="18" charset="0"/>
              </a:rPr>
              <a:t>t</a:t>
            </a:r>
            <a:r>
              <a:rPr sz="550" spc="-2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550" spc="-15">
                <a:latin typeface="Times New Roman" pitchFamily="18" charset="0"/>
                <a:cs typeface="Times New Roman" pitchFamily="18" charset="0"/>
              </a:rPr>
              <a:t>n  </a:t>
            </a:r>
            <a:r>
              <a:rPr sz="550" spc="-15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550" spc="-2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50" spc="-25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50" spc="-7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550" spc="-7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50" spc="-70" dirty="0" smtClean="0">
                <a:latin typeface="Times New Roman" pitchFamily="18" charset="0"/>
                <a:cs typeface="Times New Roman" pitchFamily="18" charset="0"/>
              </a:rPr>
              <a:t> mal</a:t>
            </a:r>
            <a:r>
              <a:rPr sz="550" spc="-2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550" spc="-4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55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5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5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50" spc="-3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5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50" spc="-35" dirty="0">
                <a:latin typeface="Times New Roman" pitchFamily="18" charset="0"/>
                <a:cs typeface="Times New Roman" pitchFamily="18" charset="0"/>
              </a:rPr>
              <a:t>g</a:t>
            </a:r>
            <a:endParaRPr sz="5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852485" y="2480503"/>
            <a:ext cx="436245" cy="27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5100"/>
              </a:lnSpc>
              <a:spcBef>
                <a:spcPts val="100"/>
              </a:spcBef>
            </a:pPr>
            <a:r>
              <a:rPr sz="550" spc="-20">
                <a:latin typeface="Times New Roman" pitchFamily="18" charset="0"/>
                <a:cs typeface="Times New Roman" pitchFamily="18" charset="0"/>
              </a:rPr>
              <a:t>predicting </a:t>
            </a:r>
            <a:r>
              <a:rPr sz="550" spc="-1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50" spc="-25" dirty="0" smtClean="0">
                <a:latin typeface="Times New Roman" pitchFamily="18" charset="0"/>
                <a:cs typeface="Times New Roman" pitchFamily="18" charset="0"/>
              </a:rPr>
              <a:t>the detection of animals</a:t>
            </a:r>
            <a:endParaRPr sz="5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307434" y="2867485"/>
            <a:ext cx="403225" cy="457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5100"/>
              </a:lnSpc>
              <a:spcBef>
                <a:spcPts val="100"/>
              </a:spcBef>
            </a:pPr>
            <a:r>
              <a:rPr lang="en-US" sz="550" spc="-30" dirty="0" smtClean="0">
                <a:latin typeface="Times New Roman" pitchFamily="18" charset="0"/>
                <a:cs typeface="Times New Roman" pitchFamily="18" charset="0"/>
              </a:rPr>
              <a:t>Project developed using IBM </a:t>
            </a:r>
            <a:r>
              <a:rPr lang="en-US" sz="550" spc="-30" dirty="0" err="1" smtClean="0">
                <a:latin typeface="Times New Roman" pitchFamily="18" charset="0"/>
                <a:cs typeface="Times New Roman" pitchFamily="18" charset="0"/>
              </a:rPr>
              <a:t>watson</a:t>
            </a:r>
            <a:r>
              <a:rPr lang="en-US" sz="550" spc="-30" dirty="0" smtClean="0">
                <a:latin typeface="Times New Roman" pitchFamily="18" charset="0"/>
                <a:cs typeface="Times New Roman" pitchFamily="18" charset="0"/>
              </a:rPr>
              <a:t> platform</a:t>
            </a:r>
            <a:endParaRPr sz="5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777332" y="1524847"/>
            <a:ext cx="444500" cy="392672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36830" rIns="0" bIns="0" rtlCol="0">
            <a:spAutoFit/>
          </a:bodyPr>
          <a:lstStyle/>
          <a:p>
            <a:pPr marL="53975" marR="40005" indent="-6985" algn="ctr">
              <a:lnSpc>
                <a:spcPct val="105100"/>
              </a:lnSpc>
              <a:spcBef>
                <a:spcPts val="290"/>
              </a:spcBef>
            </a:pPr>
            <a:r>
              <a:rPr lang="en-US" sz="550" spc="-5" dirty="0" smtClean="0">
                <a:latin typeface="Times New Roman" pitchFamily="18" charset="0"/>
                <a:cs typeface="Times New Roman" pitchFamily="18" charset="0"/>
              </a:rPr>
              <a:t>Image based animals data to detect animal </a:t>
            </a:r>
            <a:endParaRPr sz="5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962578" y="4599123"/>
            <a:ext cx="421640" cy="27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715" algn="ctr">
              <a:lnSpc>
                <a:spcPct val="105100"/>
              </a:lnSpc>
              <a:spcBef>
                <a:spcPts val="100"/>
              </a:spcBef>
            </a:pPr>
            <a:r>
              <a:rPr sz="550" spc="-20" dirty="0">
                <a:latin typeface="Times New Roman" pitchFamily="18" charset="0"/>
                <a:cs typeface="Times New Roman" pitchFamily="18" charset="0"/>
              </a:rPr>
              <a:t>ultrasonic </a:t>
            </a:r>
            <a:r>
              <a:rPr sz="5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50" spc="-3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5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5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5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50" spc="-20" dirty="0">
                <a:latin typeface="Times New Roman" pitchFamily="18" charset="0"/>
                <a:cs typeface="Times New Roman" pitchFamily="18" charset="0"/>
              </a:rPr>
              <a:t>ion</a:t>
            </a:r>
            <a:r>
              <a:rPr sz="55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50" spc="-15">
                <a:latin typeface="Times New Roman" pitchFamily="18" charset="0"/>
                <a:cs typeface="Times New Roman" pitchFamily="18" charset="0"/>
              </a:rPr>
              <a:t>f</a:t>
            </a:r>
            <a:r>
              <a:rPr sz="550" spc="-20">
                <a:latin typeface="Times New Roman" pitchFamily="18" charset="0"/>
                <a:cs typeface="Times New Roman" pitchFamily="18" charset="0"/>
              </a:rPr>
              <a:t>or  </a:t>
            </a:r>
            <a:r>
              <a:rPr lang="en-US" sz="550" spc="-25" dirty="0" smtClean="0">
                <a:latin typeface="Times New Roman" pitchFamily="18" charset="0"/>
                <a:cs typeface="Times New Roman" pitchFamily="18" charset="0"/>
              </a:rPr>
              <a:t>animals</a:t>
            </a:r>
            <a:r>
              <a:rPr sz="550" spc="-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50" spc="-20" dirty="0">
                <a:latin typeface="Times New Roman" pitchFamily="18" charset="0"/>
                <a:cs typeface="Times New Roman" pitchFamily="18" charset="0"/>
              </a:rPr>
              <a:t>control</a:t>
            </a:r>
            <a:endParaRPr sz="5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1118850" y="1450975"/>
            <a:ext cx="367030" cy="457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985" algn="ctr">
              <a:lnSpc>
                <a:spcPct val="105100"/>
              </a:lnSpc>
              <a:spcBef>
                <a:spcPts val="100"/>
              </a:spcBef>
            </a:pPr>
            <a:r>
              <a:rPr lang="en-US" sz="550" spc="-5" dirty="0" smtClean="0">
                <a:latin typeface="Times New Roman" pitchFamily="18" charset="0"/>
                <a:cs typeface="Times New Roman" pitchFamily="18" charset="0"/>
              </a:rPr>
              <a:t>Detect animals using animals image </a:t>
            </a:r>
            <a:r>
              <a:rPr sz="550" spc="-20" smtClean="0">
                <a:latin typeface="Times New Roman" pitchFamily="18" charset="0"/>
                <a:cs typeface="Times New Roman" pitchFamily="18" charset="0"/>
              </a:rPr>
              <a:t>datas</a:t>
            </a:r>
            <a:endParaRPr sz="5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2040472" y="1589139"/>
            <a:ext cx="436245" cy="27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5100"/>
              </a:lnSpc>
              <a:spcBef>
                <a:spcPts val="100"/>
              </a:spcBef>
            </a:pPr>
            <a:r>
              <a:rPr sz="550" spc="-20" dirty="0">
                <a:latin typeface="Times New Roman" pitchFamily="18" charset="0"/>
                <a:cs typeface="Times New Roman" pitchFamily="18" charset="0"/>
              </a:rPr>
              <a:t>predicting </a:t>
            </a:r>
            <a:r>
              <a:rPr sz="5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50" spc="-25">
                <a:latin typeface="Times New Roman" pitchFamily="18" charset="0"/>
                <a:cs typeface="Times New Roman" pitchFamily="18" charset="0"/>
              </a:rPr>
              <a:t>t</a:t>
            </a:r>
            <a:r>
              <a:rPr sz="550" spc="-30">
                <a:latin typeface="Times New Roman" pitchFamily="18" charset="0"/>
                <a:cs typeface="Times New Roman" pitchFamily="18" charset="0"/>
              </a:rPr>
              <a:t>h</a:t>
            </a:r>
            <a:r>
              <a:rPr sz="550" spc="-1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50" spc="-7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50" spc="-30" dirty="0" smtClean="0">
                <a:latin typeface="Times New Roman" pitchFamily="18" charset="0"/>
                <a:cs typeface="Times New Roman" pitchFamily="18" charset="0"/>
              </a:rPr>
              <a:t>detection of animals</a:t>
            </a:r>
            <a:endParaRPr sz="5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5553925" y="2499590"/>
            <a:ext cx="444500" cy="27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13970" indent="-5715" algn="ctr">
              <a:lnSpc>
                <a:spcPct val="105100"/>
              </a:lnSpc>
              <a:spcBef>
                <a:spcPts val="100"/>
              </a:spcBef>
            </a:pPr>
            <a:r>
              <a:rPr sz="550" spc="-20" dirty="0">
                <a:latin typeface="Times New Roman" pitchFamily="18" charset="0"/>
                <a:cs typeface="Times New Roman" pitchFamily="18" charset="0"/>
              </a:rPr>
              <a:t>ultrasonic </a:t>
            </a:r>
            <a:r>
              <a:rPr sz="5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50" spc="-3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5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5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5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5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5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50" spc="-20" dirty="0">
                <a:latin typeface="Times New Roman" pitchFamily="18" charset="0"/>
                <a:cs typeface="Times New Roman" pitchFamily="18" charset="0"/>
              </a:rPr>
              <a:t>ion</a:t>
            </a:r>
            <a:r>
              <a:rPr sz="55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50" spc="-15">
                <a:latin typeface="Times New Roman" pitchFamily="18" charset="0"/>
                <a:cs typeface="Times New Roman" pitchFamily="18" charset="0"/>
              </a:rPr>
              <a:t>f</a:t>
            </a:r>
            <a:r>
              <a:rPr sz="550" spc="-20">
                <a:latin typeface="Times New Roman" pitchFamily="18" charset="0"/>
                <a:cs typeface="Times New Roman" pitchFamily="18" charset="0"/>
              </a:rPr>
              <a:t>or  </a:t>
            </a:r>
            <a:r>
              <a:rPr lang="en-US" sz="550" spc="-2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550" spc="-25" dirty="0" smtClean="0">
                <a:latin typeface="Times New Roman" pitchFamily="18" charset="0"/>
                <a:cs typeface="Times New Roman" pitchFamily="18" charset="0"/>
              </a:rPr>
              <a:t>nimals</a:t>
            </a:r>
            <a:r>
              <a:rPr sz="550" spc="-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50" spc="-20" dirty="0">
                <a:latin typeface="Times New Roman" pitchFamily="18" charset="0"/>
                <a:cs typeface="Times New Roman" pitchFamily="18" charset="0"/>
              </a:rPr>
              <a:t>control</a:t>
            </a:r>
            <a:endParaRPr sz="5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6681450" y="2289175"/>
            <a:ext cx="838200" cy="491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0"/>
              </a:spcBef>
            </a:pPr>
            <a:r>
              <a:rPr lang="en-US" sz="550" spc="-20" dirty="0" smtClean="0">
                <a:latin typeface="Times New Roman" pitchFamily="18" charset="0"/>
                <a:cs typeface="Times New Roman" pitchFamily="18" charset="0"/>
              </a:rPr>
              <a:t>Computer </a:t>
            </a:r>
          </a:p>
          <a:p>
            <a:pPr marL="104139">
              <a:lnSpc>
                <a:spcPct val="100000"/>
              </a:lnSpc>
              <a:spcBef>
                <a:spcPts val="130"/>
              </a:spcBef>
            </a:pPr>
            <a:r>
              <a:rPr lang="en-US" sz="550" spc="-20" dirty="0" smtClean="0">
                <a:latin typeface="Times New Roman" pitchFamily="18" charset="0"/>
                <a:cs typeface="Times New Roman" pitchFamily="18" charset="0"/>
              </a:rPr>
              <a:t>vision API</a:t>
            </a:r>
          </a:p>
          <a:p>
            <a:pPr marL="104139">
              <a:lnSpc>
                <a:spcPct val="100000"/>
              </a:lnSpc>
              <a:spcBef>
                <a:spcPts val="130"/>
              </a:spcBef>
            </a:pPr>
            <a:r>
              <a:rPr lang="en-US" sz="550" spc="-20" dirty="0" smtClean="0">
                <a:latin typeface="Times New Roman" pitchFamily="18" charset="0"/>
                <a:cs typeface="Times New Roman" pitchFamily="18" charset="0"/>
              </a:rPr>
              <a:t> system to</a:t>
            </a:r>
          </a:p>
          <a:p>
            <a:pPr marL="104139">
              <a:lnSpc>
                <a:spcPct val="100000"/>
              </a:lnSpc>
              <a:spcBef>
                <a:spcPts val="130"/>
              </a:spcBef>
            </a:pPr>
            <a:r>
              <a:rPr lang="en-US" sz="550" spc="-20" dirty="0" smtClean="0">
                <a:latin typeface="Times New Roman" pitchFamily="18" charset="0"/>
                <a:cs typeface="Times New Roman" pitchFamily="18" charset="0"/>
              </a:rPr>
              <a:t> capture the</a:t>
            </a:r>
          </a:p>
          <a:p>
            <a:pPr marL="104139">
              <a:lnSpc>
                <a:spcPct val="100000"/>
              </a:lnSpc>
              <a:spcBef>
                <a:spcPts val="130"/>
              </a:spcBef>
            </a:pPr>
            <a:r>
              <a:rPr lang="en-US" sz="550" spc="-20" dirty="0" smtClean="0">
                <a:latin typeface="Times New Roman" pitchFamily="18" charset="0"/>
                <a:cs typeface="Times New Roman" pitchFamily="18" charset="0"/>
              </a:rPr>
              <a:t> image of animals</a:t>
            </a:r>
            <a:endParaRPr sz="5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334456" y="3731403"/>
            <a:ext cx="444500" cy="332142"/>
          </a:xfrm>
          <a:prstGeom prst="rect">
            <a:avLst/>
          </a:prstGeom>
          <a:solidFill>
            <a:srgbClr val="FFDF8A"/>
          </a:solidFill>
        </p:spPr>
        <p:txBody>
          <a:bodyPr vert="horz" wrap="square" lIns="0" tIns="24130" rIns="0" bIns="0" rtlCol="0">
            <a:spAutoFit/>
          </a:bodyPr>
          <a:lstStyle/>
          <a:p>
            <a:pPr marL="24130" marR="7620" indent="-8890" algn="ctr">
              <a:lnSpc>
                <a:spcPct val="100000"/>
              </a:lnSpc>
              <a:spcBef>
                <a:spcPts val="190"/>
              </a:spcBef>
            </a:pPr>
            <a:r>
              <a:rPr lang="en-US" sz="500" spc="-35" dirty="0" smtClean="0">
                <a:latin typeface="Times New Roman" pitchFamily="18" charset="0"/>
                <a:cs typeface="Times New Roman" pitchFamily="18" charset="0"/>
              </a:rPr>
              <a:t>Alerting animals movement </a:t>
            </a:r>
            <a:r>
              <a:rPr sz="500" spc="-3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20" smtClean="0">
                <a:latin typeface="Times New Roman" pitchFamily="18" charset="0"/>
                <a:cs typeface="Times New Roman" pitchFamily="18" charset="0"/>
              </a:rPr>
              <a:t>o  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5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50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4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4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6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h  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Wi-Fi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9213850" y="2822575"/>
            <a:ext cx="4248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lang="en-US" sz="500" spc="-45" dirty="0" smtClean="0">
                <a:latin typeface="Times New Roman" pitchFamily="18" charset="0"/>
                <a:cs typeface="Times New Roman" pitchFamily="18" charset="0"/>
              </a:rPr>
              <a:t>UV  Radiation sensor  are used to drive away the animals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4994052" y="3082784"/>
            <a:ext cx="4445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8255" indent="-8890" algn="ctr">
              <a:lnSpc>
                <a:spcPct val="100000"/>
              </a:lnSpc>
              <a:spcBef>
                <a:spcPts val="100"/>
              </a:spcBef>
            </a:pPr>
            <a:r>
              <a:rPr sz="500" spc="-45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15">
                <a:latin typeface="Times New Roman" pitchFamily="18" charset="0"/>
                <a:cs typeface="Times New Roman" pitchFamily="18" charset="0"/>
              </a:rPr>
              <a:t>l</a:t>
            </a:r>
            <a:r>
              <a:rPr sz="500" spc="-35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4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35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25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45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50"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spc="-7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" spc="-35" dirty="0" smtClean="0">
                <a:latin typeface="Times New Roman" pitchFamily="18" charset="0"/>
                <a:cs typeface="Times New Roman" pitchFamily="18" charset="0"/>
              </a:rPr>
              <a:t>animals </a:t>
            </a:r>
            <a:r>
              <a:rPr lang="en-US" sz="500" spc="-25" dirty="0" smtClean="0">
                <a:latin typeface="Times New Roman" pitchFamily="18" charset="0"/>
                <a:cs typeface="Times New Roman" pitchFamily="18" charset="0"/>
              </a:rPr>
              <a:t>movement</a:t>
            </a:r>
            <a:r>
              <a:rPr sz="500" spc="-7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o  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5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50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4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4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6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h  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Wi-Fi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5690850" y="3432175"/>
            <a:ext cx="444500" cy="237244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6350" rIns="0" bIns="0" rtlCol="0">
            <a:spAutoFit/>
          </a:bodyPr>
          <a:lstStyle/>
          <a:p>
            <a:pPr marL="20320" marR="16510" indent="1905" algn="ctr">
              <a:lnSpc>
                <a:spcPct val="100000"/>
              </a:lnSpc>
              <a:spcBef>
                <a:spcPts val="5"/>
              </a:spcBef>
            </a:pPr>
            <a:r>
              <a:rPr lang="en-US" sz="500" spc="-45" dirty="0" smtClean="0">
                <a:latin typeface="Times New Roman" pitchFamily="18" charset="0"/>
                <a:cs typeface="Times New Roman" pitchFamily="18" charset="0"/>
              </a:rPr>
              <a:t>GSM module to alert the user for animal detection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851376" y="3281414"/>
            <a:ext cx="443865" cy="233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715" algn="ctr">
              <a:lnSpc>
                <a:spcPct val="106400"/>
              </a:lnSpc>
              <a:spcBef>
                <a:spcPts val="100"/>
              </a:spcBef>
            </a:pPr>
            <a:r>
              <a:rPr sz="450" spc="-10" dirty="0">
                <a:latin typeface="Times New Roman" pitchFamily="18" charset="0"/>
                <a:cs typeface="Times New Roman" pitchFamily="18" charset="0"/>
              </a:rPr>
              <a:t>wireless </a:t>
            </a:r>
            <a:r>
              <a:rPr sz="45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>
                <a:latin typeface="Times New Roman" pitchFamily="18" charset="0"/>
                <a:cs typeface="Times New Roman" pitchFamily="18" charset="0"/>
              </a:rPr>
              <a:t>b</a:t>
            </a:r>
            <a:r>
              <a:rPr sz="450" spc="-25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1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5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450">
                <a:latin typeface="Times New Roman" pitchFamily="18" charset="0"/>
                <a:cs typeface="Times New Roman" pitchFamily="18" charset="0"/>
              </a:rPr>
              <a:t>d </a:t>
            </a:r>
            <a:r>
              <a:rPr sz="450" spc="-5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5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a  collection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797105" y="2418478"/>
            <a:ext cx="413384" cy="233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6400"/>
              </a:lnSpc>
              <a:spcBef>
                <a:spcPts val="100"/>
              </a:spcBef>
            </a:pPr>
            <a:r>
              <a:rPr lang="en-US" sz="450" spc="-15" dirty="0" smtClean="0">
                <a:latin typeface="Times New Roman" pitchFamily="18" charset="0"/>
                <a:cs typeface="Times New Roman" pitchFamily="18" charset="0"/>
              </a:rPr>
              <a:t>Camera is used to detect animals in farm field 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4656863" y="3765030"/>
            <a:ext cx="444500" cy="379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 marR="20955" indent="-635" algn="ctr">
              <a:lnSpc>
                <a:spcPct val="106400"/>
              </a:lnSpc>
              <a:spcBef>
                <a:spcPts val="100"/>
              </a:spcBef>
            </a:pPr>
            <a:r>
              <a:rPr lang="en-US" sz="450" dirty="0" smtClean="0">
                <a:latin typeface="Times New Roman" pitchFamily="18" charset="0"/>
                <a:cs typeface="Times New Roman" pitchFamily="18" charset="0"/>
              </a:rPr>
              <a:t>Computer vision API system for detecting movements of animals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8234046" y="419922"/>
            <a:ext cx="1579245" cy="266097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500" b="1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sz="50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b="1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2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500" b="1" spc="-3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b="1" spc="-4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500" b="1" spc="-3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500" b="1" spc="-15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500" b="1" spc="-3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b="1" spc="-2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rat</a:t>
            </a:r>
            <a:r>
              <a:rPr sz="500" b="1" spc="-1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sz="500">
              <a:latin typeface="Times New Roman" pitchFamily="18" charset="0"/>
              <a:cs typeface="Times New Roman" pitchFamily="18" charset="0"/>
            </a:endParaRPr>
          </a:p>
          <a:p>
            <a:pPr marL="17780" marR="5080">
              <a:lnSpc>
                <a:spcPct val="106400"/>
              </a:lnSpc>
              <a:spcBef>
                <a:spcPts val="110"/>
              </a:spcBef>
            </a:pPr>
            <a:r>
              <a:rPr sz="450" spc="-10" dirty="0">
                <a:latin typeface="Times New Roman" pitchFamily="18" charset="0"/>
                <a:cs typeface="Times New Roman" pitchFamily="18" charset="0"/>
              </a:rPr>
              <a:t>You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export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4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mural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4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pdf</a:t>
            </a:r>
            <a:r>
              <a:rPr sz="4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4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share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company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20" dirty="0">
                <a:latin typeface="Times New Roman" pitchFamily="18" charset="0"/>
                <a:cs typeface="Times New Roman" pitchFamily="18" charset="0"/>
              </a:rPr>
              <a:t>might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45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50" spc="-15" dirty="0">
                <a:latin typeface="Times New Roman" pitchFamily="18" charset="0"/>
                <a:cs typeface="Times New Roman" pitchFamily="18" charset="0"/>
              </a:rPr>
              <a:t>helpful.</a:t>
            </a:r>
            <a:endParaRPr sz="4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975850" y="2212975"/>
            <a:ext cx="838200" cy="34317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61290">
              <a:lnSpc>
                <a:spcPct val="104099"/>
              </a:lnSpc>
              <a:spcBef>
                <a:spcPts val="80"/>
              </a:spcBef>
            </a:pPr>
            <a:r>
              <a:rPr lang="en-US" sz="1000" spc="-50" dirty="0" smtClean="0">
                <a:latin typeface="Times New Roman" pitchFamily="18" charset="0"/>
                <a:cs typeface="Times New Roman" pitchFamily="18" charset="0"/>
              </a:rPr>
              <a:t>Animals</a:t>
            </a:r>
          </a:p>
          <a:p>
            <a:pPr marL="12700" marR="5080" indent="161290">
              <a:lnSpc>
                <a:spcPct val="104099"/>
              </a:lnSpc>
              <a:spcBef>
                <a:spcPts val="80"/>
              </a:spcBef>
            </a:pPr>
            <a:r>
              <a:rPr lang="en-US" sz="1000" spc="-50" dirty="0" smtClean="0">
                <a:latin typeface="Times New Roman" pitchFamily="18" charset="0"/>
                <a:cs typeface="Times New Roman" pitchFamily="18" charset="0"/>
              </a:rPr>
              <a:t>detection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0052050" y="3660775"/>
            <a:ext cx="79502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Computer vision API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1042650" y="2898775"/>
            <a:ext cx="1334770" cy="33034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8255" algn="ctr">
              <a:lnSpc>
                <a:spcPct val="104099"/>
              </a:lnSpc>
              <a:spcBef>
                <a:spcPts val="80"/>
              </a:spcBef>
            </a:pPr>
            <a:r>
              <a:rPr lang="en-US" sz="1000" spc="-65" dirty="0" smtClean="0">
                <a:latin typeface="Times New Roman" pitchFamily="18" charset="0"/>
                <a:cs typeface="Times New Roman" pitchFamily="18" charset="0"/>
              </a:rPr>
              <a:t>Smart crop protection system for agriculture 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2465624" y="2193129"/>
            <a:ext cx="710625" cy="3416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4099"/>
              </a:lnSpc>
              <a:spcBef>
                <a:spcPts val="80"/>
              </a:spcBef>
            </a:pPr>
            <a:r>
              <a:rPr sz="1000" spc="-40" smtClean="0">
                <a:latin typeface="Times New Roman" pitchFamily="18" charset="0"/>
                <a:cs typeface="Times New Roman" pitchFamily="18" charset="0"/>
              </a:rPr>
              <a:t>predictin</a:t>
            </a:r>
            <a:r>
              <a:rPr sz="1000" spc="-8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1000" spc="-1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pc="-65" dirty="0">
                <a:latin typeface="Times New Roman" pitchFamily="18" charset="0"/>
                <a:cs typeface="Times New Roman" pitchFamily="18" charset="0"/>
              </a:rPr>
              <a:t>ana</a:t>
            </a:r>
            <a:r>
              <a:rPr sz="10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1000" spc="-9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1000" spc="-35" dirty="0">
                <a:latin typeface="Times New Roman" pitchFamily="18" charset="0"/>
                <a:cs typeface="Times New Roman" pitchFamily="18" charset="0"/>
              </a:rPr>
              <a:t>si</a:t>
            </a:r>
            <a:r>
              <a:rPr sz="1000" spc="-20" dirty="0">
                <a:latin typeface="Times New Roman" pitchFamily="18" charset="0"/>
                <a:cs typeface="Times New Roman" pitchFamily="18" charset="0"/>
              </a:rPr>
              <a:t>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2432927" y="3708205"/>
            <a:ext cx="772795" cy="1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9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000" spc="-65" dirty="0">
                <a:latin typeface="Times New Roman" pitchFamily="18" charset="0"/>
                <a:cs typeface="Times New Roman" pitchFamily="18" charset="0"/>
              </a:rPr>
              <a:t>anua</a:t>
            </a:r>
            <a:r>
              <a:rPr sz="1000" spc="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1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pc="-4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1000" spc="-4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000" spc="-6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000" spc="-50" dirty="0">
                <a:latin typeface="Times New Roman" pitchFamily="18" charset="0"/>
                <a:cs typeface="Times New Roman" pitchFamily="18" charset="0"/>
              </a:rPr>
              <a:t>k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796728" y="4185086"/>
            <a:ext cx="435609" cy="256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7620" algn="ctr">
              <a:lnSpc>
                <a:spcPct val="105700"/>
              </a:lnSpc>
              <a:spcBef>
                <a:spcPts val="95"/>
              </a:spcBef>
            </a:pPr>
            <a:r>
              <a:rPr lang="en-US" sz="500" spc="-25" dirty="0" smtClean="0">
                <a:latin typeface="Times New Roman" pitchFamily="18" charset="0"/>
                <a:cs typeface="Times New Roman" pitchFamily="18" charset="0"/>
              </a:rPr>
              <a:t>Without hurting animals , drive away the animals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9220112" y="3697687"/>
            <a:ext cx="444500" cy="421910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13970" rIns="0" bIns="0" rtlCol="0">
            <a:spAutoFit/>
          </a:bodyPr>
          <a:lstStyle/>
          <a:p>
            <a:pPr marL="17145" marR="9525" algn="ctr">
              <a:lnSpc>
                <a:spcPct val="105700"/>
              </a:lnSpc>
              <a:spcBef>
                <a:spcPts val="110"/>
              </a:spcBef>
            </a:pPr>
            <a:r>
              <a:rPr sz="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500" spc="-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3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30">
                <a:latin typeface="Times New Roman" pitchFamily="18" charset="0"/>
                <a:cs typeface="Times New Roman" pitchFamily="18" charset="0"/>
              </a:rPr>
              <a:t>h</a:t>
            </a:r>
            <a:r>
              <a:rPr sz="500" spc="-10">
                <a:latin typeface="Times New Roman" pitchFamily="18" charset="0"/>
                <a:cs typeface="Times New Roman" pitchFamily="18" charset="0"/>
              </a:rPr>
              <a:t>e  </a:t>
            </a:r>
            <a:r>
              <a:rPr lang="en-US" sz="500" spc="-45" dirty="0" smtClean="0">
                <a:latin typeface="Times New Roman" pitchFamily="18" charset="0"/>
                <a:cs typeface="Times New Roman" pitchFamily="18" charset="0"/>
              </a:rPr>
              <a:t>movement  of animals </a:t>
            </a:r>
            <a:r>
              <a:rPr sz="500" spc="-3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15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sz="500" spc="-3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25" smtClean="0">
                <a:latin typeface="Times New Roman" pitchFamily="18" charset="0"/>
                <a:cs typeface="Times New Roman" pitchFamily="18" charset="0"/>
              </a:rPr>
              <a:t>g  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conventoinal 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method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1757453" y="2127971"/>
            <a:ext cx="434340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5700"/>
              </a:lnSpc>
              <a:spcBef>
                <a:spcPts val="95"/>
              </a:spcBef>
            </a:pPr>
            <a:r>
              <a:rPr sz="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500" spc="-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3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30">
                <a:latin typeface="Times New Roman" pitchFamily="18" charset="0"/>
                <a:cs typeface="Times New Roman" pitchFamily="18" charset="0"/>
              </a:rPr>
              <a:t>h</a:t>
            </a:r>
            <a:r>
              <a:rPr sz="500" spc="-10">
                <a:latin typeface="Times New Roman" pitchFamily="18" charset="0"/>
                <a:cs typeface="Times New Roman" pitchFamily="18" charset="0"/>
              </a:rPr>
              <a:t>e  </a:t>
            </a:r>
            <a:r>
              <a:rPr lang="en-US" sz="500" spc="-45" dirty="0" smtClean="0">
                <a:latin typeface="Times New Roman" pitchFamily="18" charset="0"/>
                <a:cs typeface="Times New Roman" pitchFamily="18" charset="0"/>
              </a:rPr>
              <a:t>Movement of animals </a:t>
            </a:r>
            <a:r>
              <a:rPr sz="500" spc="-3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15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sz="500" spc="-3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25" smtClean="0">
                <a:latin typeface="Times New Roman" pitchFamily="18" charset="0"/>
                <a:cs typeface="Times New Roman" pitchFamily="18" charset="0"/>
              </a:rPr>
              <a:t>g  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conventoinal 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method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394450" y="4575175"/>
            <a:ext cx="436880" cy="24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8500"/>
              </a:lnSpc>
              <a:spcBef>
                <a:spcPts val="100"/>
              </a:spcBef>
            </a:pPr>
            <a:r>
              <a:rPr lang="en-US" sz="350" spc="-10" dirty="0" smtClean="0">
                <a:latin typeface="Times New Roman" pitchFamily="18" charset="0"/>
                <a:cs typeface="Times New Roman" pitchFamily="18" charset="0"/>
              </a:rPr>
              <a:t>Creating  ultrasonic radiation to control the animals without entering into the filed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9234015" y="1997051"/>
            <a:ext cx="433705" cy="24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8500"/>
              </a:lnSpc>
              <a:spcBef>
                <a:spcPts val="100"/>
              </a:spcBef>
            </a:pPr>
            <a:r>
              <a:rPr lang="en-US" sz="350" dirty="0" smtClean="0">
                <a:latin typeface="Times New Roman" pitchFamily="18" charset="0"/>
                <a:cs typeface="Times New Roman" pitchFamily="18" charset="0"/>
              </a:rPr>
              <a:t>Humans  directly come to farm field and detect the movement of animals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2963266" y="4609434"/>
            <a:ext cx="433705" cy="24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8500"/>
              </a:lnSpc>
              <a:spcBef>
                <a:spcPts val="100"/>
              </a:spcBef>
            </a:pPr>
            <a:r>
              <a:rPr sz="3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aut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mat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r  manua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nt</a:t>
            </a:r>
            <a:r>
              <a:rPr sz="35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50" spc="10" dirty="0">
                <a:latin typeface="Times New Roman" pitchFamily="18" charset="0"/>
                <a:cs typeface="Times New Roman" pitchFamily="18" charset="0"/>
              </a:rPr>
              <a:t>l  </a:t>
            </a:r>
            <a:r>
              <a:rPr sz="35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-2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5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5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50" spc="-10" dirty="0">
                <a:latin typeface="Times New Roman" pitchFamily="18" charset="0"/>
                <a:cs typeface="Times New Roman" pitchFamily="18" charset="0"/>
              </a:rPr>
              <a:t>r  </a:t>
            </a:r>
            <a:r>
              <a:rPr sz="350" spc="5"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1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50" spc="-5">
                <a:latin typeface="Times New Roman" pitchFamily="18" charset="0"/>
                <a:cs typeface="Times New Roman" pitchFamily="18" charset="0"/>
              </a:rPr>
              <a:t>e</a:t>
            </a:r>
            <a:r>
              <a:rPr sz="350" spc="5">
                <a:latin typeface="Times New Roman" pitchFamily="18" charset="0"/>
                <a:cs typeface="Times New Roman" pitchFamily="18" charset="0"/>
              </a:rPr>
              <a:t>c</a:t>
            </a:r>
            <a:r>
              <a:rPr sz="350" spc="-1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50" spc="-5">
                <a:latin typeface="Times New Roman" pitchFamily="18" charset="0"/>
                <a:cs typeface="Times New Roman" pitchFamily="18" charset="0"/>
              </a:rPr>
              <a:t>i</a:t>
            </a:r>
            <a:r>
              <a:rPr sz="350" spc="-1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50" spc="-15">
                <a:latin typeface="Times New Roman" pitchFamily="18" charset="0"/>
                <a:cs typeface="Times New Roman" pitchFamily="18" charset="0"/>
              </a:rPr>
              <a:t>g</a:t>
            </a:r>
            <a:r>
              <a:rPr sz="350" spc="-4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" dirty="0" smtClean="0">
                <a:latin typeface="Times New Roman" pitchFamily="18" charset="0"/>
                <a:cs typeface="Times New Roman" pitchFamily="18" charset="0"/>
              </a:rPr>
              <a:t>animals detection</a:t>
            </a:r>
            <a:endParaRPr sz="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985447" y="2449652"/>
            <a:ext cx="421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ef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spc="-4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4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n  A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4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" spc="-10" dirty="0">
                <a:latin typeface="Times New Roman" pitchFamily="18" charset="0"/>
                <a:cs typeface="Times New Roman" pitchFamily="18" charset="0"/>
              </a:rPr>
              <a:t>s  </a:t>
            </a:r>
            <a:r>
              <a:rPr sz="400" spc="-25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" spc="-30">
                <a:latin typeface="Times New Roman" pitchFamily="18" charset="0"/>
                <a:cs typeface="Times New Roman" pitchFamily="18" charset="0"/>
              </a:rPr>
              <a:t>h</a:t>
            </a:r>
            <a:r>
              <a:rPr sz="400" spc="-2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spc="-5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" spc="-20" dirty="0" smtClean="0">
                <a:latin typeface="Times New Roman" pitchFamily="18" charset="0"/>
                <a:cs typeface="Times New Roman" pitchFamily="18" charset="0"/>
              </a:rPr>
              <a:t>movements </a:t>
            </a:r>
            <a:r>
              <a:rPr sz="400" spc="-5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25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spc="-10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en-US" sz="400" spc="-30" dirty="0" smtClean="0">
                <a:latin typeface="Times New Roman" pitchFamily="18" charset="0"/>
                <a:cs typeface="Times New Roman" pitchFamily="18" charset="0"/>
              </a:rPr>
              <a:t>animals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915324" y="4198894"/>
            <a:ext cx="41973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400" spc="-30" dirty="0" smtClean="0">
                <a:latin typeface="Times New Roman" pitchFamily="18" charset="0"/>
                <a:cs typeface="Times New Roman" pitchFamily="18" charset="0"/>
              </a:rPr>
              <a:t>Physical </a:t>
            </a:r>
            <a:r>
              <a:rPr sz="400" spc="-15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00" spc="-35" smtClean="0">
                <a:latin typeface="Times New Roman" pitchFamily="18" charset="0"/>
                <a:cs typeface="Times New Roman" pitchFamily="18" charset="0"/>
              </a:rPr>
              <a:t>han</a:t>
            </a:r>
            <a:r>
              <a:rPr sz="400" spc="-5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00" spc="-3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" spc="-15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" spc="-1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400" spc="-15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400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ifi</a:t>
            </a:r>
            <a:r>
              <a:rPr sz="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400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" spc="-2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3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" spc="-15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400" spc="-15" dirty="0" smtClean="0">
                <a:latin typeface="Times New Roman" pitchFamily="18" charset="0"/>
                <a:cs typeface="Times New Roman" pitchFamily="18" charset="0"/>
              </a:rPr>
              <a:t>crops </a:t>
            </a:r>
            <a:r>
              <a:rPr sz="400" spc="-30" smtClean="0">
                <a:latin typeface="Times New Roman" pitchFamily="18" charset="0"/>
                <a:cs typeface="Times New Roman" pitchFamily="18" charset="0"/>
              </a:rPr>
              <a:t>by  </a:t>
            </a:r>
            <a:r>
              <a:rPr lang="en-US" sz="400" spc="-30" dirty="0" smtClean="0">
                <a:latin typeface="Times New Roman" pitchFamily="18" charset="0"/>
                <a:cs typeface="Times New Roman" pitchFamily="18" charset="0"/>
              </a:rPr>
              <a:t>image processing</a:t>
            </a:r>
            <a:r>
              <a:rPr sz="400" spc="-3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2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" spc="-30" dirty="0">
                <a:latin typeface="Times New Roman" pitchFamily="18" charset="0"/>
                <a:cs typeface="Times New Roman" pitchFamily="18" charset="0"/>
              </a:rPr>
              <a:t>method</a:t>
            </a:r>
            <a:endParaRPr sz="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359650" y="4628718"/>
            <a:ext cx="424180" cy="4045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4445" algn="ctr">
              <a:lnSpc>
                <a:spcPct val="102400"/>
              </a:lnSpc>
              <a:spcBef>
                <a:spcPts val="95"/>
              </a:spcBef>
            </a:pPr>
            <a:r>
              <a:rPr lang="en-US" sz="500" spc="-25" dirty="0" smtClean="0">
                <a:latin typeface="Times New Roman" pitchFamily="18" charset="0"/>
                <a:cs typeface="Times New Roman" pitchFamily="18" charset="0"/>
              </a:rPr>
              <a:t>Creating rays sensor  to move </a:t>
            </a:r>
            <a:r>
              <a:rPr lang="en-US" sz="500" spc="-25" dirty="0" err="1" smtClean="0">
                <a:latin typeface="Times New Roman" pitchFamily="18" charset="0"/>
                <a:cs typeface="Times New Roman" pitchFamily="18" charset="0"/>
              </a:rPr>
              <a:t>aways</a:t>
            </a:r>
            <a:r>
              <a:rPr lang="en-US" sz="500" spc="-25" dirty="0" smtClean="0">
                <a:latin typeface="Times New Roman" pitchFamily="18" charset="0"/>
                <a:cs typeface="Times New Roman" pitchFamily="18" charset="0"/>
              </a:rPr>
              <a:t> the animals from farm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8286912" y="3707732"/>
            <a:ext cx="444500" cy="335092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20955" rIns="0" bIns="0" rtlCol="0">
            <a:spAutoFit/>
          </a:bodyPr>
          <a:lstStyle/>
          <a:p>
            <a:pPr marL="20955" marR="12700" indent="-635" algn="ctr">
              <a:lnSpc>
                <a:spcPct val="102400"/>
              </a:lnSpc>
              <a:spcBef>
                <a:spcPts val="165"/>
              </a:spcBef>
            </a:pPr>
            <a:r>
              <a:rPr sz="500" spc="-2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5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4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5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5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h  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etwo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5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g 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0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5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00" spc="-15" dirty="0">
                <a:latin typeface="Times New Roman" pitchFamily="18" charset="0"/>
                <a:cs typeface="Times New Roman" pitchFamily="18" charset="0"/>
              </a:rPr>
              <a:t>o  </a:t>
            </a:r>
            <a:r>
              <a:rPr sz="500" spc="-30" dirty="0">
                <a:latin typeface="Times New Roman" pitchFamily="18" charset="0"/>
                <a:cs typeface="Times New Roman" pitchFamily="18" charset="0"/>
              </a:rPr>
              <a:t>better </a:t>
            </a:r>
            <a:r>
              <a:rPr sz="5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00" spc="-35" dirty="0">
                <a:latin typeface="Times New Roman" pitchFamily="18" charset="0"/>
                <a:cs typeface="Times New Roman" pitchFamily="18" charset="0"/>
              </a:rPr>
              <a:t>monitoring</a:t>
            </a:r>
            <a:endParaRPr sz="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7863440" y="4229588"/>
            <a:ext cx="428625" cy="363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50" spc="-25" dirty="0" smtClean="0">
                <a:latin typeface="Times New Roman" pitchFamily="18" charset="0"/>
                <a:cs typeface="Times New Roman" pitchFamily="18" charset="0"/>
              </a:rPr>
              <a:t>UV radiation </a:t>
            </a:r>
            <a:r>
              <a:rPr sz="550" spc="-7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550" spc="-4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50" spc="-3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550" spc="-5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550" spc="-4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50" spc="-3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550" spc="-8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50" spc="-50">
                <a:latin typeface="Times New Roman" pitchFamily="18" charset="0"/>
                <a:cs typeface="Times New Roman" pitchFamily="18" charset="0"/>
              </a:rPr>
              <a:t>a</a:t>
            </a:r>
            <a:r>
              <a:rPr sz="550" spc="-30">
                <a:latin typeface="Times New Roman" pitchFamily="18" charset="0"/>
                <a:cs typeface="Times New Roman" pitchFamily="18" charset="0"/>
              </a:rPr>
              <a:t>f</a:t>
            </a:r>
            <a:r>
              <a:rPr sz="550" spc="-35">
                <a:latin typeface="Times New Roman" pitchFamily="18" charset="0"/>
                <a:cs typeface="Times New Roman" pitchFamily="18" charset="0"/>
              </a:rPr>
              <a:t>t</a:t>
            </a:r>
            <a:r>
              <a:rPr sz="550" spc="-4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50" spc="-30">
                <a:latin typeface="Times New Roman" pitchFamily="18" charset="0"/>
                <a:cs typeface="Times New Roman" pitchFamily="18" charset="0"/>
              </a:rPr>
              <a:t>r  </a:t>
            </a:r>
            <a:r>
              <a:rPr sz="550" spc="-35" smtClean="0">
                <a:latin typeface="Times New Roman" pitchFamily="18" charset="0"/>
                <a:cs typeface="Times New Roman" pitchFamily="18" charset="0"/>
              </a:rPr>
              <a:t>detection</a:t>
            </a:r>
            <a:endParaRPr lang="en-US" sz="550" spc="-3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50" spc="-35" dirty="0" smtClean="0">
                <a:latin typeface="Times New Roman" pitchFamily="18" charset="0"/>
                <a:cs typeface="Times New Roman" pitchFamily="18" charset="0"/>
              </a:rPr>
              <a:t>animals</a:t>
            </a:r>
            <a:endParaRPr sz="55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6" name="Picture 135" descr="1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8050" y="2212975"/>
            <a:ext cx="817285" cy="648191"/>
          </a:xfrm>
          <a:prstGeom prst="rect">
            <a:avLst/>
          </a:prstGeom>
        </p:spPr>
      </p:pic>
      <p:pic>
        <p:nvPicPr>
          <p:cNvPr id="137" name="Picture 136" descr="2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94250" y="3508375"/>
            <a:ext cx="762000" cy="609600"/>
          </a:xfrm>
          <a:prstGeom prst="rect">
            <a:avLst/>
          </a:prstGeom>
        </p:spPr>
      </p:pic>
      <p:pic>
        <p:nvPicPr>
          <p:cNvPr id="138" name="Picture 137" descr="3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41850" y="4879975"/>
            <a:ext cx="895350" cy="612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61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1187</Words>
  <Application>Microsoft Office PowerPoint</Application>
  <PresentationFormat>Custom</PresentationFormat>
  <Paragraphs>153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 IDEATION.pdf</dc:title>
  <dc:creator>neranjan prakash</dc:creator>
  <cp:keywords>DAFOtDaFgKk,BAEnK818qek</cp:keywords>
  <cp:lastModifiedBy>computer</cp:lastModifiedBy>
  <cp:revision>27</cp:revision>
  <dcterms:created xsi:type="dcterms:W3CDTF">2022-10-12T13:20:34Z</dcterms:created>
  <dcterms:modified xsi:type="dcterms:W3CDTF">2022-10-12T15:37:05Z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2022-10-11T00:00:00Z</vt:filetime>
  </property>
  <property fmtid="{D5CDD505-2E9C-101B-9397-08002B2CF9AE}" pid="3" name="Creator">
    <vt:lpwstr>Canva</vt:lpwstr>
  </property>
  <property fmtid="{D5CDD505-2E9C-101B-9397-08002B2CF9AE}" pid="4" name="LastSaved">
    <vt:filetime>2022-10-11T00:00:00Z</vt:filetime>
  </property>
</Properties>
</file>