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5450-D92E-31FE-D223-BAAF30BE8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0A7D8-E264-F4FB-1A64-B83614A5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B0216-D857-50CC-3843-969CBE8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40A9A-804E-DF1B-5FD3-DF7FC7F9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E783-6611-2F30-C3B5-AEF420BA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4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6A4C-D261-DB60-EF5F-013B35F1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EAE39-C864-F61D-DE23-0073C0C7E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31C5-B29E-80D1-2085-7A261FA0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3DB6-7685-B443-70BC-F6E9E8BE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28286-C41A-129E-24CA-11017409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5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475B6-3449-7CD0-2FC9-3097D365E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4CAD8-B76B-46F7-16DB-E6A99C7BB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10A1-1923-09D2-A6F1-3A869996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DD619-7F76-4EB4-E1D3-E4D1F464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D5F1-CABC-6445-49E8-E135C84B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8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6D21-03AF-9552-5AFD-EC07C09F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8B46-E162-DD68-821A-8397FB1E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400E-B5B1-93EC-3025-5A13DCF6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8D83-F632-93BF-AC11-CB50E470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DF76-3DEE-4115-A20A-F1923BEC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1DA0-839E-C28F-6F95-AFE4732C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A8C20-2C04-CDD2-FEE8-AE886398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6F82-FBA5-676D-6094-20A3239A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995C-7035-8CCD-F20B-A100615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131A-53B9-55C7-B528-99C44DA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1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BC26-B06A-0CEB-7955-A7B50C3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77953-780C-EC16-DE68-9FBF2B8EF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06165-E3D9-5BA6-663A-37E7EA7DA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12BE-B06F-A17C-3DF1-41097A86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BD79-A73D-2773-3C98-5E6BB510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539D7-3B21-1D8E-AF68-768B0CDB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BCDE-92DF-52F9-E980-8D62ECB9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F7BBE-2436-0F25-90A2-3E02757B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C8DC-C260-7143-7741-3C8AA76AE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79A20-DB48-ABCC-7398-7B52800E3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08B82-2350-EFC0-0B01-E7980370B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69EC3-8048-F75B-F268-F53A7EBB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595F9-55AD-64DF-9783-AC5A26AC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B8288-D958-D96E-7AC1-3D2F0754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070D-5FFB-23A1-65E1-76E62B0F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CCAC9-7EE2-E3CD-AD06-7FAD725C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D8EB5-C5FC-5773-7B32-5E4ED481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9100B-F525-F9AF-67F6-6507CFA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8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D6E6A-8649-A780-A044-4EC10EB6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98EF1-CE1B-004F-F4DB-3702858F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FE79E-5BF8-0040-F383-1C81EEC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8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B204-79F7-D571-B7D3-BA007214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214F-3EB5-11D5-EABE-7A117972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78238-5AA7-7D45-AC61-45CCC146B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53159-8AA0-1665-8362-64279FD8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D7505-6393-3333-E1BF-053A37FE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38C2-0A18-F9D9-C2C9-C803BA03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49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139D-06D9-FDEB-926A-33673995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74ABD-7B8F-157C-6EC5-71D56972D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A10A-09AA-E00A-9C0D-08FD1697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A51FD-3DF5-323E-4D24-457FCC0E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24289-A472-D5F0-A43F-9CAC3B2D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84B93-B83A-CAA8-2068-630F845C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036EE-621B-1EEB-99A8-EE13F7B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C5A9-CF23-11D4-7AB6-5E5C3F60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28C7-CBBF-1A1E-2BE1-775861C48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55C76-EF77-4C58-80B3-3E6A6E84F30D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20AFB-3D0A-1A8D-59A3-C890A1B05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5C12-C84A-6584-A8F1-CB922AB91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23D8D-BDA7-4DD6-B2B7-BD49D28BF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805B76F-F014-CC5D-F6BA-5E461BA20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625201"/>
              </p:ext>
            </p:extLst>
          </p:nvPr>
        </p:nvGraphicFramePr>
        <p:xfrm>
          <a:off x="2032000" y="719665"/>
          <a:ext cx="8128000" cy="1655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810487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9542413"/>
                    </a:ext>
                  </a:extLst>
                </a:gridCol>
              </a:tblGrid>
              <a:tr h="74142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PNT2022TMID12341</a:t>
                      </a:r>
                      <a:endParaRPr lang="en-IN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42765"/>
                  </a:ext>
                </a:extLst>
              </a:tr>
              <a:tr h="74142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Disasters Intensity Analysis and Classification Using Artificial Intelligence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8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99AD3-B6DE-80D5-29A8-6D77D606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Nivetha M</dc:creator>
  <cp:lastModifiedBy>Nivetha M</cp:lastModifiedBy>
  <cp:revision>1</cp:revision>
  <dcterms:created xsi:type="dcterms:W3CDTF">2022-11-20T07:17:50Z</dcterms:created>
  <dcterms:modified xsi:type="dcterms:W3CDTF">2022-11-20T07:27:30Z</dcterms:modified>
</cp:coreProperties>
</file>