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4" r:id="rId2"/>
    <p:sldId id="275" r:id="rId3"/>
    <p:sldId id="276" r:id="rId4"/>
    <p:sldId id="278" r:id="rId5"/>
    <p:sldId id="279" r:id="rId6"/>
    <p:sldId id="28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66"/>
    <a:srgbClr val="00CC99"/>
    <a:srgbClr val="009999"/>
    <a:srgbClr val="FF8C00"/>
    <a:srgbClr val="336699"/>
    <a:srgbClr val="1D4575"/>
    <a:srgbClr val="4682B4"/>
    <a:srgbClr val="FFA500"/>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98" autoAdjust="0"/>
    <p:restoredTop sz="90771" autoAdjust="0"/>
  </p:normalViewPr>
  <p:slideViewPr>
    <p:cSldViewPr>
      <p:cViewPr varScale="1">
        <p:scale>
          <a:sx n="94" d="100"/>
          <a:sy n="94" d="100"/>
        </p:scale>
        <p:origin x="-1195" y="-62"/>
      </p:cViewPr>
      <p:guideLst>
        <p:guide orient="horz" pos="2160"/>
        <p:guide pos="2880"/>
      </p:guideLst>
    </p:cSldViewPr>
  </p:slideViewPr>
  <p:outlineViewPr>
    <p:cViewPr>
      <p:scale>
        <a:sx n="33" d="100"/>
        <a:sy n="33" d="100"/>
      </p:scale>
      <p:origin x="0" y="702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67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12289-25E8-4333-BC2A-1881C6E4D6D6}" type="datetimeFigureOut">
              <a:rPr lang="en-US" smtClean="0"/>
              <a:pPr/>
              <a:t>11/16/2022</a:t>
            </a:fld>
            <a:endParaRPr lang="en-US" dirty="0"/>
          </a:p>
        </p:txBody>
      </p:sp>
      <p:sp>
        <p:nvSpPr>
          <p:cNvPr id="104867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67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67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33F8FA-00AD-4A6A-BD5F-B55C3B5C890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p:sp>
      <p:sp>
        <p:nvSpPr>
          <p:cNvPr id="1048591" name="Notes Placeholder 2"/>
          <p:cNvSpPr>
            <a:spLocks noGrp="1"/>
          </p:cNvSpPr>
          <p:nvPr>
            <p:ph type="body" idx="1"/>
          </p:nvPr>
        </p:nvSpPr>
        <p:spPr/>
        <p:txBody>
          <a:bodyPr>
            <a:normAutofit/>
          </a:bodyPr>
          <a:lstStyle/>
          <a:p>
            <a:endParaRPr lang="en-US" dirty="0"/>
          </a:p>
        </p:txBody>
      </p:sp>
      <p:sp>
        <p:nvSpPr>
          <p:cNvPr id="1048592" name="Slide Number Placeholder 3"/>
          <p:cNvSpPr>
            <a:spLocks noGrp="1"/>
          </p:cNvSpPr>
          <p:nvPr>
            <p:ph type="sldNum" sz="quarter" idx="10"/>
          </p:nvPr>
        </p:nvSpPr>
        <p:spPr/>
        <p:txBody>
          <a:bodyPr/>
          <a:lstStyle/>
          <a:p>
            <a:fld id="{9733F8FA-00AD-4A6A-BD5F-B55C3B5C890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normAutofit/>
          </a:bodyPr>
          <a:lstStyle/>
          <a:p>
            <a:endParaRPr lang="en-US" dirty="0"/>
          </a:p>
        </p:txBody>
      </p:sp>
      <p:sp>
        <p:nvSpPr>
          <p:cNvPr id="1048610" name="Slide Number Placeholder 3"/>
          <p:cNvSpPr>
            <a:spLocks noGrp="1"/>
          </p:cNvSpPr>
          <p:nvPr>
            <p:ph type="sldNum" sz="quarter" idx="10"/>
          </p:nvPr>
        </p:nvSpPr>
        <p:spPr/>
        <p:txBody>
          <a:bodyPr/>
          <a:lstStyle/>
          <a:p>
            <a:fld id="{9733F8FA-00AD-4A6A-BD5F-B55C3B5C8904}"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p>
        </p:txBody>
      </p:sp>
      <p:sp>
        <p:nvSpPr>
          <p:cNvPr id="104864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46" name="Footer Placeholder 4"/>
          <p:cNvSpPr>
            <a:spLocks noGrp="1"/>
          </p:cNvSpPr>
          <p:nvPr>
            <p:ph type="ftr" sz="quarter" idx="11"/>
          </p:nvPr>
        </p:nvSpPr>
        <p:spPr/>
        <p:txBody>
          <a:bodyPr/>
          <a:lstStyle/>
          <a:p>
            <a:endParaRPr lang="en-US" dirty="0"/>
          </a:p>
        </p:txBody>
      </p:sp>
      <p:sp>
        <p:nvSpPr>
          <p:cNvPr id="1048647" name="Slide Number Placeholder 5"/>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3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35" name="Footer Placeholder 4"/>
          <p:cNvSpPr>
            <a:spLocks noGrp="1"/>
          </p:cNvSpPr>
          <p:nvPr>
            <p:ph type="ftr" sz="quarter" idx="11"/>
          </p:nvPr>
        </p:nvSpPr>
        <p:spPr/>
        <p:txBody>
          <a:bodyPr/>
          <a:lstStyle/>
          <a:p>
            <a:endParaRPr lang="en-US" dirty="0"/>
          </a:p>
        </p:txBody>
      </p:sp>
      <p:sp>
        <p:nvSpPr>
          <p:cNvPr id="1048636" name="Slide Number Placeholder 5"/>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3"/>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596" name="Footer Placeholder 4"/>
          <p:cNvSpPr>
            <a:spLocks noGrp="1"/>
          </p:cNvSpPr>
          <p:nvPr>
            <p:ph type="ftr" sz="quarter" idx="11"/>
          </p:nvPr>
        </p:nvSpPr>
        <p:spPr/>
        <p:txBody>
          <a:bodyPr/>
          <a:lstStyle/>
          <a:p>
            <a:endParaRPr lang="en-US" dirty="0"/>
          </a:p>
        </p:txBody>
      </p:sp>
      <p:sp>
        <p:nvSpPr>
          <p:cNvPr id="1048597" name="Slide Number Placeholder 5"/>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4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p>
        </p:txBody>
      </p:sp>
      <p:sp>
        <p:nvSpPr>
          <p:cNvPr id="104865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4"/>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p>
        </p:txBody>
      </p:sp>
      <p:sp>
        <p:nvSpPr>
          <p:cNvPr id="104866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6"/>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65" name="Footer Placeholder 7"/>
          <p:cNvSpPr>
            <a:spLocks noGrp="1"/>
          </p:cNvSpPr>
          <p:nvPr>
            <p:ph type="ftr" sz="quarter" idx="11"/>
          </p:nvPr>
        </p:nvSpPr>
        <p:spPr/>
        <p:txBody>
          <a:bodyPr/>
          <a:lstStyle/>
          <a:p>
            <a:endParaRPr lang="en-US" dirty="0"/>
          </a:p>
        </p:txBody>
      </p:sp>
      <p:sp>
        <p:nvSpPr>
          <p:cNvPr id="1048666" name="Slide Number Placeholder 8"/>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Date Placeholder 2"/>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30" name="Footer Placeholder 3"/>
          <p:cNvSpPr>
            <a:spLocks noGrp="1"/>
          </p:cNvSpPr>
          <p:nvPr>
            <p:ph type="ftr" sz="quarter" idx="11"/>
          </p:nvPr>
        </p:nvSpPr>
        <p:spPr/>
        <p:txBody>
          <a:bodyPr/>
          <a:lstStyle/>
          <a:p>
            <a:endParaRPr lang="en-US" dirty="0"/>
          </a:p>
        </p:txBody>
      </p:sp>
      <p:sp>
        <p:nvSpPr>
          <p:cNvPr id="1048631" name="Slide Number Placeholder 4"/>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5" name="Date Placeholder 1"/>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26" name="Footer Placeholder 2"/>
          <p:cNvSpPr>
            <a:spLocks noGrp="1"/>
          </p:cNvSpPr>
          <p:nvPr>
            <p:ph type="ftr" sz="quarter" idx="11"/>
          </p:nvPr>
        </p:nvSpPr>
        <p:spPr/>
        <p:txBody>
          <a:bodyPr/>
          <a:lstStyle/>
          <a:p>
            <a:endParaRPr lang="en-US" dirty="0"/>
          </a:p>
        </p:txBody>
      </p:sp>
      <p:sp>
        <p:nvSpPr>
          <p:cNvPr id="1048627" name="Slide Number Placeholder 3"/>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6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4"/>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71" name="Footer Placeholder 5"/>
          <p:cNvSpPr>
            <a:spLocks noGrp="1"/>
          </p:cNvSpPr>
          <p:nvPr>
            <p:ph type="ftr" sz="quarter" idx="11"/>
          </p:nvPr>
        </p:nvSpPr>
        <p:spPr/>
        <p:txBody>
          <a:bodyPr/>
          <a:lstStyle/>
          <a:p>
            <a:endParaRPr lang="en-US" dirty="0"/>
          </a:p>
        </p:txBody>
      </p:sp>
      <p:sp>
        <p:nvSpPr>
          <p:cNvPr id="1048672" name="Slide Number Placeholder 6"/>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3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3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lstStyle/>
          <a:p>
            <a:fld id="{2DE99943-CA4D-4234-A7C8-89341BC7DC5B}" type="datetimeFigureOut">
              <a:rPr lang="en-US" smtClean="0"/>
              <a:pPr/>
              <a:t>11/16/2022</a:t>
            </a:fld>
            <a:endParaRPr lang="en-US" dirty="0"/>
          </a:p>
        </p:txBody>
      </p:sp>
      <p:sp>
        <p:nvSpPr>
          <p:cNvPr id="1048641" name="Footer Placeholder 5"/>
          <p:cNvSpPr>
            <a:spLocks noGrp="1"/>
          </p:cNvSpPr>
          <p:nvPr>
            <p:ph type="ftr" sz="quarter" idx="11"/>
          </p:nvPr>
        </p:nvSpPr>
        <p:spPr/>
        <p:txBody>
          <a:bodyPr/>
          <a:lstStyle/>
          <a:p>
            <a:endParaRPr lang="en-US" dirty="0"/>
          </a:p>
        </p:txBody>
      </p:sp>
      <p:sp>
        <p:nvSpPr>
          <p:cNvPr id="1048642" name="Slide Number Placeholder 6"/>
          <p:cNvSpPr>
            <a:spLocks noGrp="1"/>
          </p:cNvSpPr>
          <p:nvPr>
            <p:ph type="sldNum" sz="quarter" idx="12"/>
          </p:nvPr>
        </p:nvSpPr>
        <p:spPr/>
        <p:txBody>
          <a:bodyPr/>
          <a:lstStyle/>
          <a:p>
            <a:fld id="{7AD68C50-69CB-4120-BC97-88436FF95FC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9943-CA4D-4234-A7C8-89341BC7DC5B}" type="datetimeFigureOut">
              <a:rPr lang="en-US" smtClean="0"/>
              <a:pPr/>
              <a:t>11/16/2022</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68C50-69CB-4120-BC97-88436FF95FC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048586" name="Title 3"/>
          <p:cNvSpPr>
            <a:spLocks noGrp="1"/>
          </p:cNvSpPr>
          <p:nvPr>
            <p:ph type="ctrTitle"/>
          </p:nvPr>
        </p:nvSpPr>
        <p:spPr>
          <a:xfrm>
            <a:off x="428596" y="142852"/>
            <a:ext cx="7924800" cy="2571744"/>
          </a:xfrm>
        </p:spPr>
        <p:txBody>
          <a:bodyPr>
            <a:noAutofit/>
          </a:bodyPr>
          <a:lstStyle/>
          <a:p>
            <a:pPr algn="l"/>
            <a:r>
              <a:rPr lang="en-US" altLang="en-US" sz="4800" b="1" dirty="0">
                <a:latin typeface="Arial" pitchFamily="34" charset="0"/>
                <a:cs typeface="Arial" pitchFamily="34" charset="0"/>
              </a:rPr>
              <a:t>SKILL /JOB RECOMMENDER APPLICATION</a:t>
            </a:r>
            <a:endParaRPr lang="zh-CN" altLang="en-US"/>
          </a:p>
        </p:txBody>
      </p:sp>
      <p:sp>
        <p:nvSpPr>
          <p:cNvPr id="1048587" name="Subtitle 4"/>
          <p:cNvSpPr>
            <a:spLocks noGrp="1"/>
          </p:cNvSpPr>
          <p:nvPr>
            <p:ph type="subTitle" idx="1"/>
          </p:nvPr>
        </p:nvSpPr>
        <p:spPr>
          <a:xfrm>
            <a:off x="4074057" y="2714620"/>
            <a:ext cx="5069943" cy="1401300"/>
          </a:xfrm>
        </p:spPr>
        <p:txBody>
          <a:bodyPr>
            <a:normAutofit fontScale="87500" lnSpcReduction="20000"/>
          </a:bodyPr>
          <a:lstStyle/>
          <a:p>
            <a:r>
              <a:rPr lang="en-US" dirty="0"/>
              <a:t>PRESENTED BY </a:t>
            </a:r>
            <a:r>
              <a:rPr lang="en-US"/>
              <a:t>THE </a:t>
            </a:r>
            <a:r>
              <a:rPr lang="en-IN"/>
              <a:t>TEAM</a:t>
            </a:r>
          </a:p>
          <a:p>
            <a:r>
              <a:rPr lang="en-US"/>
              <a:t>PNT2022TMID32271</a:t>
            </a:r>
            <a:endParaRPr lang="zh-CN" altLang="en-US"/>
          </a:p>
          <a:p>
            <a:r>
              <a:rPr lang="en-IN"/>
              <a:t>Nandha College Of Technology</a:t>
            </a:r>
          </a:p>
          <a:p>
            <a:endParaRPr lang="en-US" dirty="0"/>
          </a:p>
          <a:p>
            <a:endParaRPr lang="en-US" dirty="0"/>
          </a:p>
          <a:p>
            <a:endParaRPr lang="en-US" dirty="0"/>
          </a:p>
        </p:txBody>
      </p:sp>
      <p:pic>
        <p:nvPicPr>
          <p:cNvPr id="2097152" name="Picture 5" descr="20211208_233834.jpg"/>
          <p:cNvPicPr>
            <a:picLocks noChangeAspect="1"/>
          </p:cNvPicPr>
          <p:nvPr/>
        </p:nvPicPr>
        <p:blipFill>
          <a:blip r:embed="rId3"/>
          <a:stretch>
            <a:fillRect/>
          </a:stretch>
        </p:blipFill>
        <p:spPr>
          <a:xfrm>
            <a:off x="857224" y="3214686"/>
            <a:ext cx="3048000" cy="3048000"/>
          </a:xfrm>
          <a:prstGeom prst="rect">
            <a:avLst/>
          </a:prstGeom>
        </p:spPr>
      </p:pic>
      <p:sp>
        <p:nvSpPr>
          <p:cNvPr id="1048588" name="TextBox 7"/>
          <p:cNvSpPr txBox="1"/>
          <p:nvPr/>
        </p:nvSpPr>
        <p:spPr>
          <a:xfrm flipH="1">
            <a:off x="4429124" y="4357694"/>
            <a:ext cx="4283645" cy="1938992"/>
          </a:xfrm>
          <a:prstGeom prst="rect">
            <a:avLst/>
          </a:prstGeom>
          <a:noFill/>
          <a:ln>
            <a:noFill/>
          </a:ln>
        </p:spPr>
        <p:txBody>
          <a:bodyPr wrap="square" rtlCol="0">
            <a:spAutoFit/>
          </a:bodyPr>
          <a:lstStyle/>
          <a:p>
            <a:pPr>
              <a:buFont typeface="Wingdings" pitchFamily="2" charset="2"/>
              <a:buChar char="q"/>
            </a:pPr>
            <a:r>
              <a:rPr lang="en-US" sz="2000" dirty="0"/>
              <a:t> Pon </a:t>
            </a:r>
            <a:r>
              <a:rPr lang="en-US" sz="2000"/>
              <a:t>Pandian </a:t>
            </a:r>
            <a:r>
              <a:rPr lang="en-IN" sz="2000"/>
              <a:t>P</a:t>
            </a:r>
            <a:endParaRPr lang="en-US" sz="2000" dirty="0"/>
          </a:p>
          <a:p>
            <a:pPr>
              <a:buFont typeface="Wingdings" pitchFamily="2" charset="2"/>
              <a:buChar char="q"/>
            </a:pPr>
            <a:r>
              <a:rPr lang="en-US" sz="2000"/>
              <a:t> </a:t>
            </a:r>
            <a:r>
              <a:rPr lang="en-US" sz="2000" smtClean="0"/>
              <a:t>Sekar S</a:t>
            </a:r>
            <a:r>
              <a:rPr lang="en-IN" sz="2000" smtClean="0"/>
              <a:t>    </a:t>
            </a:r>
          </a:p>
          <a:p>
            <a:pPr>
              <a:buFont typeface="Wingdings" pitchFamily="2" charset="2"/>
              <a:buChar char="q"/>
            </a:pPr>
            <a:r>
              <a:rPr lang="en-IN" sz="2000" smtClean="0"/>
              <a:t> Sakthisri S S</a:t>
            </a:r>
            <a:endParaRPr lang="en-US" sz="2000" dirty="0"/>
          </a:p>
          <a:p>
            <a:pPr>
              <a:buFont typeface="Wingdings" pitchFamily="2" charset="2"/>
              <a:buChar char="q"/>
            </a:pPr>
            <a:r>
              <a:rPr lang="en-US" sz="2000"/>
              <a:t> </a:t>
            </a:r>
            <a:r>
              <a:rPr lang="en-IN" sz="2000"/>
              <a:t>LakshmanaKumar V</a:t>
            </a:r>
            <a:endParaRPr lang="en-US" sz="2000" dirty="0"/>
          </a:p>
          <a:p>
            <a:endParaRPr lang="en-US" sz="2000" dirty="0"/>
          </a:p>
          <a:p>
            <a:pPr marL="0" indent="0">
              <a:buNone/>
            </a:pPr>
            <a:r>
              <a:rPr lang="en-IN" sz="2000"/>
              <a:t> </a:t>
            </a:r>
            <a:endParaRPr lang="en-US" sz="2000" dirty="0"/>
          </a:p>
        </p:txBody>
      </p:sp>
      <p:sp>
        <p:nvSpPr>
          <p:cNvPr id="1048589" name="TextBox 8"/>
          <p:cNvSpPr txBox="1"/>
          <p:nvPr/>
        </p:nvSpPr>
        <p:spPr>
          <a:xfrm>
            <a:off x="4643438" y="6072206"/>
            <a:ext cx="4191000" cy="369332"/>
          </a:xfrm>
          <a:prstGeom prst="rect">
            <a:avLst/>
          </a:prstGeom>
          <a:noFill/>
        </p:spPr>
        <p:txBody>
          <a:bodyPr wrap="square" rtlCol="0">
            <a:spAutoFit/>
          </a:bodyPr>
          <a:lstStyle/>
          <a:p>
            <a:r>
              <a:rPr lang="en-US"/>
              <a:t>Final </a:t>
            </a:r>
            <a:r>
              <a:rPr lang="en-US" dirty="0"/>
              <a:t>year / </a:t>
            </a:r>
            <a:r>
              <a:rPr lang="en-US"/>
              <a:t>Information Technology</a:t>
            </a:r>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a:xfrm>
            <a:off x="285720" y="214290"/>
            <a:ext cx="7053466" cy="124550"/>
          </a:xfrm>
        </p:spPr>
        <p:txBody>
          <a:bodyPr>
            <a:noAutofit/>
          </a:bodyPr>
          <a:lstStyle/>
          <a:p>
            <a:pPr algn="l"/>
            <a:r>
              <a:rPr lang="en-US" sz="4800" b="1" smtClean="0">
                <a:solidFill>
                  <a:srgbClr val="FFFF00"/>
                </a:solidFill>
                <a:latin typeface="Arial" pitchFamily="34" charset="0"/>
                <a:cs typeface="Arial" pitchFamily="34" charset="0"/>
              </a:rPr>
              <a:t/>
            </a:r>
            <a:br>
              <a:rPr lang="en-US" sz="4800" b="1" smtClean="0">
                <a:solidFill>
                  <a:srgbClr val="FFFF00"/>
                </a:solidFill>
                <a:latin typeface="Arial" pitchFamily="34" charset="0"/>
                <a:cs typeface="Arial" pitchFamily="34" charset="0"/>
              </a:rPr>
            </a:br>
            <a:r>
              <a:rPr lang="en-US" sz="4800" b="1" smtClean="0">
                <a:solidFill>
                  <a:srgbClr val="FFFF00"/>
                </a:solidFill>
                <a:latin typeface="Arial" pitchFamily="34" charset="0"/>
                <a:cs typeface="Arial" pitchFamily="34" charset="0"/>
              </a:rPr>
              <a:t> </a:t>
            </a:r>
            <a:r>
              <a:rPr lang="en-US" sz="3200" b="1" smtClean="0">
                <a:latin typeface="Arial" pitchFamily="34" charset="0"/>
                <a:cs typeface="Arial" pitchFamily="34" charset="0"/>
              </a:rPr>
              <a:t>PROJECT </a:t>
            </a:r>
            <a:r>
              <a:rPr lang="en-US" sz="3200" b="1" dirty="0">
                <a:latin typeface="Arial" pitchFamily="34" charset="0"/>
                <a:cs typeface="Arial" pitchFamily="34" charset="0"/>
              </a:rPr>
              <a:t>DESCRIPTION :</a:t>
            </a:r>
          </a:p>
        </p:txBody>
      </p:sp>
      <p:sp>
        <p:nvSpPr>
          <p:cNvPr id="1048599" name="Content Placeholder 2"/>
          <p:cNvSpPr>
            <a:spLocks noGrp="1"/>
          </p:cNvSpPr>
          <p:nvPr>
            <p:ph idx="1"/>
          </p:nvPr>
        </p:nvSpPr>
        <p:spPr>
          <a:xfrm>
            <a:off x="0" y="3286124"/>
            <a:ext cx="9144000" cy="2286000"/>
          </a:xfrm>
        </p:spPr>
        <p:txBody>
          <a:bodyPr>
            <a:normAutofit fontScale="25000" lnSpcReduction="20000"/>
          </a:bodyPr>
          <a:lstStyle/>
          <a:p>
            <a:r>
              <a:rPr lang="en-US" sz="8000"/>
              <a:t>                </a:t>
            </a:r>
            <a:r>
              <a:rPr lang="en-GB" sz="8000" smtClean="0"/>
              <a:t>Having lots of skills but wondering which job will best suit you? Don’t need to worry! We have come up with a skill recommender solution through which the fresher or the skilled person can log in and find the jobs by using the search option or they can directly interact with the chatbot and get their dream </a:t>
            </a:r>
            <a:r>
              <a:rPr lang="en-GB" sz="8000" smtClean="0"/>
              <a:t>job</a:t>
            </a:r>
            <a:r>
              <a:rPr lang="en-GB" sz="8000" smtClean="0"/>
              <a:t>.</a:t>
            </a:r>
            <a:r>
              <a:rPr lang="en-GB" sz="8000" smtClean="0"/>
              <a:t/>
            </a:r>
            <a:br>
              <a:rPr lang="en-GB" sz="8000" smtClean="0"/>
            </a:br>
            <a:endParaRPr lang="en-GB" sz="8000" smtClean="0"/>
          </a:p>
          <a:p>
            <a:r>
              <a:rPr lang="en-GB" sz="8000" smtClean="0"/>
              <a:t>To develop an end-to-end web application capable of displaying the current job openings based on the user skillset.  The user and their information are stored in the Database.  An alert is sent when there is an opening based on the user skillset. Users will interact with the chatbot and can get the recommendations based on their skills. We can use a job search API to get the current job openings in the market which will fetch the data directly from the webpage.</a:t>
            </a:r>
          </a:p>
          <a:p>
            <a:pPr>
              <a:buNone/>
            </a:pPr>
            <a:endParaRPr lang="en-US" sz="6200" dirty="0"/>
          </a:p>
        </p:txBody>
      </p:sp>
      <p:pic>
        <p:nvPicPr>
          <p:cNvPr id="2097153" name="Picture 4" descr="20220104_011346.png"/>
          <p:cNvPicPr>
            <a:picLocks noChangeAspect="1"/>
          </p:cNvPicPr>
          <p:nvPr/>
        </p:nvPicPr>
        <p:blipFill>
          <a:blip r:embed="rId2" cstate="print"/>
          <a:stretch>
            <a:fillRect/>
          </a:stretch>
        </p:blipFill>
        <p:spPr>
          <a:xfrm>
            <a:off x="3286116" y="1000108"/>
            <a:ext cx="2143140" cy="2143140"/>
          </a:xfrm>
          <a:prstGeom prst="rect">
            <a:avLst/>
          </a:prstGeom>
        </p:spPr>
      </p:pic>
      <p:pic>
        <p:nvPicPr>
          <p:cNvPr id="2097154" name="Picture 5" descr="20220104_013249.png"/>
          <p:cNvPicPr>
            <a:picLocks noChangeAspect="1"/>
          </p:cNvPicPr>
          <p:nvPr/>
        </p:nvPicPr>
        <p:blipFill>
          <a:blip r:embed="rId3" cstate="print"/>
          <a:stretch>
            <a:fillRect/>
          </a:stretch>
        </p:blipFill>
        <p:spPr>
          <a:xfrm>
            <a:off x="714348" y="1214422"/>
            <a:ext cx="2000264" cy="2000264"/>
          </a:xfrm>
          <a:prstGeom prst="rect">
            <a:avLst/>
          </a:prstGeom>
        </p:spPr>
      </p:pic>
      <p:pic>
        <p:nvPicPr>
          <p:cNvPr id="2097155" name="Picture 7" descr="20220104_014103.png"/>
          <p:cNvPicPr>
            <a:picLocks noChangeAspect="1"/>
          </p:cNvPicPr>
          <p:nvPr/>
        </p:nvPicPr>
        <p:blipFill>
          <a:blip r:embed="rId4" cstate="print"/>
          <a:stretch>
            <a:fillRect/>
          </a:stretch>
        </p:blipFill>
        <p:spPr>
          <a:xfrm>
            <a:off x="6000760" y="785794"/>
            <a:ext cx="2643206" cy="2643206"/>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66"/>
        </a:solidFill>
        <a:effectLst/>
      </p:bgPr>
    </p:bg>
    <p:spTree>
      <p:nvGrpSpPr>
        <p:cNvPr id="1" name=""/>
        <p:cNvGrpSpPr/>
        <p:nvPr/>
      </p:nvGrpSpPr>
      <p:grpSpPr>
        <a:xfrm>
          <a:off x="0" y="0"/>
          <a:ext cx="0" cy="0"/>
          <a:chOff x="0" y="0"/>
          <a:chExt cx="0" cy="0"/>
        </a:xfrm>
      </p:grpSpPr>
      <p:pic>
        <p:nvPicPr>
          <p:cNvPr id="5" name="image1.jpeg"/>
          <p:cNvPicPr/>
          <p:nvPr/>
        </p:nvPicPr>
        <p:blipFill>
          <a:blip r:embed="rId2" cstate="print"/>
          <a:stretch>
            <a:fillRect/>
          </a:stretch>
        </p:blipFill>
        <p:spPr>
          <a:xfrm>
            <a:off x="571472" y="1357298"/>
            <a:ext cx="8294031" cy="4786346"/>
          </a:xfrm>
          <a:prstGeom prst="rect">
            <a:avLst/>
          </a:prstGeom>
        </p:spPr>
      </p:pic>
      <p:sp>
        <p:nvSpPr>
          <p:cNvPr id="6" name="Rectangle 5"/>
          <p:cNvSpPr/>
          <p:nvPr/>
        </p:nvSpPr>
        <p:spPr>
          <a:xfrm>
            <a:off x="428596" y="500042"/>
            <a:ext cx="3693640" cy="584775"/>
          </a:xfrm>
          <a:prstGeom prst="rect">
            <a:avLst/>
          </a:prstGeom>
        </p:spPr>
        <p:txBody>
          <a:bodyPr wrap="none">
            <a:spAutoFit/>
          </a:bodyPr>
          <a:lstStyle/>
          <a:p>
            <a:r>
              <a:rPr lang="en-US" sz="3200" b="1" smtClean="0">
                <a:latin typeface="Arial" pitchFamily="34" charset="0"/>
                <a:cs typeface="Arial" pitchFamily="34" charset="0"/>
              </a:rPr>
              <a:t>PROJECT FLOW </a:t>
            </a:r>
            <a:r>
              <a:rPr lang="en-US" sz="3200" b="1" smtClean="0">
                <a:latin typeface="Arial" pitchFamily="34" charset="0"/>
                <a:cs typeface="Arial" pitchFamily="34" charset="0"/>
              </a:rPr>
              <a:t>:</a:t>
            </a:r>
            <a:endParaRPr lang="en-US" sz="32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85728"/>
            <a:ext cx="5890523" cy="584775"/>
          </a:xfrm>
          <a:prstGeom prst="rect">
            <a:avLst/>
          </a:prstGeom>
        </p:spPr>
        <p:txBody>
          <a:bodyPr wrap="none">
            <a:spAutoFit/>
          </a:bodyPr>
          <a:lstStyle/>
          <a:p>
            <a:r>
              <a:rPr lang="en-US" sz="3200" b="1" smtClean="0">
                <a:latin typeface="Arial" pitchFamily="34" charset="0"/>
                <a:cs typeface="Arial" pitchFamily="34" charset="0"/>
              </a:rPr>
              <a:t>SOLUTION ARCHITECTURE </a:t>
            </a:r>
            <a:r>
              <a:rPr lang="en-US" sz="3200" b="1" smtClean="0">
                <a:latin typeface="Arial" pitchFamily="34" charset="0"/>
                <a:cs typeface="Arial" pitchFamily="34" charset="0"/>
              </a:rPr>
              <a:t>:</a:t>
            </a:r>
            <a:endParaRPr lang="en-US" sz="3200"/>
          </a:p>
        </p:txBody>
      </p:sp>
      <p:pic>
        <p:nvPicPr>
          <p:cNvPr id="45" name="Picture 44" descr="Screenshot (56).png"/>
          <p:cNvPicPr>
            <a:picLocks noChangeAspect="1"/>
          </p:cNvPicPr>
          <p:nvPr/>
        </p:nvPicPr>
        <p:blipFill>
          <a:blip r:embed="rId2"/>
          <a:srcRect l="17224" t="19685" r="17224" b="17498"/>
          <a:stretch>
            <a:fillRect/>
          </a:stretch>
        </p:blipFill>
        <p:spPr>
          <a:xfrm>
            <a:off x="357158" y="1513546"/>
            <a:ext cx="8324489" cy="4487222"/>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7" name="Rectangle 6"/>
          <p:cNvSpPr/>
          <p:nvPr/>
        </p:nvSpPr>
        <p:spPr>
          <a:xfrm>
            <a:off x="285720" y="357166"/>
            <a:ext cx="4572000" cy="584775"/>
          </a:xfrm>
          <a:prstGeom prst="rect">
            <a:avLst/>
          </a:prstGeom>
        </p:spPr>
        <p:txBody>
          <a:bodyPr>
            <a:spAutoFit/>
          </a:bodyPr>
          <a:lstStyle/>
          <a:p>
            <a:r>
              <a:rPr lang="en-GB" sz="3200" b="1" smtClean="0">
                <a:latin typeface="Arial" pitchFamily="34" charset="0"/>
                <a:cs typeface="Arial" pitchFamily="34" charset="0"/>
              </a:rPr>
              <a:t>PROTOTYPE :</a:t>
            </a:r>
            <a:endParaRPr lang="en-US" sz="3200"/>
          </a:p>
        </p:txBody>
      </p:sp>
      <p:pic>
        <p:nvPicPr>
          <p:cNvPr id="8" name="Picture 7" descr="Screenshot (20).png"/>
          <p:cNvPicPr>
            <a:picLocks noChangeAspect="1"/>
          </p:cNvPicPr>
          <p:nvPr/>
        </p:nvPicPr>
        <p:blipFill>
          <a:blip r:embed="rId3"/>
          <a:stretch>
            <a:fillRect/>
          </a:stretch>
        </p:blipFill>
        <p:spPr>
          <a:xfrm>
            <a:off x="500034" y="1236746"/>
            <a:ext cx="8215370" cy="4621146"/>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68" name="Picture 4" descr="animation-clip-art-thank-you-67f85788688d5d52ce7f809c11e05b57.png"/>
          <p:cNvPicPr>
            <a:picLocks noChangeAspect="1"/>
          </p:cNvPicPr>
          <p:nvPr/>
        </p:nvPicPr>
        <p:blipFill>
          <a:blip r:embed="rId2"/>
          <a:stretch>
            <a:fillRect/>
          </a:stretch>
        </p:blipFill>
        <p:spPr>
          <a:xfrm>
            <a:off x="1143000" y="228600"/>
            <a:ext cx="6781644" cy="647700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106</Words>
  <Application>Microsoft Office PowerPoint</Application>
  <PresentationFormat>On-screen Show (4:3)</PresentationFormat>
  <Paragraphs>20</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SKILL /JOB RECOMMENDER APPLICATION</vt:lpstr>
      <vt:lpstr>  PROJECT DESCRIPTION :</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12</cp:revision>
  <dcterms:created xsi:type="dcterms:W3CDTF">2022-01-02T15:14:51Z</dcterms:created>
  <dcterms:modified xsi:type="dcterms:W3CDTF">2022-11-16T06:40:34Z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2660624f2e474688ad0e0cfc18ee4aaf</vt:lpwstr>
  </property>
</Properties>
</file>