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39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011C20-4A07-4052-AF6D-7F43FDD84FCB}" v="162" dt="2022-11-19T19:30:39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07:12:01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07:12:03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07:12:07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07:12:10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07:12:12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E5A0-8E22-441C-910B-798C7891C67C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8C65-4CBA-461D-9901-58E33A156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82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E5A0-8E22-441C-910B-798C7891C67C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8C65-4CBA-461D-9901-58E33A156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31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E5A0-8E22-441C-910B-798C7891C67C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8C65-4CBA-461D-9901-58E33A156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25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E5A0-8E22-441C-910B-798C7891C67C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8C65-4CBA-461D-9901-58E33A156FF7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1778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E5A0-8E22-441C-910B-798C7891C67C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8C65-4CBA-461D-9901-58E33A156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101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E5A0-8E22-441C-910B-798C7891C67C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8C65-4CBA-461D-9901-58E33A156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979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E5A0-8E22-441C-910B-798C7891C67C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8C65-4CBA-461D-9901-58E33A156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769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E5A0-8E22-441C-910B-798C7891C67C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8C65-4CBA-461D-9901-58E33A156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431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E5A0-8E22-441C-910B-798C7891C67C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8C65-4CBA-461D-9901-58E33A156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034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E5A0-8E22-441C-910B-798C7891C67C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8C65-4CBA-461D-9901-58E33A156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86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E5A0-8E22-441C-910B-798C7891C67C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8C65-4CBA-461D-9901-58E33A156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09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E5A0-8E22-441C-910B-798C7891C67C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8C65-4CBA-461D-9901-58E33A156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01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E5A0-8E22-441C-910B-798C7891C67C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8C65-4CBA-461D-9901-58E33A156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89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E5A0-8E22-441C-910B-798C7891C67C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8C65-4CBA-461D-9901-58E33A156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59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E5A0-8E22-441C-910B-798C7891C67C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8C65-4CBA-461D-9901-58E33A156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12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E5A0-8E22-441C-910B-798C7891C67C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8C65-4CBA-461D-9901-58E33A156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59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E5A0-8E22-441C-910B-798C7891C67C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8C65-4CBA-461D-9901-58E33A156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4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E5A0-8E22-441C-910B-798C7891C67C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8C65-4CBA-461D-9901-58E33A156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75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DAAE5A0-8E22-441C-910B-798C7891C67C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73F8C65-4CBA-461D-9901-58E33A156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24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0" r:id="rId1"/>
    <p:sldLayoutId id="2147484441" r:id="rId2"/>
    <p:sldLayoutId id="2147484442" r:id="rId3"/>
    <p:sldLayoutId id="2147484443" r:id="rId4"/>
    <p:sldLayoutId id="2147484444" r:id="rId5"/>
    <p:sldLayoutId id="2147484445" r:id="rId6"/>
    <p:sldLayoutId id="2147484446" r:id="rId7"/>
    <p:sldLayoutId id="2147484447" r:id="rId8"/>
    <p:sldLayoutId id="2147484448" r:id="rId9"/>
    <p:sldLayoutId id="2147484449" r:id="rId10"/>
    <p:sldLayoutId id="2147484450" r:id="rId11"/>
    <p:sldLayoutId id="2147484451" r:id="rId12"/>
    <p:sldLayoutId id="2147484452" r:id="rId13"/>
    <p:sldLayoutId id="2147484453" r:id="rId14"/>
    <p:sldLayoutId id="2147484454" r:id="rId15"/>
    <p:sldLayoutId id="2147484455" r:id="rId16"/>
    <p:sldLayoutId id="2147484456" r:id="rId17"/>
    <p:sldLayoutId id="2147484457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eb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38000" t="36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53EEE-10A2-F778-F4E4-03B4CC4E4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9329" y="-393290"/>
            <a:ext cx="12270658" cy="1002890"/>
          </a:xfrm>
        </p:spPr>
        <p:txBody>
          <a:bodyPr>
            <a:normAutofit/>
          </a:bodyPr>
          <a:lstStyle/>
          <a:p>
            <a:pPr algn="ctr"/>
            <a:r>
              <a:rPr lang="en-US" sz="24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NALAIYA THIRAN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C05C7-D43D-D37D-1E53-1C0C65C03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13" y="943897"/>
            <a:ext cx="12123174" cy="6100916"/>
          </a:xfrm>
          <a:effectLst/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cap="none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TEAM ID:PNT2022TMID44299</a:t>
            </a:r>
          </a:p>
          <a:p>
            <a:r>
              <a:rPr lang="en-US" sz="2400" b="1" cap="none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DOMAIN: CLOUD APLLICATION DEVELOPMENT</a:t>
            </a:r>
          </a:p>
          <a:p>
            <a:r>
              <a:rPr lang="en-US" sz="2400" b="1" cap="none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 SMART FASHION RECOMMENDER SYSTEM</a:t>
            </a:r>
            <a:endParaRPr lang="en-IN" sz="2400" b="1" cap="none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1800" b="1" cap="none" dirty="0">
              <a:ln/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900" b="1" cap="none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IN" sz="2000" b="1" cap="none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l"/>
            <a:r>
              <a:rPr lang="en-IN" sz="2000" b="1" cap="none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b="1" cap="none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b="1" cap="none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Mohanappuviya</a:t>
            </a:r>
            <a:r>
              <a:rPr lang="en-IN" sz="2400" b="1" cap="none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cap="none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400" b="1" cap="none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algn="l"/>
            <a:r>
              <a:rPr lang="en-IN" sz="2400" b="1" cap="none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IN" sz="2400" b="1" cap="none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Dhivyabharathi</a:t>
            </a:r>
            <a:r>
              <a:rPr lang="en-IN" sz="2400" b="1" cap="none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				</a:t>
            </a:r>
          </a:p>
          <a:p>
            <a:pPr algn="l"/>
            <a:r>
              <a:rPr lang="en-IN" sz="2400" b="1" cap="none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IN" sz="2400" b="1" cap="none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Akshayaa</a:t>
            </a:r>
            <a:r>
              <a:rPr lang="en-IN" sz="2400" b="1" cap="none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</a:p>
          <a:p>
            <a:pPr algn="l"/>
            <a:r>
              <a:rPr lang="en-IN" sz="2400" b="1" cap="none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IN" sz="2400" b="1" cap="none" dirty="0" err="1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Oviya</a:t>
            </a:r>
            <a:r>
              <a:rPr lang="en-IN" sz="2400" b="1" cap="none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</a:p>
          <a:p>
            <a:endParaRPr lang="en-US" b="1" cap="none" dirty="0">
              <a:ln/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74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43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F6B4F-1665-18C6-9B16-1CA96C2E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760" y="0"/>
            <a:ext cx="5222240" cy="6858000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cap="none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cap="none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cap="none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Architecture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cap="none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Demo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cap="none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cap="none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sz="2400" b="1" cap="none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91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57000"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FF97-6E85-23B2-1DB1-37446F835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4080"/>
          </a:xfrm>
        </p:spPr>
        <p:txBody>
          <a:bodyPr>
            <a:normAutofit/>
          </a:bodyPr>
          <a:lstStyle/>
          <a:p>
            <a:pPr algn="l"/>
            <a:r>
              <a:rPr lang="en-US" sz="3200" b="1" cap="none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200" b="1" cap="none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7BE1B-F4AA-5320-116A-155B01315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751840"/>
            <a:ext cx="6837680" cy="573960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apps navigating to the desired product is very difficult and no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 assistance will be provided.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online shoppers expect a system that used to recommend products based on their choices.</a:t>
            </a:r>
          </a:p>
          <a:p>
            <a:pPr>
              <a:lnSpc>
                <a:spcPct val="150000"/>
              </a:lnSpc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users buy more products and to provide a friendly system.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smart fashion recommender application leverage the use of a chatbot to interact with user, gather information about their preference, and recommend suitable products to users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this application is to provide better interactivity with user and to reduce navigating pages to find appropriate products.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81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52000" t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2183-F848-2906-ECB5-BC6E17B08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24332"/>
          </a:xfrm>
        </p:spPr>
        <p:txBody>
          <a:bodyPr/>
          <a:lstStyle/>
          <a:p>
            <a:pPr algn="l"/>
            <a:r>
              <a:rPr lang="en-US" b="1" cap="none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SOLUTION: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40BEC-1062-76CA-00A0-4072CE4E5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853439"/>
            <a:ext cx="6309360" cy="586058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roper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assistance 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provided which offers rich set of interaction that help improve 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 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interact with users through natural language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ustomers </a:t>
            </a: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purchase the products without any search. The chatbot recommend their present based on their histories.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 can recommend products that are more suitable to the customers.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Due 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market dynamics and customer preference, there is a large vocabulary of distinct fashion product as well as high tur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nover 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traditional recommender system for better experience and feasibility.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solution-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can be made scalable by increasing the number of product and varieties with increasing customer.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DB2AA5-CD78-1418-7436-A03EBDB84912}"/>
                  </a:ext>
                </a:extLst>
              </p14:cNvPr>
              <p14:cNvContentPartPr/>
              <p14:nvPr/>
            </p14:nvContentPartPr>
            <p14:xfrm>
              <a:off x="3676408" y="4665174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DB2AA5-CD78-1418-7436-A03EBDB849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7408" y="465653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F7054E2-41F4-FC39-F7AA-DA70D732FDA9}"/>
                  </a:ext>
                </a:extLst>
              </p14:cNvPr>
              <p14:cNvContentPartPr/>
              <p14:nvPr/>
            </p14:nvContentPartPr>
            <p14:xfrm>
              <a:off x="3666688" y="471197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F7054E2-41F4-FC39-F7AA-DA70D732FD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57688" y="4702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7D1E576-9232-C8CD-5B3B-89F80A7199D7}"/>
                  </a:ext>
                </a:extLst>
              </p14:cNvPr>
              <p14:cNvContentPartPr/>
              <p14:nvPr/>
            </p14:nvContentPartPr>
            <p14:xfrm>
              <a:off x="3676408" y="463709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7D1E576-9232-C8CD-5B3B-89F80A7199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7408" y="462809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EA1FF73-6436-D03C-AC99-C309A82C006E}"/>
                  </a:ext>
                </a:extLst>
              </p14:cNvPr>
              <p14:cNvContentPartPr/>
              <p14:nvPr/>
            </p14:nvContentPartPr>
            <p14:xfrm>
              <a:off x="7277848" y="555185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EA1FF73-6436-D03C-AC99-C309A82C00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68848" y="554285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2CEE833-4970-A83D-A27C-0E9B39CB8A12}"/>
                  </a:ext>
                </a:extLst>
              </p14:cNvPr>
              <p14:cNvContentPartPr/>
              <p14:nvPr/>
            </p14:nvContentPartPr>
            <p14:xfrm>
              <a:off x="5000848" y="398405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2CEE833-4970-A83D-A27C-0E9B39CB8A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92208" y="397541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012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C8CC-97E2-D458-386F-398D6CAC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65199"/>
          </a:xfrm>
        </p:spPr>
        <p:txBody>
          <a:bodyPr/>
          <a:lstStyle/>
          <a:p>
            <a:pPr algn="l"/>
            <a:r>
              <a:rPr lang="en-US" b="1" cap="none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ARCHITECTURE: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192" t="16903" r="15799" b="6402"/>
          <a:stretch/>
        </p:blipFill>
        <p:spPr>
          <a:xfrm>
            <a:off x="1198880" y="965201"/>
            <a:ext cx="9561450" cy="589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8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0" y="1016000"/>
            <a:ext cx="68072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scope of this system can be expanded by including the ability to detect the various design  patterns on clothing based on different criteria</a:t>
            </a: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 and digitization are the two major categories that will determine and change the fashion trends in future. No brand or Retailer will be able to avoid them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24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8074D5-C18B-6C1A-B0F6-25CF9DB68663}"/>
              </a:ext>
            </a:extLst>
          </p:cNvPr>
          <p:cNvSpPr txBox="1"/>
          <p:nvPr/>
        </p:nvSpPr>
        <p:spPr>
          <a:xfrm>
            <a:off x="-579120" y="3389032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394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733</TotalTime>
  <Words>311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Tw Cen MT</vt:lpstr>
      <vt:lpstr>Wingdings</vt:lpstr>
      <vt:lpstr>Droplet</vt:lpstr>
      <vt:lpstr>IBM NALAIYA THIRAN</vt:lpstr>
      <vt:lpstr>PowerPoint Presentation</vt:lpstr>
      <vt:lpstr>PROBLEM STATEMENT</vt:lpstr>
      <vt:lpstr>PROPOSED SOLUTION:</vt:lpstr>
      <vt:lpstr>TECHNICAL ARCHITECTURE: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GOVERNMENT COLLEGE OF ENGINEERING,   ERODE-638 316  Department of Computer Science and Engineering  HX8001-Professional Readiness for Innovation, Employability and Entrepreneurship</dc:title>
  <dc:creator>Mugila Vajjiravel</dc:creator>
  <cp:lastModifiedBy>HI</cp:lastModifiedBy>
  <cp:revision>12</cp:revision>
  <dcterms:created xsi:type="dcterms:W3CDTF">2022-11-18T14:41:34Z</dcterms:created>
  <dcterms:modified xsi:type="dcterms:W3CDTF">2022-11-19T23:02:20Z</dcterms:modified>
</cp:coreProperties>
</file>