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0E7F09-5E0F-4A05-9542-FE39DB4277B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9B76C1-A094-40D3-A2D8-92E992579D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59.122.186.178:30000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PLASMA DONAR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14884"/>
            <a:ext cx="6115064" cy="937654"/>
          </a:xfrm>
        </p:spPr>
        <p:txBody>
          <a:bodyPr/>
          <a:lstStyle/>
          <a:p>
            <a:r>
              <a:rPr lang="en-US" u="sng" dirty="0" smtClean="0"/>
              <a:t>TEAM ID :</a:t>
            </a:r>
            <a:r>
              <a:rPr lang="en-US" dirty="0" smtClean="0"/>
              <a:t> </a:t>
            </a:r>
            <a:r>
              <a:rPr lang="en-US" dirty="0" smtClean="0"/>
              <a:t>PNT2022TMID08318</a:t>
            </a:r>
          </a:p>
          <a:p>
            <a:r>
              <a:rPr lang="en-US" cap="all" dirty="0" smtClean="0"/>
              <a:t>IBM-Project-14173-1659543653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DB2 – Table - PD_DONORS: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2786058"/>
            <a:ext cx="594360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DB2 – Table - PD_REQUESTS: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3071810"/>
            <a:ext cx="5943600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Container Registry: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76" y="3143248"/>
            <a:ext cx="5943600" cy="24282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 Cluster: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3500438"/>
            <a:ext cx="5943600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Cluster Overview: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3143248"/>
            <a:ext cx="5943600" cy="27171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Worker Nodes: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websit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3429000"/>
            <a:ext cx="5943600" cy="21405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Worker Pods: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3214686"/>
            <a:ext cx="5943600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Kubernetes</a:t>
            </a:r>
            <a:r>
              <a:rPr lang="en-US" b="1" dirty="0" smtClean="0"/>
              <a:t> Dashboard:</a:t>
            </a:r>
          </a:p>
          <a:p>
            <a:endParaRPr lang="en-US" dirty="0"/>
          </a:p>
        </p:txBody>
      </p:sp>
      <p:pic>
        <p:nvPicPr>
          <p:cNvPr id="4" name="Picture 3" descr="Bubble 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3071810"/>
            <a:ext cx="594360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Deployment: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3143248"/>
            <a:ext cx="5943600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52" y="3429000"/>
            <a:ext cx="5943600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CONTENTS 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ABSTRACT &amp; OVERVIEW</a:t>
            </a:r>
          </a:p>
          <a:p>
            <a:r>
              <a:rPr lang="en-GB" dirty="0" smtClean="0"/>
              <a:t>SOFTWARE </a:t>
            </a:r>
            <a:r>
              <a:rPr lang="en-GB" dirty="0" smtClean="0"/>
              <a:t>&amp; SYSTEM REQUIREMENTS</a:t>
            </a:r>
          </a:p>
          <a:p>
            <a:r>
              <a:rPr lang="en-GB" dirty="0" smtClean="0"/>
              <a:t>INSTALLATIONS</a:t>
            </a:r>
          </a:p>
          <a:p>
            <a:r>
              <a:rPr lang="en-GB" dirty="0" smtClean="0"/>
              <a:t>ARCHITECTURE OF THE PROJECT</a:t>
            </a:r>
          </a:p>
          <a:p>
            <a:r>
              <a:rPr lang="en-GB" dirty="0" smtClean="0"/>
              <a:t>IBM CLOUD SETUP &amp; SERVICES</a:t>
            </a:r>
          </a:p>
          <a:p>
            <a:r>
              <a:rPr lang="en-GB" dirty="0" smtClean="0"/>
              <a:t>WEB APP</a:t>
            </a:r>
          </a:p>
          <a:p>
            <a:r>
              <a:rPr lang="en-GB" dirty="0" smtClean="0"/>
              <a:t>CODE</a:t>
            </a:r>
          </a:p>
          <a:p>
            <a:r>
              <a:rPr lang="en-GB" dirty="0" smtClean="0"/>
              <a:t>COMMANDS</a:t>
            </a:r>
          </a:p>
          <a:p>
            <a:r>
              <a:rPr lang="en-GB" dirty="0" smtClean="0"/>
              <a:t>REFERANCES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smtClean="0"/>
              <a:t>APP</a:t>
            </a:r>
          </a:p>
          <a:p>
            <a:r>
              <a:rPr lang="en-GB" dirty="0" smtClean="0"/>
              <a:t>LANDING PAGE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3571876"/>
            <a:ext cx="5943600" cy="14662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Validation: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66" y="3143248"/>
            <a:ext cx="5943600" cy="1414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Password Validation: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604" y="3143248"/>
            <a:ext cx="5943600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Successful Login / Dashboard: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604" y="3571876"/>
            <a:ext cx="5943600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Registration:</a:t>
            </a:r>
          </a:p>
          <a:p>
            <a:endParaRPr lang="en-US" dirty="0"/>
          </a:p>
        </p:txBody>
      </p:sp>
      <p:pic>
        <p:nvPicPr>
          <p:cNvPr id="4" name="Picture 3" descr="Graphical user interface, tex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428728" y="2857496"/>
            <a:ext cx="5943600" cy="24123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Successful Registration: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480" y="3786190"/>
            <a:ext cx="5943600" cy="1539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929090"/>
          </a:xfrm>
        </p:spPr>
        <p:txBody>
          <a:bodyPr/>
          <a:lstStyle/>
          <a:p>
            <a:r>
              <a:rPr lang="en-US" dirty="0" smtClean="0"/>
              <a:t>User Registration – Age Validation: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785926"/>
            <a:ext cx="5943600" cy="247142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071538" y="4643446"/>
            <a:ext cx="594360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Registration – Duplicate Registration: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3571876"/>
            <a:ext cx="5943600" cy="1414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Plasma Request Form: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66" y="2928934"/>
            <a:ext cx="5943600" cy="13919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CODE: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Content Placeholder 3" descr="Graphical user interface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8640"/>
            <a:ext cx="8229600" cy="4166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ABSTRACT &amp; OVERVIEW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the COVID 19 crisis, the requirement of plasma became a high priority and the donor count has become low. Saving the donor information and helping the needy by notifying the current donors list, would be a helping hand. In regard to the problem faced, an application is to be built which would take the donor details, store them and inform them upon a request.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Implimentation</a:t>
            </a:r>
            <a:r>
              <a:rPr lang="en-IN" dirty="0" smtClean="0"/>
              <a:t> link </a:t>
            </a:r>
            <a:r>
              <a:rPr lang="en-IN" dirty="0" smtClean="0">
                <a:hlinkClick r:id="rId2"/>
              </a:rPr>
              <a:t>http://159.122.186.178:30000/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540125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SOFTWARE &amp; SYSTEM REQUIREMENTS 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Software Required:</a:t>
            </a:r>
          </a:p>
          <a:p>
            <a:r>
              <a:rPr lang="en-GB" dirty="0" smtClean="0"/>
              <a:t>Python, Flask , </a:t>
            </a:r>
            <a:r>
              <a:rPr lang="en-GB" dirty="0" err="1" smtClean="0"/>
              <a:t>Docker</a:t>
            </a:r>
            <a:endParaRPr lang="en-GB" dirty="0" smtClean="0"/>
          </a:p>
          <a:p>
            <a:r>
              <a:rPr lang="en-GB" b="1" dirty="0" smtClean="0"/>
              <a:t>System Required:</a:t>
            </a:r>
          </a:p>
          <a:p>
            <a:r>
              <a:rPr lang="en-GB" dirty="0" smtClean="0"/>
              <a:t>8GB </a:t>
            </a:r>
            <a:r>
              <a:rPr lang="en-GB" dirty="0" err="1" smtClean="0"/>
              <a:t>RAM,Intel</a:t>
            </a:r>
            <a:r>
              <a:rPr lang="en-GB" dirty="0" smtClean="0"/>
              <a:t> Core </a:t>
            </a:r>
            <a:r>
              <a:rPr lang="en-GB" dirty="0" smtClean="0"/>
              <a:t>i3,OS-Windows,Laptop </a:t>
            </a:r>
            <a:r>
              <a:rPr lang="en-GB" dirty="0" smtClean="0"/>
              <a:t>or Desktop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Python 3.9</a:t>
            </a:r>
          </a:p>
          <a:p>
            <a:pPr lvl="0"/>
            <a:r>
              <a:rPr lang="en-US" dirty="0" smtClean="0"/>
              <a:t>Python Packages</a:t>
            </a:r>
          </a:p>
          <a:p>
            <a:pPr lvl="1"/>
            <a:r>
              <a:rPr lang="en-US" sz="2800" dirty="0" smtClean="0"/>
              <a:t>Flask</a:t>
            </a:r>
          </a:p>
          <a:p>
            <a:pPr lvl="1"/>
            <a:r>
              <a:rPr lang="en-US" sz="2800" dirty="0" err="1" smtClean="0"/>
              <a:t>ibm_db</a:t>
            </a:r>
            <a:endParaRPr lang="en-US" sz="2800" dirty="0" smtClean="0"/>
          </a:p>
          <a:p>
            <a:pPr lvl="1"/>
            <a:r>
              <a:rPr lang="en-US" sz="2800" dirty="0" err="1" smtClean="0"/>
              <a:t>sendgrid</a:t>
            </a:r>
            <a:endParaRPr lang="en-US" sz="2800" dirty="0" smtClean="0"/>
          </a:p>
          <a:p>
            <a:pPr lvl="1"/>
            <a:r>
              <a:rPr lang="en-US" sz="2800" dirty="0" smtClean="0"/>
              <a:t>python-</a:t>
            </a:r>
            <a:r>
              <a:rPr lang="en-US" sz="2800" dirty="0" err="1" smtClean="0"/>
              <a:t>dotenv</a:t>
            </a:r>
            <a:endParaRPr lang="en-US" sz="2800" dirty="0" smtClean="0"/>
          </a:p>
          <a:p>
            <a:pPr lvl="0"/>
            <a:r>
              <a:rPr lang="en-US" dirty="0" smtClean="0"/>
              <a:t>IBM Cloud CLI</a:t>
            </a:r>
          </a:p>
          <a:p>
            <a:pPr lvl="0"/>
            <a:r>
              <a:rPr lang="en-US" dirty="0" smtClean="0"/>
              <a:t>IBM Cloud CLI – Extensions </a:t>
            </a:r>
          </a:p>
          <a:p>
            <a:pPr lvl="1"/>
            <a:r>
              <a:rPr lang="en-US" sz="2800" dirty="0" smtClean="0"/>
              <a:t>container-registry</a:t>
            </a:r>
          </a:p>
          <a:p>
            <a:pPr lvl="1"/>
            <a:r>
              <a:rPr lang="en-US" sz="2800" dirty="0" smtClean="0"/>
              <a:t>container-service</a:t>
            </a:r>
          </a:p>
          <a:p>
            <a:pPr lvl="0"/>
            <a:r>
              <a:rPr lang="en-US" dirty="0" err="1" smtClean="0"/>
              <a:t>Kubectl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ARCHITECTURE OF THE PROJECT</a:t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Content Placeholder 3" descr="https://lh3.googleusercontent.com/pM5nGeJ4XmlApNFqEJbiJwEP1iWX8DeC8Ej3FkOprsYqvYOnCLg0q2hoGIk0d1UwGGsDb0Sa34bulFckh0Mc2lrMctUMycLyXzgFbr3TWAuUcLO1C5tuPUoaEW-rtflBp24SN0Q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487" y="2597150"/>
            <a:ext cx="74390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IBM CLOUD SETUP &amp; SERVICES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DB 2 – Database: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3071810"/>
            <a:ext cx="8001056" cy="3071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2 – Database Tables: 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52" y="3143248"/>
            <a:ext cx="5943600" cy="3037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DB2 – Table - </a:t>
            </a:r>
            <a:r>
              <a:rPr lang="en-US" b="1" dirty="0" smtClean="0"/>
              <a:t>PD_APP_USER_CREDS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3143248"/>
            <a:ext cx="5943600" cy="3019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300</TotalTime>
  <Words>258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Urban</vt:lpstr>
      <vt:lpstr>PLASMA DONAR APPLICATION</vt:lpstr>
      <vt:lpstr>CONTENTS : </vt:lpstr>
      <vt:lpstr>ABSTRACT &amp; OVERVIEW </vt:lpstr>
      <vt:lpstr>SOFTWARE &amp; SYSTEM REQUIREMENTS </vt:lpstr>
      <vt:lpstr>INSTALLATIONS :</vt:lpstr>
      <vt:lpstr>ARCHITECTURE OF THE PROJECT </vt:lpstr>
      <vt:lpstr>IBM CLOUD SETUP &amp; SERVICES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CODE: </vt:lpstr>
      <vt:lpstr>CODE IMPLEMENTATION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DONAR APPLICATION</dc:title>
  <dc:creator>Yogesh Kumar</dc:creator>
  <cp:lastModifiedBy>Yogesh Kumar</cp:lastModifiedBy>
  <cp:revision>21</cp:revision>
  <dcterms:created xsi:type="dcterms:W3CDTF">2022-11-08T04:42:53Z</dcterms:created>
  <dcterms:modified xsi:type="dcterms:W3CDTF">2022-11-08T09:43:00Z</dcterms:modified>
</cp:coreProperties>
</file>