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7291050"/>
  <p:notesSz cx="20104100" cy="17291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1522" y="37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5360225"/>
            <a:ext cx="17088486" cy="3631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9682988"/>
            <a:ext cx="14072870" cy="43227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976941"/>
            <a:ext cx="8745284" cy="114120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976941"/>
            <a:ext cx="8745284" cy="114120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.png"/><Relationship Id="rId21" Type="http://schemas.openxmlformats.org/officeDocument/2006/relationships/image" Target="../media/image15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63" Type="http://schemas.openxmlformats.org/officeDocument/2006/relationships/image" Target="../media/image57.png"/><Relationship Id="rId68" Type="http://schemas.openxmlformats.org/officeDocument/2006/relationships/image" Target="../media/image62.png"/><Relationship Id="rId84" Type="http://schemas.openxmlformats.org/officeDocument/2006/relationships/image" Target="../media/image78.png"/><Relationship Id="rId89" Type="http://schemas.openxmlformats.org/officeDocument/2006/relationships/image" Target="../media/image83.png"/><Relationship Id="rId112" Type="http://schemas.openxmlformats.org/officeDocument/2006/relationships/image" Target="../media/image106.png"/><Relationship Id="rId16" Type="http://schemas.openxmlformats.org/officeDocument/2006/relationships/image" Target="../media/image10.png"/><Relationship Id="rId107" Type="http://schemas.openxmlformats.org/officeDocument/2006/relationships/image" Target="../media/image101.png"/><Relationship Id="rId11" Type="http://schemas.openxmlformats.org/officeDocument/2006/relationships/image" Target="../media/image5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74" Type="http://schemas.openxmlformats.org/officeDocument/2006/relationships/image" Target="../media/image68.png"/><Relationship Id="rId79" Type="http://schemas.openxmlformats.org/officeDocument/2006/relationships/image" Target="../media/image73.png"/><Relationship Id="rId102" Type="http://schemas.openxmlformats.org/officeDocument/2006/relationships/image" Target="../media/image96.png"/><Relationship Id="rId5" Type="http://schemas.openxmlformats.org/officeDocument/2006/relationships/slideLayout" Target="../slideLayouts/slideLayout5.xml"/><Relationship Id="rId90" Type="http://schemas.openxmlformats.org/officeDocument/2006/relationships/image" Target="../media/image84.png"/><Relationship Id="rId95" Type="http://schemas.openxmlformats.org/officeDocument/2006/relationships/image" Target="../media/image89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64" Type="http://schemas.openxmlformats.org/officeDocument/2006/relationships/image" Target="../media/image58.png"/><Relationship Id="rId69" Type="http://schemas.openxmlformats.org/officeDocument/2006/relationships/image" Target="../media/image63.png"/><Relationship Id="rId113" Type="http://schemas.openxmlformats.org/officeDocument/2006/relationships/image" Target="../media/image107.png"/><Relationship Id="rId80" Type="http://schemas.openxmlformats.org/officeDocument/2006/relationships/image" Target="../media/image74.png"/><Relationship Id="rId85" Type="http://schemas.openxmlformats.org/officeDocument/2006/relationships/image" Target="../media/image79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59" Type="http://schemas.openxmlformats.org/officeDocument/2006/relationships/image" Target="../media/image53.png"/><Relationship Id="rId103" Type="http://schemas.openxmlformats.org/officeDocument/2006/relationships/image" Target="../media/image97.png"/><Relationship Id="rId108" Type="http://schemas.openxmlformats.org/officeDocument/2006/relationships/image" Target="../media/image102.png"/><Relationship Id="rId54" Type="http://schemas.openxmlformats.org/officeDocument/2006/relationships/image" Target="../media/image48.png"/><Relationship Id="rId70" Type="http://schemas.openxmlformats.org/officeDocument/2006/relationships/image" Target="../media/image64.png"/><Relationship Id="rId75" Type="http://schemas.openxmlformats.org/officeDocument/2006/relationships/image" Target="../media/image69.png"/><Relationship Id="rId91" Type="http://schemas.openxmlformats.org/officeDocument/2006/relationships/image" Target="../media/image85.png"/><Relationship Id="rId96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6" Type="http://schemas.openxmlformats.org/officeDocument/2006/relationships/image" Target="../media/image100.png"/><Relationship Id="rId114" Type="http://schemas.openxmlformats.org/officeDocument/2006/relationships/image" Target="../media/image108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65" Type="http://schemas.openxmlformats.org/officeDocument/2006/relationships/image" Target="../media/image59.png"/><Relationship Id="rId73" Type="http://schemas.openxmlformats.org/officeDocument/2006/relationships/image" Target="../media/image67.png"/><Relationship Id="rId78" Type="http://schemas.openxmlformats.org/officeDocument/2006/relationships/image" Target="../media/image72.png"/><Relationship Id="rId81" Type="http://schemas.openxmlformats.org/officeDocument/2006/relationships/image" Target="../media/image75.png"/><Relationship Id="rId86" Type="http://schemas.openxmlformats.org/officeDocument/2006/relationships/image" Target="../media/image80.png"/><Relationship Id="rId94" Type="http://schemas.openxmlformats.org/officeDocument/2006/relationships/image" Target="../media/image88.png"/><Relationship Id="rId99" Type="http://schemas.openxmlformats.org/officeDocument/2006/relationships/image" Target="../media/image93.png"/><Relationship Id="rId101" Type="http://schemas.openxmlformats.org/officeDocument/2006/relationships/image" Target="../media/image9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9" Type="http://schemas.openxmlformats.org/officeDocument/2006/relationships/image" Target="../media/image33.png"/><Relationship Id="rId109" Type="http://schemas.openxmlformats.org/officeDocument/2006/relationships/image" Target="../media/image103.png"/><Relationship Id="rId34" Type="http://schemas.openxmlformats.org/officeDocument/2006/relationships/image" Target="../media/image28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76" Type="http://schemas.openxmlformats.org/officeDocument/2006/relationships/image" Target="../media/image70.png"/><Relationship Id="rId97" Type="http://schemas.openxmlformats.org/officeDocument/2006/relationships/image" Target="../media/image91.png"/><Relationship Id="rId104" Type="http://schemas.openxmlformats.org/officeDocument/2006/relationships/image" Target="../media/image98.png"/><Relationship Id="rId7" Type="http://schemas.openxmlformats.org/officeDocument/2006/relationships/image" Target="../media/image1.png"/><Relationship Id="rId71" Type="http://schemas.openxmlformats.org/officeDocument/2006/relationships/image" Target="../media/image65.png"/><Relationship Id="rId92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23.png"/><Relationship Id="rId24" Type="http://schemas.openxmlformats.org/officeDocument/2006/relationships/image" Target="../media/image18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66" Type="http://schemas.openxmlformats.org/officeDocument/2006/relationships/image" Target="../media/image60.png"/><Relationship Id="rId87" Type="http://schemas.openxmlformats.org/officeDocument/2006/relationships/image" Target="../media/image81.png"/><Relationship Id="rId110" Type="http://schemas.openxmlformats.org/officeDocument/2006/relationships/image" Target="../media/image104.png"/><Relationship Id="rId115" Type="http://schemas.openxmlformats.org/officeDocument/2006/relationships/image" Target="../media/image109.png"/><Relationship Id="rId61" Type="http://schemas.openxmlformats.org/officeDocument/2006/relationships/image" Target="../media/image55.png"/><Relationship Id="rId82" Type="http://schemas.openxmlformats.org/officeDocument/2006/relationships/image" Target="../media/image76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56" Type="http://schemas.openxmlformats.org/officeDocument/2006/relationships/image" Target="../media/image50.png"/><Relationship Id="rId77" Type="http://schemas.openxmlformats.org/officeDocument/2006/relationships/image" Target="../media/image71.png"/><Relationship Id="rId100" Type="http://schemas.openxmlformats.org/officeDocument/2006/relationships/image" Target="../media/image94.png"/><Relationship Id="rId105" Type="http://schemas.openxmlformats.org/officeDocument/2006/relationships/image" Target="../media/image99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72" Type="http://schemas.openxmlformats.org/officeDocument/2006/relationships/image" Target="../media/image66.png"/><Relationship Id="rId93" Type="http://schemas.openxmlformats.org/officeDocument/2006/relationships/image" Target="../media/image87.png"/><Relationship Id="rId98" Type="http://schemas.openxmlformats.org/officeDocument/2006/relationships/image" Target="../media/image92.png"/><Relationship Id="rId3" Type="http://schemas.openxmlformats.org/officeDocument/2006/relationships/slideLayout" Target="../slideLayouts/slideLayout3.xml"/><Relationship Id="rId25" Type="http://schemas.openxmlformats.org/officeDocument/2006/relationships/image" Target="../media/image19.png"/><Relationship Id="rId46" Type="http://schemas.openxmlformats.org/officeDocument/2006/relationships/image" Target="../media/image40.png"/><Relationship Id="rId67" Type="http://schemas.openxmlformats.org/officeDocument/2006/relationships/image" Target="../media/image61.png"/><Relationship Id="rId116" Type="http://schemas.openxmlformats.org/officeDocument/2006/relationships/image" Target="../media/image110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62" Type="http://schemas.openxmlformats.org/officeDocument/2006/relationships/image" Target="../media/image56.png"/><Relationship Id="rId83" Type="http://schemas.openxmlformats.org/officeDocument/2006/relationships/image" Target="../media/image77.png"/><Relationship Id="rId88" Type="http://schemas.openxmlformats.org/officeDocument/2006/relationships/image" Target="../media/image82.png"/><Relationship Id="rId111" Type="http://schemas.openxmlformats.org/officeDocument/2006/relationships/image" Target="../media/image10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7290415"/>
          </a:xfrm>
          <a:custGeom>
            <a:avLst/>
            <a:gdLst/>
            <a:ahLst/>
            <a:cxnLst/>
            <a:rect l="l" t="t" r="r" b="b"/>
            <a:pathLst>
              <a:path w="20104100" h="17290415">
                <a:moveTo>
                  <a:pt x="20104099" y="17289888"/>
                </a:moveTo>
                <a:lnTo>
                  <a:pt x="0" y="17289888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17289888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102" y="5747822"/>
            <a:ext cx="18696940" cy="11463655"/>
          </a:xfrm>
          <a:custGeom>
            <a:avLst/>
            <a:gdLst/>
            <a:ahLst/>
            <a:cxnLst/>
            <a:rect l="l" t="t" r="r" b="b"/>
            <a:pathLst>
              <a:path w="18696940" h="11463655">
                <a:moveTo>
                  <a:pt x="0" y="0"/>
                </a:moveTo>
                <a:lnTo>
                  <a:pt x="18696450" y="0"/>
                </a:lnTo>
                <a:lnTo>
                  <a:pt x="18696450" y="11463245"/>
                </a:lnTo>
                <a:lnTo>
                  <a:pt x="0" y="114632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3085" y="6511945"/>
            <a:ext cx="523240" cy="312420"/>
          </a:xfrm>
          <a:custGeom>
            <a:avLst/>
            <a:gdLst/>
            <a:ahLst/>
            <a:cxnLst/>
            <a:rect l="l" t="t" r="r" b="b"/>
            <a:pathLst>
              <a:path w="523240" h="312420">
                <a:moveTo>
                  <a:pt x="345935" y="53009"/>
                </a:moveTo>
                <a:lnTo>
                  <a:pt x="343776" y="33896"/>
                </a:lnTo>
                <a:lnTo>
                  <a:pt x="338201" y="20510"/>
                </a:lnTo>
                <a:lnTo>
                  <a:pt x="330593" y="12636"/>
                </a:lnTo>
                <a:lnTo>
                  <a:pt x="322338" y="10058"/>
                </a:lnTo>
                <a:lnTo>
                  <a:pt x="317080" y="11099"/>
                </a:lnTo>
                <a:lnTo>
                  <a:pt x="311404" y="14312"/>
                </a:lnTo>
                <a:lnTo>
                  <a:pt x="305574" y="19850"/>
                </a:lnTo>
                <a:lnTo>
                  <a:pt x="299897" y="27863"/>
                </a:lnTo>
                <a:lnTo>
                  <a:pt x="308610" y="32181"/>
                </a:lnTo>
                <a:lnTo>
                  <a:pt x="315328" y="39852"/>
                </a:lnTo>
                <a:lnTo>
                  <a:pt x="319646" y="51587"/>
                </a:lnTo>
                <a:lnTo>
                  <a:pt x="321170" y="68097"/>
                </a:lnTo>
                <a:lnTo>
                  <a:pt x="314121" y="114719"/>
                </a:lnTo>
                <a:lnTo>
                  <a:pt x="295579" y="165950"/>
                </a:lnTo>
                <a:lnTo>
                  <a:pt x="269468" y="215963"/>
                </a:lnTo>
                <a:lnTo>
                  <a:pt x="239712" y="258902"/>
                </a:lnTo>
                <a:lnTo>
                  <a:pt x="210248" y="288950"/>
                </a:lnTo>
                <a:lnTo>
                  <a:pt x="184975" y="300266"/>
                </a:lnTo>
                <a:lnTo>
                  <a:pt x="175679" y="300266"/>
                </a:lnTo>
                <a:lnTo>
                  <a:pt x="174129" y="293687"/>
                </a:lnTo>
                <a:lnTo>
                  <a:pt x="174129" y="284022"/>
                </a:lnTo>
                <a:lnTo>
                  <a:pt x="180848" y="243865"/>
                </a:lnTo>
                <a:lnTo>
                  <a:pt x="195605" y="203047"/>
                </a:lnTo>
                <a:lnTo>
                  <a:pt x="210375" y="167894"/>
                </a:lnTo>
                <a:lnTo>
                  <a:pt x="217081" y="144716"/>
                </a:lnTo>
                <a:lnTo>
                  <a:pt x="215849" y="138493"/>
                </a:lnTo>
                <a:lnTo>
                  <a:pt x="211861" y="132334"/>
                </a:lnTo>
                <a:lnTo>
                  <a:pt x="204673" y="127635"/>
                </a:lnTo>
                <a:lnTo>
                  <a:pt x="193865" y="125755"/>
                </a:lnTo>
                <a:lnTo>
                  <a:pt x="183261" y="163664"/>
                </a:lnTo>
                <a:lnTo>
                  <a:pt x="162229" y="209410"/>
                </a:lnTo>
                <a:lnTo>
                  <a:pt x="135140" y="253657"/>
                </a:lnTo>
                <a:lnTo>
                  <a:pt x="106311" y="287058"/>
                </a:lnTo>
                <a:lnTo>
                  <a:pt x="80098" y="300266"/>
                </a:lnTo>
                <a:lnTo>
                  <a:pt x="70815" y="300266"/>
                </a:lnTo>
                <a:lnTo>
                  <a:pt x="68491" y="294855"/>
                </a:lnTo>
                <a:lnTo>
                  <a:pt x="68491" y="285178"/>
                </a:lnTo>
                <a:lnTo>
                  <a:pt x="76288" y="243166"/>
                </a:lnTo>
                <a:lnTo>
                  <a:pt x="93446" y="188493"/>
                </a:lnTo>
                <a:lnTo>
                  <a:pt x="110604" y="128079"/>
                </a:lnTo>
                <a:lnTo>
                  <a:pt x="118402" y="68872"/>
                </a:lnTo>
                <a:lnTo>
                  <a:pt x="115481" y="40474"/>
                </a:lnTo>
                <a:lnTo>
                  <a:pt x="106654" y="18757"/>
                </a:lnTo>
                <a:lnTo>
                  <a:pt x="91795" y="4876"/>
                </a:lnTo>
                <a:lnTo>
                  <a:pt x="70815" y="0"/>
                </a:lnTo>
                <a:lnTo>
                  <a:pt x="43751" y="6299"/>
                </a:lnTo>
                <a:lnTo>
                  <a:pt x="21183" y="22529"/>
                </a:lnTo>
                <a:lnTo>
                  <a:pt x="5727" y="44729"/>
                </a:lnTo>
                <a:lnTo>
                  <a:pt x="0" y="68872"/>
                </a:lnTo>
                <a:lnTo>
                  <a:pt x="1460" y="79590"/>
                </a:lnTo>
                <a:lnTo>
                  <a:pt x="6184" y="88468"/>
                </a:lnTo>
                <a:lnTo>
                  <a:pt x="14693" y="94500"/>
                </a:lnTo>
                <a:lnTo>
                  <a:pt x="27470" y="96735"/>
                </a:lnTo>
                <a:lnTo>
                  <a:pt x="25146" y="91325"/>
                </a:lnTo>
                <a:lnTo>
                  <a:pt x="23990" y="83972"/>
                </a:lnTo>
                <a:lnTo>
                  <a:pt x="23990" y="75844"/>
                </a:lnTo>
                <a:lnTo>
                  <a:pt x="26187" y="54914"/>
                </a:lnTo>
                <a:lnTo>
                  <a:pt x="33185" y="33769"/>
                </a:lnTo>
                <a:lnTo>
                  <a:pt x="45542" y="17399"/>
                </a:lnTo>
                <a:lnTo>
                  <a:pt x="63855" y="10845"/>
                </a:lnTo>
                <a:lnTo>
                  <a:pt x="77101" y="15278"/>
                </a:lnTo>
                <a:lnTo>
                  <a:pt x="84010" y="27190"/>
                </a:lnTo>
                <a:lnTo>
                  <a:pt x="86652" y="44462"/>
                </a:lnTo>
                <a:lnTo>
                  <a:pt x="87058" y="65011"/>
                </a:lnTo>
                <a:lnTo>
                  <a:pt x="79451" y="126123"/>
                </a:lnTo>
                <a:lnTo>
                  <a:pt x="62687" y="187960"/>
                </a:lnTo>
                <a:lnTo>
                  <a:pt x="45923" y="242404"/>
                </a:lnTo>
                <a:lnTo>
                  <a:pt x="38303" y="281317"/>
                </a:lnTo>
                <a:lnTo>
                  <a:pt x="41922" y="296926"/>
                </a:lnTo>
                <a:lnTo>
                  <a:pt x="50736" y="306374"/>
                </a:lnTo>
                <a:lnTo>
                  <a:pt x="61645" y="311023"/>
                </a:lnTo>
                <a:lnTo>
                  <a:pt x="71577" y="312267"/>
                </a:lnTo>
                <a:lnTo>
                  <a:pt x="91008" y="307517"/>
                </a:lnTo>
                <a:lnTo>
                  <a:pt x="111201" y="294271"/>
                </a:lnTo>
                <a:lnTo>
                  <a:pt x="131597" y="274066"/>
                </a:lnTo>
                <a:lnTo>
                  <a:pt x="151688" y="248424"/>
                </a:lnTo>
                <a:lnTo>
                  <a:pt x="148513" y="258978"/>
                </a:lnTo>
                <a:lnTo>
                  <a:pt x="146075" y="268439"/>
                </a:lnTo>
                <a:lnTo>
                  <a:pt x="144500" y="276606"/>
                </a:lnTo>
                <a:lnTo>
                  <a:pt x="143941" y="283248"/>
                </a:lnTo>
                <a:lnTo>
                  <a:pt x="147078" y="296265"/>
                </a:lnTo>
                <a:lnTo>
                  <a:pt x="155067" y="305295"/>
                </a:lnTo>
                <a:lnTo>
                  <a:pt x="165823" y="310565"/>
                </a:lnTo>
                <a:lnTo>
                  <a:pt x="177228" y="312267"/>
                </a:lnTo>
                <a:lnTo>
                  <a:pt x="206679" y="302348"/>
                </a:lnTo>
                <a:lnTo>
                  <a:pt x="238594" y="275691"/>
                </a:lnTo>
                <a:lnTo>
                  <a:pt x="270433" y="236905"/>
                </a:lnTo>
                <a:lnTo>
                  <a:pt x="299643" y="190627"/>
                </a:lnTo>
                <a:lnTo>
                  <a:pt x="323659" y="141465"/>
                </a:lnTo>
                <a:lnTo>
                  <a:pt x="339940" y="94056"/>
                </a:lnTo>
                <a:lnTo>
                  <a:pt x="345935" y="53009"/>
                </a:lnTo>
                <a:close/>
              </a:path>
              <a:path w="523240" h="312420">
                <a:moveTo>
                  <a:pt x="522782" y="220560"/>
                </a:moveTo>
                <a:lnTo>
                  <a:pt x="517740" y="215912"/>
                </a:lnTo>
                <a:lnTo>
                  <a:pt x="504228" y="239788"/>
                </a:lnTo>
                <a:lnTo>
                  <a:pt x="488289" y="259499"/>
                </a:lnTo>
                <a:lnTo>
                  <a:pt x="471982" y="272884"/>
                </a:lnTo>
                <a:lnTo>
                  <a:pt x="457377" y="277825"/>
                </a:lnTo>
                <a:lnTo>
                  <a:pt x="450811" y="277825"/>
                </a:lnTo>
                <a:lnTo>
                  <a:pt x="445770" y="273570"/>
                </a:lnTo>
                <a:lnTo>
                  <a:pt x="445770" y="263118"/>
                </a:lnTo>
                <a:lnTo>
                  <a:pt x="448373" y="248348"/>
                </a:lnTo>
                <a:lnTo>
                  <a:pt x="453974" y="232841"/>
                </a:lnTo>
                <a:lnTo>
                  <a:pt x="459816" y="215734"/>
                </a:lnTo>
                <a:lnTo>
                  <a:pt x="462407" y="198120"/>
                </a:lnTo>
                <a:lnTo>
                  <a:pt x="460933" y="186512"/>
                </a:lnTo>
                <a:lnTo>
                  <a:pt x="460806" y="185496"/>
                </a:lnTo>
                <a:lnTo>
                  <a:pt x="455688" y="174320"/>
                </a:lnTo>
                <a:lnTo>
                  <a:pt x="446570" y="166344"/>
                </a:lnTo>
                <a:lnTo>
                  <a:pt x="433006" y="163296"/>
                </a:lnTo>
                <a:lnTo>
                  <a:pt x="408749" y="171500"/>
                </a:lnTo>
                <a:lnTo>
                  <a:pt x="387629" y="193522"/>
                </a:lnTo>
                <a:lnTo>
                  <a:pt x="369557" y="225488"/>
                </a:lnTo>
                <a:lnTo>
                  <a:pt x="354444" y="263512"/>
                </a:lnTo>
                <a:lnTo>
                  <a:pt x="354063" y="260032"/>
                </a:lnTo>
                <a:lnTo>
                  <a:pt x="353669" y="256159"/>
                </a:lnTo>
                <a:lnTo>
                  <a:pt x="353771" y="248348"/>
                </a:lnTo>
                <a:lnTo>
                  <a:pt x="354545" y="232841"/>
                </a:lnTo>
                <a:lnTo>
                  <a:pt x="357200" y="212966"/>
                </a:lnTo>
                <a:lnTo>
                  <a:pt x="361670" y="192735"/>
                </a:lnTo>
                <a:lnTo>
                  <a:pt x="367995" y="174129"/>
                </a:lnTo>
                <a:lnTo>
                  <a:pt x="384924" y="159042"/>
                </a:lnTo>
                <a:lnTo>
                  <a:pt x="401154" y="144564"/>
                </a:lnTo>
                <a:lnTo>
                  <a:pt x="429615" y="103606"/>
                </a:lnTo>
                <a:lnTo>
                  <a:pt x="449503" y="61061"/>
                </a:lnTo>
                <a:lnTo>
                  <a:pt x="455472" y="33667"/>
                </a:lnTo>
                <a:lnTo>
                  <a:pt x="456996" y="26695"/>
                </a:lnTo>
                <a:lnTo>
                  <a:pt x="456298" y="18478"/>
                </a:lnTo>
                <a:lnTo>
                  <a:pt x="454088" y="10591"/>
                </a:lnTo>
                <a:lnTo>
                  <a:pt x="450126" y="4660"/>
                </a:lnTo>
                <a:lnTo>
                  <a:pt x="444220" y="2324"/>
                </a:lnTo>
                <a:lnTo>
                  <a:pt x="443839" y="2578"/>
                </a:lnTo>
                <a:lnTo>
                  <a:pt x="443839" y="34429"/>
                </a:lnTo>
                <a:lnTo>
                  <a:pt x="443839" y="36753"/>
                </a:lnTo>
                <a:lnTo>
                  <a:pt x="437781" y="60159"/>
                </a:lnTo>
                <a:lnTo>
                  <a:pt x="421779" y="94564"/>
                </a:lnTo>
                <a:lnTo>
                  <a:pt x="399110" y="130632"/>
                </a:lnTo>
                <a:lnTo>
                  <a:pt x="373024" y="159042"/>
                </a:lnTo>
                <a:lnTo>
                  <a:pt x="390918" y="112839"/>
                </a:lnTo>
                <a:lnTo>
                  <a:pt x="412013" y="72694"/>
                </a:lnTo>
                <a:lnTo>
                  <a:pt x="430923" y="44386"/>
                </a:lnTo>
                <a:lnTo>
                  <a:pt x="442290" y="33667"/>
                </a:lnTo>
                <a:lnTo>
                  <a:pt x="443445" y="33667"/>
                </a:lnTo>
                <a:lnTo>
                  <a:pt x="443839" y="34429"/>
                </a:lnTo>
                <a:lnTo>
                  <a:pt x="443839" y="2578"/>
                </a:lnTo>
                <a:lnTo>
                  <a:pt x="399262" y="50901"/>
                </a:lnTo>
                <a:lnTo>
                  <a:pt x="373748" y="99974"/>
                </a:lnTo>
                <a:lnTo>
                  <a:pt x="351040" y="155206"/>
                </a:lnTo>
                <a:lnTo>
                  <a:pt x="334746" y="208826"/>
                </a:lnTo>
                <a:lnTo>
                  <a:pt x="328523" y="253060"/>
                </a:lnTo>
                <a:lnTo>
                  <a:pt x="329641" y="268008"/>
                </a:lnTo>
                <a:lnTo>
                  <a:pt x="332828" y="280873"/>
                </a:lnTo>
                <a:lnTo>
                  <a:pt x="337832" y="289902"/>
                </a:lnTo>
                <a:lnTo>
                  <a:pt x="344385" y="293306"/>
                </a:lnTo>
                <a:lnTo>
                  <a:pt x="359968" y="276618"/>
                </a:lnTo>
                <a:lnTo>
                  <a:pt x="365569" y="263512"/>
                </a:lnTo>
                <a:lnTo>
                  <a:pt x="375627" y="239903"/>
                </a:lnTo>
                <a:lnTo>
                  <a:pt x="394335" y="203200"/>
                </a:lnTo>
                <a:lnTo>
                  <a:pt x="419061" y="186512"/>
                </a:lnTo>
                <a:lnTo>
                  <a:pt x="427189" y="186512"/>
                </a:lnTo>
                <a:lnTo>
                  <a:pt x="433768" y="191541"/>
                </a:lnTo>
                <a:lnTo>
                  <a:pt x="433768" y="205079"/>
                </a:lnTo>
                <a:lnTo>
                  <a:pt x="431901" y="219760"/>
                </a:lnTo>
                <a:lnTo>
                  <a:pt x="427774" y="235165"/>
                </a:lnTo>
                <a:lnTo>
                  <a:pt x="423646" y="250139"/>
                </a:lnTo>
                <a:lnTo>
                  <a:pt x="421779" y="263512"/>
                </a:lnTo>
                <a:lnTo>
                  <a:pt x="423456" y="273189"/>
                </a:lnTo>
                <a:lnTo>
                  <a:pt x="428459" y="280924"/>
                </a:lnTo>
                <a:lnTo>
                  <a:pt x="436803" y="286029"/>
                </a:lnTo>
                <a:lnTo>
                  <a:pt x="448475" y="287883"/>
                </a:lnTo>
                <a:lnTo>
                  <a:pt x="470369" y="282702"/>
                </a:lnTo>
                <a:lnTo>
                  <a:pt x="477316" y="277825"/>
                </a:lnTo>
                <a:lnTo>
                  <a:pt x="490702" y="268439"/>
                </a:lnTo>
                <a:lnTo>
                  <a:pt x="508508" y="247078"/>
                </a:lnTo>
                <a:lnTo>
                  <a:pt x="522782" y="220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23801" y="6559542"/>
            <a:ext cx="301814" cy="24919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9315372" y="6511942"/>
            <a:ext cx="217170" cy="290830"/>
          </a:xfrm>
          <a:custGeom>
            <a:avLst/>
            <a:gdLst/>
            <a:ahLst/>
            <a:cxnLst/>
            <a:rect l="l" t="t" r="r" b="b"/>
            <a:pathLst>
              <a:path w="217170" h="290829">
                <a:moveTo>
                  <a:pt x="29023" y="290207"/>
                </a:moveTo>
                <a:lnTo>
                  <a:pt x="18939" y="288340"/>
                </a:lnTo>
                <a:lnTo>
                  <a:pt x="9578" y="282518"/>
                </a:lnTo>
                <a:lnTo>
                  <a:pt x="2685" y="272416"/>
                </a:lnTo>
                <a:lnTo>
                  <a:pt x="0" y="257706"/>
                </a:lnTo>
                <a:lnTo>
                  <a:pt x="9516" y="221083"/>
                </a:lnTo>
                <a:lnTo>
                  <a:pt x="34053" y="182395"/>
                </a:lnTo>
                <a:lnTo>
                  <a:pt x="67585" y="151760"/>
                </a:lnTo>
                <a:lnTo>
                  <a:pt x="104092" y="139300"/>
                </a:lnTo>
                <a:lnTo>
                  <a:pt x="114920" y="139300"/>
                </a:lnTo>
                <a:lnTo>
                  <a:pt x="121113" y="143174"/>
                </a:lnTo>
                <a:lnTo>
                  <a:pt x="121113" y="153232"/>
                </a:lnTo>
                <a:lnTo>
                  <a:pt x="120335" y="156717"/>
                </a:lnTo>
                <a:lnTo>
                  <a:pt x="117643" y="152844"/>
                </a:lnTo>
                <a:lnTo>
                  <a:pt x="112610" y="150907"/>
                </a:lnTo>
                <a:lnTo>
                  <a:pt x="75743" y="162679"/>
                </a:lnTo>
                <a:lnTo>
                  <a:pt x="33491" y="224531"/>
                </a:lnTo>
                <a:lnTo>
                  <a:pt x="27094" y="253062"/>
                </a:lnTo>
                <a:lnTo>
                  <a:pt x="27094" y="264668"/>
                </a:lnTo>
                <a:lnTo>
                  <a:pt x="32508" y="271638"/>
                </a:lnTo>
                <a:lnTo>
                  <a:pt x="41026" y="271638"/>
                </a:lnTo>
                <a:lnTo>
                  <a:pt x="81366" y="242666"/>
                </a:lnTo>
                <a:lnTo>
                  <a:pt x="104038" y="209116"/>
                </a:lnTo>
                <a:lnTo>
                  <a:pt x="124605" y="165228"/>
                </a:lnTo>
                <a:lnTo>
                  <a:pt x="146933" y="107905"/>
                </a:lnTo>
                <a:lnTo>
                  <a:pt x="169732" y="54609"/>
                </a:lnTo>
                <a:lnTo>
                  <a:pt x="191154" y="15315"/>
                </a:lnTo>
                <a:lnTo>
                  <a:pt x="209351" y="0"/>
                </a:lnTo>
                <a:lnTo>
                  <a:pt x="213598" y="0"/>
                </a:lnTo>
                <a:lnTo>
                  <a:pt x="217083" y="3866"/>
                </a:lnTo>
                <a:lnTo>
                  <a:pt x="217083" y="8899"/>
                </a:lnTo>
                <a:lnTo>
                  <a:pt x="207828" y="36137"/>
                </a:lnTo>
                <a:lnTo>
                  <a:pt x="185758" y="82766"/>
                </a:lnTo>
                <a:lnTo>
                  <a:pt x="159416" y="140036"/>
                </a:lnTo>
                <a:lnTo>
                  <a:pt x="137345" y="199202"/>
                </a:lnTo>
                <a:lnTo>
                  <a:pt x="128090" y="251514"/>
                </a:lnTo>
                <a:lnTo>
                  <a:pt x="128090" y="273179"/>
                </a:lnTo>
                <a:lnTo>
                  <a:pt x="136989" y="273179"/>
                </a:lnTo>
                <a:lnTo>
                  <a:pt x="150706" y="269183"/>
                </a:lnTo>
                <a:lnTo>
                  <a:pt x="166637" y="257750"/>
                </a:lnTo>
                <a:lnTo>
                  <a:pt x="182642" y="239714"/>
                </a:lnTo>
                <a:lnTo>
                  <a:pt x="196577" y="215909"/>
                </a:lnTo>
                <a:lnTo>
                  <a:pt x="201221" y="219394"/>
                </a:lnTo>
                <a:lnTo>
                  <a:pt x="186825" y="247033"/>
                </a:lnTo>
                <a:lnTo>
                  <a:pt x="167894" y="268974"/>
                </a:lnTo>
                <a:lnTo>
                  <a:pt x="146859" y="283442"/>
                </a:lnTo>
                <a:lnTo>
                  <a:pt x="126153" y="288659"/>
                </a:lnTo>
                <a:lnTo>
                  <a:pt x="114001" y="286029"/>
                </a:lnTo>
                <a:lnTo>
                  <a:pt x="106129" y="279227"/>
                </a:lnTo>
                <a:lnTo>
                  <a:pt x="101884" y="269887"/>
                </a:lnTo>
                <a:lnTo>
                  <a:pt x="100614" y="259643"/>
                </a:lnTo>
                <a:lnTo>
                  <a:pt x="101110" y="251921"/>
                </a:lnTo>
                <a:lnTo>
                  <a:pt x="102548" y="242276"/>
                </a:lnTo>
                <a:lnTo>
                  <a:pt x="104858" y="230962"/>
                </a:lnTo>
                <a:lnTo>
                  <a:pt x="107966" y="218235"/>
                </a:lnTo>
                <a:lnTo>
                  <a:pt x="88341" y="246950"/>
                </a:lnTo>
                <a:lnTo>
                  <a:pt x="67917" y="269749"/>
                </a:lnTo>
                <a:lnTo>
                  <a:pt x="47781" y="284785"/>
                </a:lnTo>
                <a:lnTo>
                  <a:pt x="29023" y="29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00335" y="6654339"/>
            <a:ext cx="173746" cy="14858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9768123" y="6514261"/>
            <a:ext cx="309245" cy="294640"/>
          </a:xfrm>
          <a:custGeom>
            <a:avLst/>
            <a:gdLst/>
            <a:ahLst/>
            <a:cxnLst/>
            <a:rect l="l" t="t" r="r" b="b"/>
            <a:pathLst>
              <a:path w="309245" h="294640">
                <a:moveTo>
                  <a:pt x="158249" y="159036"/>
                </a:moveTo>
                <a:lnTo>
                  <a:pt x="87048" y="159036"/>
                </a:lnTo>
                <a:lnTo>
                  <a:pt x="97839" y="158668"/>
                </a:lnTo>
                <a:lnTo>
                  <a:pt x="109540" y="157538"/>
                </a:lnTo>
                <a:lnTo>
                  <a:pt x="122474" y="155609"/>
                </a:lnTo>
                <a:lnTo>
                  <a:pt x="136967" y="152844"/>
                </a:lnTo>
                <a:lnTo>
                  <a:pt x="159645" y="97945"/>
                </a:lnTo>
                <a:lnTo>
                  <a:pt x="185191" y="48851"/>
                </a:lnTo>
                <a:lnTo>
                  <a:pt x="209938" y="13543"/>
                </a:lnTo>
                <a:lnTo>
                  <a:pt x="230223" y="0"/>
                </a:lnTo>
                <a:lnTo>
                  <a:pt x="236137" y="2340"/>
                </a:lnTo>
                <a:lnTo>
                  <a:pt x="240092" y="8272"/>
                </a:lnTo>
                <a:lnTo>
                  <a:pt x="242306" y="16162"/>
                </a:lnTo>
                <a:lnTo>
                  <a:pt x="242996" y="24379"/>
                </a:lnTo>
                <a:lnTo>
                  <a:pt x="241533" y="31342"/>
                </a:lnTo>
                <a:lnTo>
                  <a:pt x="228286" y="31342"/>
                </a:lnTo>
                <a:lnTo>
                  <a:pt x="217641" y="39885"/>
                </a:lnTo>
                <a:lnTo>
                  <a:pt x="200325" y="63411"/>
                </a:lnTo>
                <a:lnTo>
                  <a:pt x="180834" y="98763"/>
                </a:lnTo>
                <a:lnTo>
                  <a:pt x="163665" y="142785"/>
                </a:lnTo>
                <a:lnTo>
                  <a:pt x="176522" y="142785"/>
                </a:lnTo>
                <a:lnTo>
                  <a:pt x="158639" y="157884"/>
                </a:lnTo>
                <a:lnTo>
                  <a:pt x="158249" y="159036"/>
                </a:lnTo>
                <a:close/>
              </a:path>
              <a:path w="309245" h="294640">
                <a:moveTo>
                  <a:pt x="176522" y="142785"/>
                </a:moveTo>
                <a:lnTo>
                  <a:pt x="163665" y="142785"/>
                </a:lnTo>
                <a:lnTo>
                  <a:pt x="189021" y="116551"/>
                </a:lnTo>
                <a:lnTo>
                  <a:pt x="210098" y="85274"/>
                </a:lnTo>
                <a:lnTo>
                  <a:pt x="224501" y="55666"/>
                </a:lnTo>
                <a:lnTo>
                  <a:pt x="229834" y="34438"/>
                </a:lnTo>
                <a:lnTo>
                  <a:pt x="229834" y="32112"/>
                </a:lnTo>
                <a:lnTo>
                  <a:pt x="229445" y="31342"/>
                </a:lnTo>
                <a:lnTo>
                  <a:pt x="241533" y="31342"/>
                </a:lnTo>
                <a:lnTo>
                  <a:pt x="236236" y="56557"/>
                </a:lnTo>
                <a:lnTo>
                  <a:pt x="217939" y="94323"/>
                </a:lnTo>
                <a:lnTo>
                  <a:pt x="191081" y="130493"/>
                </a:lnTo>
                <a:lnTo>
                  <a:pt x="176522" y="142785"/>
                </a:lnTo>
                <a:close/>
              </a:path>
              <a:path w="309245" h="294640">
                <a:moveTo>
                  <a:pt x="52716" y="148962"/>
                </a:moveTo>
                <a:lnTo>
                  <a:pt x="27475" y="148962"/>
                </a:lnTo>
                <a:lnTo>
                  <a:pt x="44602" y="109251"/>
                </a:lnTo>
                <a:lnTo>
                  <a:pt x="62348" y="76215"/>
                </a:lnTo>
                <a:lnTo>
                  <a:pt x="79007" y="53627"/>
                </a:lnTo>
                <a:lnTo>
                  <a:pt x="92874" y="45259"/>
                </a:lnTo>
                <a:lnTo>
                  <a:pt x="96740" y="45259"/>
                </a:lnTo>
                <a:lnTo>
                  <a:pt x="100996" y="48355"/>
                </a:lnTo>
                <a:lnTo>
                  <a:pt x="100996" y="53769"/>
                </a:lnTo>
                <a:lnTo>
                  <a:pt x="96110" y="68631"/>
                </a:lnTo>
                <a:lnTo>
                  <a:pt x="83678" y="91691"/>
                </a:lnTo>
                <a:lnTo>
                  <a:pt x="67039" y="121136"/>
                </a:lnTo>
                <a:lnTo>
                  <a:pt x="52716" y="148962"/>
                </a:lnTo>
                <a:close/>
              </a:path>
              <a:path w="309245" h="294640">
                <a:moveTo>
                  <a:pt x="34438" y="294081"/>
                </a:moveTo>
                <a:lnTo>
                  <a:pt x="19589" y="291686"/>
                </a:lnTo>
                <a:lnTo>
                  <a:pt x="8803" y="284502"/>
                </a:lnTo>
                <a:lnTo>
                  <a:pt x="2224" y="272530"/>
                </a:lnTo>
                <a:lnTo>
                  <a:pt x="0" y="255769"/>
                </a:lnTo>
                <a:lnTo>
                  <a:pt x="1959" y="235732"/>
                </a:lnTo>
                <a:lnTo>
                  <a:pt x="7256" y="211269"/>
                </a:lnTo>
                <a:lnTo>
                  <a:pt x="15020" y="184484"/>
                </a:lnTo>
                <a:lnTo>
                  <a:pt x="24379" y="157480"/>
                </a:lnTo>
                <a:lnTo>
                  <a:pt x="19354" y="156702"/>
                </a:lnTo>
                <a:lnTo>
                  <a:pt x="14710" y="153606"/>
                </a:lnTo>
                <a:lnTo>
                  <a:pt x="10454" y="152058"/>
                </a:lnTo>
                <a:lnTo>
                  <a:pt x="10454" y="145096"/>
                </a:lnTo>
                <a:lnTo>
                  <a:pt x="14328" y="145485"/>
                </a:lnTo>
                <a:lnTo>
                  <a:pt x="20131" y="148573"/>
                </a:lnTo>
                <a:lnTo>
                  <a:pt x="27475" y="148962"/>
                </a:lnTo>
                <a:lnTo>
                  <a:pt x="52716" y="148962"/>
                </a:lnTo>
                <a:lnTo>
                  <a:pt x="49529" y="155154"/>
                </a:lnTo>
                <a:lnTo>
                  <a:pt x="58920" y="156745"/>
                </a:lnTo>
                <a:lnTo>
                  <a:pt x="68134" y="157970"/>
                </a:lnTo>
                <a:lnTo>
                  <a:pt x="77426" y="158757"/>
                </a:lnTo>
                <a:lnTo>
                  <a:pt x="87048" y="159036"/>
                </a:lnTo>
                <a:lnTo>
                  <a:pt x="158249" y="159036"/>
                </a:lnTo>
                <a:lnTo>
                  <a:pt x="156806" y="163291"/>
                </a:lnTo>
                <a:lnTo>
                  <a:pt x="132704" y="163291"/>
                </a:lnTo>
                <a:lnTo>
                  <a:pt x="126994" y="164458"/>
                </a:lnTo>
                <a:lnTo>
                  <a:pt x="45259" y="164458"/>
                </a:lnTo>
                <a:lnTo>
                  <a:pt x="36872" y="185366"/>
                </a:lnTo>
                <a:lnTo>
                  <a:pt x="30115" y="206636"/>
                </a:lnTo>
                <a:lnTo>
                  <a:pt x="25608" y="227906"/>
                </a:lnTo>
                <a:lnTo>
                  <a:pt x="23968" y="248814"/>
                </a:lnTo>
                <a:lnTo>
                  <a:pt x="25177" y="263120"/>
                </a:lnTo>
                <a:lnTo>
                  <a:pt x="28999" y="272711"/>
                </a:lnTo>
                <a:lnTo>
                  <a:pt x="35723" y="278093"/>
                </a:lnTo>
                <a:lnTo>
                  <a:pt x="45640" y="279775"/>
                </a:lnTo>
                <a:lnTo>
                  <a:pt x="75410" y="279775"/>
                </a:lnTo>
                <a:lnTo>
                  <a:pt x="57581" y="289728"/>
                </a:lnTo>
                <a:lnTo>
                  <a:pt x="34438" y="294081"/>
                </a:lnTo>
                <a:close/>
              </a:path>
              <a:path w="309245" h="294640">
                <a:moveTo>
                  <a:pt x="151574" y="261198"/>
                </a:moveTo>
                <a:lnTo>
                  <a:pt x="140459" y="261198"/>
                </a:lnTo>
                <a:lnTo>
                  <a:pt x="155562" y="223174"/>
                </a:lnTo>
                <a:lnTo>
                  <a:pt x="173638" y="191209"/>
                </a:lnTo>
                <a:lnTo>
                  <a:pt x="194761" y="169184"/>
                </a:lnTo>
                <a:lnTo>
                  <a:pt x="219005" y="160980"/>
                </a:lnTo>
                <a:lnTo>
                  <a:pt x="232583" y="164027"/>
                </a:lnTo>
                <a:lnTo>
                  <a:pt x="241696" y="172008"/>
                </a:lnTo>
                <a:lnTo>
                  <a:pt x="246816" y="183182"/>
                </a:lnTo>
                <a:lnTo>
                  <a:pt x="246943" y="184186"/>
                </a:lnTo>
                <a:lnTo>
                  <a:pt x="205080" y="184186"/>
                </a:lnTo>
                <a:lnTo>
                  <a:pt x="180353" y="200873"/>
                </a:lnTo>
                <a:lnTo>
                  <a:pt x="161647" y="237585"/>
                </a:lnTo>
                <a:lnTo>
                  <a:pt x="151574" y="261198"/>
                </a:lnTo>
                <a:close/>
              </a:path>
              <a:path w="309245" h="294640">
                <a:moveTo>
                  <a:pt x="75410" y="279775"/>
                </a:moveTo>
                <a:lnTo>
                  <a:pt x="45640" y="279775"/>
                </a:lnTo>
                <a:lnTo>
                  <a:pt x="65612" y="275150"/>
                </a:lnTo>
                <a:lnTo>
                  <a:pt x="85006" y="261927"/>
                </a:lnTo>
                <a:lnTo>
                  <a:pt x="103097" y="241086"/>
                </a:lnTo>
                <a:lnTo>
                  <a:pt x="119161" y="213606"/>
                </a:lnTo>
                <a:lnTo>
                  <a:pt x="121922" y="200873"/>
                </a:lnTo>
                <a:lnTo>
                  <a:pt x="124800" y="189219"/>
                </a:lnTo>
                <a:lnTo>
                  <a:pt x="128302" y="176922"/>
                </a:lnTo>
                <a:lnTo>
                  <a:pt x="132704" y="163291"/>
                </a:lnTo>
                <a:lnTo>
                  <a:pt x="156806" y="163291"/>
                </a:lnTo>
                <a:lnTo>
                  <a:pt x="151595" y="178665"/>
                </a:lnTo>
                <a:lnTo>
                  <a:pt x="145531" y="203690"/>
                </a:lnTo>
                <a:lnTo>
                  <a:pt x="141283" y="228352"/>
                </a:lnTo>
                <a:lnTo>
                  <a:pt x="140752" y="234874"/>
                </a:lnTo>
                <a:lnTo>
                  <a:pt x="115698" y="234874"/>
                </a:lnTo>
                <a:lnTo>
                  <a:pt x="99080" y="258818"/>
                </a:lnTo>
                <a:lnTo>
                  <a:pt x="79418" y="277538"/>
                </a:lnTo>
                <a:lnTo>
                  <a:pt x="75410" y="279775"/>
                </a:lnTo>
                <a:close/>
              </a:path>
              <a:path w="309245" h="294640">
                <a:moveTo>
                  <a:pt x="85111" y="168713"/>
                </a:moveTo>
                <a:lnTo>
                  <a:pt x="74638" y="168374"/>
                </a:lnTo>
                <a:lnTo>
                  <a:pt x="64602" y="167454"/>
                </a:lnTo>
                <a:lnTo>
                  <a:pt x="54857" y="166100"/>
                </a:lnTo>
                <a:lnTo>
                  <a:pt x="45259" y="164458"/>
                </a:lnTo>
                <a:lnTo>
                  <a:pt x="126994" y="164458"/>
                </a:lnTo>
                <a:lnTo>
                  <a:pt x="119772" y="165933"/>
                </a:lnTo>
                <a:lnTo>
                  <a:pt x="107601" y="167598"/>
                </a:lnTo>
                <a:lnTo>
                  <a:pt x="96083" y="168464"/>
                </a:lnTo>
                <a:lnTo>
                  <a:pt x="85111" y="168713"/>
                </a:lnTo>
                <a:close/>
              </a:path>
              <a:path w="309245" h="294640">
                <a:moveTo>
                  <a:pt x="234485" y="285571"/>
                </a:moveTo>
                <a:lnTo>
                  <a:pt x="207841" y="260810"/>
                </a:lnTo>
                <a:lnTo>
                  <a:pt x="209662" y="247817"/>
                </a:lnTo>
                <a:lnTo>
                  <a:pt x="213785" y="232846"/>
                </a:lnTo>
                <a:lnTo>
                  <a:pt x="217909" y="217440"/>
                </a:lnTo>
                <a:lnTo>
                  <a:pt x="219664" y="203690"/>
                </a:lnTo>
                <a:lnTo>
                  <a:pt x="219783" y="189219"/>
                </a:lnTo>
                <a:lnTo>
                  <a:pt x="213209" y="184186"/>
                </a:lnTo>
                <a:lnTo>
                  <a:pt x="246943" y="184186"/>
                </a:lnTo>
                <a:lnTo>
                  <a:pt x="248418" y="195807"/>
                </a:lnTo>
                <a:lnTo>
                  <a:pt x="245818" y="213419"/>
                </a:lnTo>
                <a:lnTo>
                  <a:pt x="240098" y="230196"/>
                </a:lnTo>
                <a:lnTo>
                  <a:pt x="234366" y="246099"/>
                </a:lnTo>
                <a:lnTo>
                  <a:pt x="231778" y="260810"/>
                </a:lnTo>
                <a:lnTo>
                  <a:pt x="231778" y="271257"/>
                </a:lnTo>
                <a:lnTo>
                  <a:pt x="236811" y="275512"/>
                </a:lnTo>
                <a:lnTo>
                  <a:pt x="263330" y="275512"/>
                </a:lnTo>
                <a:lnTo>
                  <a:pt x="256382" y="280383"/>
                </a:lnTo>
                <a:lnTo>
                  <a:pt x="234485" y="285571"/>
                </a:lnTo>
                <a:close/>
              </a:path>
              <a:path w="309245" h="294640">
                <a:moveTo>
                  <a:pt x="263330" y="275512"/>
                </a:moveTo>
                <a:lnTo>
                  <a:pt x="243392" y="275512"/>
                </a:lnTo>
                <a:lnTo>
                  <a:pt x="257992" y="270573"/>
                </a:lnTo>
                <a:lnTo>
                  <a:pt x="274298" y="257181"/>
                </a:lnTo>
                <a:lnTo>
                  <a:pt x="290240" y="237476"/>
                </a:lnTo>
                <a:lnTo>
                  <a:pt x="303751" y="213598"/>
                </a:lnTo>
                <a:lnTo>
                  <a:pt x="308784" y="218242"/>
                </a:lnTo>
                <a:lnTo>
                  <a:pt x="294510" y="244761"/>
                </a:lnTo>
                <a:lnTo>
                  <a:pt x="276716" y="266128"/>
                </a:lnTo>
                <a:lnTo>
                  <a:pt x="263330" y="275512"/>
                </a:lnTo>
                <a:close/>
              </a:path>
              <a:path w="309245" h="294640">
                <a:moveTo>
                  <a:pt x="130401" y="290985"/>
                </a:moveTo>
                <a:lnTo>
                  <a:pt x="123840" y="287581"/>
                </a:lnTo>
                <a:lnTo>
                  <a:pt x="118841" y="278554"/>
                </a:lnTo>
                <a:lnTo>
                  <a:pt x="115657" y="265682"/>
                </a:lnTo>
                <a:lnTo>
                  <a:pt x="114539" y="250744"/>
                </a:lnTo>
                <a:lnTo>
                  <a:pt x="114635" y="244761"/>
                </a:lnTo>
                <a:lnTo>
                  <a:pt x="114928" y="240685"/>
                </a:lnTo>
                <a:lnTo>
                  <a:pt x="115698" y="234874"/>
                </a:lnTo>
                <a:lnTo>
                  <a:pt x="140752" y="234874"/>
                </a:lnTo>
                <a:lnTo>
                  <a:pt x="139700" y="247817"/>
                </a:lnTo>
                <a:lnTo>
                  <a:pt x="139681" y="253847"/>
                </a:lnTo>
                <a:lnTo>
                  <a:pt x="140459" y="261198"/>
                </a:lnTo>
                <a:lnTo>
                  <a:pt x="151574" y="261198"/>
                </a:lnTo>
                <a:lnTo>
                  <a:pt x="145987" y="274298"/>
                </a:lnTo>
                <a:lnTo>
                  <a:pt x="130401" y="290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059482" y="6651243"/>
            <a:ext cx="297551" cy="247655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7571588" y="6942411"/>
            <a:ext cx="224790" cy="309880"/>
          </a:xfrm>
          <a:custGeom>
            <a:avLst/>
            <a:gdLst/>
            <a:ahLst/>
            <a:cxnLst/>
            <a:rect l="l" t="t" r="r" b="b"/>
            <a:pathLst>
              <a:path w="224790" h="309879">
                <a:moveTo>
                  <a:pt x="224459" y="0"/>
                </a:moveTo>
                <a:lnTo>
                  <a:pt x="0" y="0"/>
                </a:lnTo>
                <a:lnTo>
                  <a:pt x="0" y="38100"/>
                </a:lnTo>
                <a:lnTo>
                  <a:pt x="88544" y="38100"/>
                </a:lnTo>
                <a:lnTo>
                  <a:pt x="88544" y="309880"/>
                </a:lnTo>
                <a:lnTo>
                  <a:pt x="135915" y="309880"/>
                </a:lnTo>
                <a:lnTo>
                  <a:pt x="135915" y="38100"/>
                </a:lnTo>
                <a:lnTo>
                  <a:pt x="224459" y="38100"/>
                </a:lnTo>
                <a:lnTo>
                  <a:pt x="22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53497" y="6942403"/>
            <a:ext cx="228764" cy="309879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168424" y="6938246"/>
            <a:ext cx="3140075" cy="314960"/>
          </a:xfrm>
          <a:custGeom>
            <a:avLst/>
            <a:gdLst/>
            <a:ahLst/>
            <a:cxnLst/>
            <a:rect l="l" t="t" r="r" b="b"/>
            <a:pathLst>
              <a:path w="3140075" h="314959">
                <a:moveTo>
                  <a:pt x="47853" y="4787"/>
                </a:moveTo>
                <a:lnTo>
                  <a:pt x="0" y="4787"/>
                </a:lnTo>
                <a:lnTo>
                  <a:pt x="0" y="314426"/>
                </a:lnTo>
                <a:lnTo>
                  <a:pt x="47853" y="314426"/>
                </a:lnTo>
                <a:lnTo>
                  <a:pt x="47853" y="4787"/>
                </a:lnTo>
                <a:close/>
              </a:path>
              <a:path w="3140075" h="314959">
                <a:moveTo>
                  <a:pt x="377596" y="4787"/>
                </a:moveTo>
                <a:lnTo>
                  <a:pt x="330695" y="4787"/>
                </a:lnTo>
                <a:lnTo>
                  <a:pt x="330695" y="257962"/>
                </a:lnTo>
                <a:lnTo>
                  <a:pt x="203873" y="4787"/>
                </a:lnTo>
                <a:lnTo>
                  <a:pt x="133997" y="4787"/>
                </a:lnTo>
                <a:lnTo>
                  <a:pt x="133997" y="314426"/>
                </a:lnTo>
                <a:lnTo>
                  <a:pt x="178981" y="314426"/>
                </a:lnTo>
                <a:lnTo>
                  <a:pt x="178981" y="61252"/>
                </a:lnTo>
                <a:lnTo>
                  <a:pt x="306768" y="314426"/>
                </a:lnTo>
                <a:lnTo>
                  <a:pt x="377596" y="314426"/>
                </a:lnTo>
                <a:lnTo>
                  <a:pt x="377596" y="4787"/>
                </a:lnTo>
                <a:close/>
              </a:path>
              <a:path w="3140075" h="314959">
                <a:moveTo>
                  <a:pt x="715010" y="314426"/>
                </a:moveTo>
                <a:lnTo>
                  <a:pt x="561390" y="150761"/>
                </a:lnTo>
                <a:lnTo>
                  <a:pt x="696353" y="4787"/>
                </a:lnTo>
                <a:lnTo>
                  <a:pt x="642747" y="4787"/>
                </a:lnTo>
                <a:lnTo>
                  <a:pt x="517359" y="140703"/>
                </a:lnTo>
                <a:lnTo>
                  <a:pt x="517359" y="4787"/>
                </a:lnTo>
                <a:lnTo>
                  <a:pt x="469506" y="4787"/>
                </a:lnTo>
                <a:lnTo>
                  <a:pt x="469506" y="314426"/>
                </a:lnTo>
                <a:lnTo>
                  <a:pt x="517359" y="314426"/>
                </a:lnTo>
                <a:lnTo>
                  <a:pt x="517359" y="168935"/>
                </a:lnTo>
                <a:lnTo>
                  <a:pt x="652805" y="314426"/>
                </a:lnTo>
                <a:lnTo>
                  <a:pt x="715010" y="314426"/>
                </a:lnTo>
                <a:close/>
              </a:path>
              <a:path w="3140075" h="314959">
                <a:moveTo>
                  <a:pt x="1144816" y="314426"/>
                </a:moveTo>
                <a:lnTo>
                  <a:pt x="1111783" y="226847"/>
                </a:lnTo>
                <a:lnTo>
                  <a:pt x="1098245" y="190957"/>
                </a:lnTo>
                <a:lnTo>
                  <a:pt x="1049566" y="61861"/>
                </a:lnTo>
                <a:lnTo>
                  <a:pt x="1049566" y="190957"/>
                </a:lnTo>
                <a:lnTo>
                  <a:pt x="956246" y="190957"/>
                </a:lnTo>
                <a:lnTo>
                  <a:pt x="1004582" y="60299"/>
                </a:lnTo>
                <a:lnTo>
                  <a:pt x="1049566" y="190957"/>
                </a:lnTo>
                <a:lnTo>
                  <a:pt x="1049566" y="61861"/>
                </a:lnTo>
                <a:lnTo>
                  <a:pt x="1048981" y="60299"/>
                </a:lnTo>
                <a:lnTo>
                  <a:pt x="1028039" y="4787"/>
                </a:lnTo>
                <a:lnTo>
                  <a:pt x="985926" y="4787"/>
                </a:lnTo>
                <a:lnTo>
                  <a:pt x="860056" y="314426"/>
                </a:lnTo>
                <a:lnTo>
                  <a:pt x="910297" y="314426"/>
                </a:lnTo>
                <a:lnTo>
                  <a:pt x="942848" y="226847"/>
                </a:lnTo>
                <a:lnTo>
                  <a:pt x="1061542" y="226847"/>
                </a:lnTo>
                <a:lnTo>
                  <a:pt x="1092174" y="314426"/>
                </a:lnTo>
                <a:lnTo>
                  <a:pt x="1144816" y="314426"/>
                </a:lnTo>
                <a:close/>
              </a:path>
              <a:path w="3140075" h="314959">
                <a:moveTo>
                  <a:pt x="1449209" y="4787"/>
                </a:moveTo>
                <a:lnTo>
                  <a:pt x="1402308" y="4787"/>
                </a:lnTo>
                <a:lnTo>
                  <a:pt x="1402308" y="257962"/>
                </a:lnTo>
                <a:lnTo>
                  <a:pt x="1275486" y="4787"/>
                </a:lnTo>
                <a:lnTo>
                  <a:pt x="1205611" y="4787"/>
                </a:lnTo>
                <a:lnTo>
                  <a:pt x="1205611" y="314426"/>
                </a:lnTo>
                <a:lnTo>
                  <a:pt x="1250594" y="314426"/>
                </a:lnTo>
                <a:lnTo>
                  <a:pt x="1250594" y="61252"/>
                </a:lnTo>
                <a:lnTo>
                  <a:pt x="1378381" y="314426"/>
                </a:lnTo>
                <a:lnTo>
                  <a:pt x="1449209" y="314426"/>
                </a:lnTo>
                <a:lnTo>
                  <a:pt x="1449209" y="4787"/>
                </a:lnTo>
                <a:close/>
              </a:path>
              <a:path w="3140075" h="314959">
                <a:moveTo>
                  <a:pt x="1777530" y="158407"/>
                </a:moveTo>
                <a:lnTo>
                  <a:pt x="1772081" y="99250"/>
                </a:lnTo>
                <a:lnTo>
                  <a:pt x="1755254" y="55753"/>
                </a:lnTo>
                <a:lnTo>
                  <a:pt x="1741322" y="41630"/>
                </a:lnTo>
                <a:lnTo>
                  <a:pt x="1728254" y="28384"/>
                </a:lnTo>
                <a:lnTo>
                  <a:pt x="1728254" y="158889"/>
                </a:lnTo>
                <a:lnTo>
                  <a:pt x="1722005" y="215392"/>
                </a:lnTo>
                <a:lnTo>
                  <a:pt x="1703730" y="251968"/>
                </a:lnTo>
                <a:lnTo>
                  <a:pt x="1674139" y="271691"/>
                </a:lnTo>
                <a:lnTo>
                  <a:pt x="1633969" y="277583"/>
                </a:lnTo>
                <a:lnTo>
                  <a:pt x="1588985" y="277583"/>
                </a:lnTo>
                <a:lnTo>
                  <a:pt x="1588985" y="41630"/>
                </a:lnTo>
                <a:lnTo>
                  <a:pt x="1629664" y="41630"/>
                </a:lnTo>
                <a:lnTo>
                  <a:pt x="1671916" y="46291"/>
                </a:lnTo>
                <a:lnTo>
                  <a:pt x="1702828" y="63830"/>
                </a:lnTo>
                <a:lnTo>
                  <a:pt x="1721802" y="99580"/>
                </a:lnTo>
                <a:lnTo>
                  <a:pt x="1728254" y="158889"/>
                </a:lnTo>
                <a:lnTo>
                  <a:pt x="1728254" y="28384"/>
                </a:lnTo>
                <a:lnTo>
                  <a:pt x="1726374" y="26466"/>
                </a:lnTo>
                <a:lnTo>
                  <a:pt x="1684731" y="9969"/>
                </a:lnTo>
                <a:lnTo>
                  <a:pt x="1629664" y="4787"/>
                </a:lnTo>
                <a:lnTo>
                  <a:pt x="1541119" y="4787"/>
                </a:lnTo>
                <a:lnTo>
                  <a:pt x="1541119" y="314426"/>
                </a:lnTo>
                <a:lnTo>
                  <a:pt x="1629664" y="314426"/>
                </a:lnTo>
                <a:lnTo>
                  <a:pt x="1684731" y="309054"/>
                </a:lnTo>
                <a:lnTo>
                  <a:pt x="1726374" y="292036"/>
                </a:lnTo>
                <a:lnTo>
                  <a:pt x="1755254" y="262128"/>
                </a:lnTo>
                <a:lnTo>
                  <a:pt x="1772081" y="218008"/>
                </a:lnTo>
                <a:lnTo>
                  <a:pt x="1777530" y="158407"/>
                </a:lnTo>
                <a:close/>
              </a:path>
              <a:path w="3140075" h="314959">
                <a:moveTo>
                  <a:pt x="2153247" y="4165"/>
                </a:moveTo>
                <a:lnTo>
                  <a:pt x="1975700" y="4165"/>
                </a:lnTo>
                <a:lnTo>
                  <a:pt x="1975700" y="42265"/>
                </a:lnTo>
                <a:lnTo>
                  <a:pt x="1975700" y="137515"/>
                </a:lnTo>
                <a:lnTo>
                  <a:pt x="1975700" y="174345"/>
                </a:lnTo>
                <a:lnTo>
                  <a:pt x="1975700" y="314045"/>
                </a:lnTo>
                <a:lnTo>
                  <a:pt x="2023554" y="314045"/>
                </a:lnTo>
                <a:lnTo>
                  <a:pt x="2023554" y="174345"/>
                </a:lnTo>
                <a:lnTo>
                  <a:pt x="2147506" y="174345"/>
                </a:lnTo>
                <a:lnTo>
                  <a:pt x="2147506" y="137515"/>
                </a:lnTo>
                <a:lnTo>
                  <a:pt x="2023554" y="137515"/>
                </a:lnTo>
                <a:lnTo>
                  <a:pt x="2023554" y="42265"/>
                </a:lnTo>
                <a:lnTo>
                  <a:pt x="2153247" y="42265"/>
                </a:lnTo>
                <a:lnTo>
                  <a:pt x="2153247" y="4165"/>
                </a:lnTo>
                <a:close/>
              </a:path>
              <a:path w="3140075" h="314959">
                <a:moveTo>
                  <a:pt x="2406916" y="277215"/>
                </a:moveTo>
                <a:lnTo>
                  <a:pt x="2272906" y="277215"/>
                </a:lnTo>
                <a:lnTo>
                  <a:pt x="2272906" y="173075"/>
                </a:lnTo>
                <a:lnTo>
                  <a:pt x="2392553" y="173075"/>
                </a:lnTo>
                <a:lnTo>
                  <a:pt x="2392553" y="136245"/>
                </a:lnTo>
                <a:lnTo>
                  <a:pt x="2272906" y="136245"/>
                </a:lnTo>
                <a:lnTo>
                  <a:pt x="2272906" y="42265"/>
                </a:lnTo>
                <a:lnTo>
                  <a:pt x="2402611" y="42265"/>
                </a:lnTo>
                <a:lnTo>
                  <a:pt x="2402611" y="4165"/>
                </a:lnTo>
                <a:lnTo>
                  <a:pt x="2225052" y="4165"/>
                </a:lnTo>
                <a:lnTo>
                  <a:pt x="2225052" y="42265"/>
                </a:lnTo>
                <a:lnTo>
                  <a:pt x="2225052" y="136245"/>
                </a:lnTo>
                <a:lnTo>
                  <a:pt x="2225052" y="173075"/>
                </a:lnTo>
                <a:lnTo>
                  <a:pt x="2225052" y="277215"/>
                </a:lnTo>
                <a:lnTo>
                  <a:pt x="2225052" y="314045"/>
                </a:lnTo>
                <a:lnTo>
                  <a:pt x="2406916" y="314045"/>
                </a:lnTo>
                <a:lnTo>
                  <a:pt x="2406916" y="277215"/>
                </a:lnTo>
                <a:close/>
              </a:path>
              <a:path w="3140075" h="314959">
                <a:moveTo>
                  <a:pt x="2674467" y="277215"/>
                </a:moveTo>
                <a:lnTo>
                  <a:pt x="2540457" y="277215"/>
                </a:lnTo>
                <a:lnTo>
                  <a:pt x="2540457" y="173075"/>
                </a:lnTo>
                <a:lnTo>
                  <a:pt x="2660104" y="173075"/>
                </a:lnTo>
                <a:lnTo>
                  <a:pt x="2660104" y="136245"/>
                </a:lnTo>
                <a:lnTo>
                  <a:pt x="2540457" y="136245"/>
                </a:lnTo>
                <a:lnTo>
                  <a:pt x="2540457" y="42265"/>
                </a:lnTo>
                <a:lnTo>
                  <a:pt x="2670149" y="42265"/>
                </a:lnTo>
                <a:lnTo>
                  <a:pt x="2670149" y="4165"/>
                </a:lnTo>
                <a:lnTo>
                  <a:pt x="2492603" y="4165"/>
                </a:lnTo>
                <a:lnTo>
                  <a:pt x="2492603" y="42265"/>
                </a:lnTo>
                <a:lnTo>
                  <a:pt x="2492603" y="136245"/>
                </a:lnTo>
                <a:lnTo>
                  <a:pt x="2492603" y="173075"/>
                </a:lnTo>
                <a:lnTo>
                  <a:pt x="2492603" y="277215"/>
                </a:lnTo>
                <a:lnTo>
                  <a:pt x="2492603" y="314045"/>
                </a:lnTo>
                <a:lnTo>
                  <a:pt x="2674467" y="314045"/>
                </a:lnTo>
                <a:lnTo>
                  <a:pt x="2674467" y="277215"/>
                </a:lnTo>
                <a:close/>
              </a:path>
              <a:path w="3140075" h="314959">
                <a:moveTo>
                  <a:pt x="2942958" y="275945"/>
                </a:moveTo>
                <a:lnTo>
                  <a:pt x="2807995" y="275945"/>
                </a:lnTo>
                <a:lnTo>
                  <a:pt x="2807995" y="4165"/>
                </a:lnTo>
                <a:lnTo>
                  <a:pt x="2760141" y="4165"/>
                </a:lnTo>
                <a:lnTo>
                  <a:pt x="2760141" y="275945"/>
                </a:lnTo>
                <a:lnTo>
                  <a:pt x="2760141" y="314045"/>
                </a:lnTo>
                <a:lnTo>
                  <a:pt x="2942958" y="314045"/>
                </a:lnTo>
                <a:lnTo>
                  <a:pt x="2942958" y="275945"/>
                </a:lnTo>
                <a:close/>
              </a:path>
              <a:path w="3140075" h="314959">
                <a:moveTo>
                  <a:pt x="3064052" y="268008"/>
                </a:moveTo>
                <a:lnTo>
                  <a:pt x="3016199" y="268008"/>
                </a:lnTo>
                <a:lnTo>
                  <a:pt x="3016199" y="314426"/>
                </a:lnTo>
                <a:lnTo>
                  <a:pt x="3064052" y="314426"/>
                </a:lnTo>
                <a:lnTo>
                  <a:pt x="3064052" y="268008"/>
                </a:lnTo>
                <a:close/>
              </a:path>
              <a:path w="3140075" h="314959">
                <a:moveTo>
                  <a:pt x="3139668" y="76568"/>
                </a:moveTo>
                <a:lnTo>
                  <a:pt x="3131451" y="36842"/>
                </a:lnTo>
                <a:lnTo>
                  <a:pt x="3080715" y="2603"/>
                </a:lnTo>
                <a:lnTo>
                  <a:pt x="3048736" y="0"/>
                </a:lnTo>
                <a:lnTo>
                  <a:pt x="3029750" y="1231"/>
                </a:lnTo>
                <a:lnTo>
                  <a:pt x="3008833" y="4483"/>
                </a:lnTo>
                <a:lnTo>
                  <a:pt x="2988360" y="9080"/>
                </a:lnTo>
                <a:lnTo>
                  <a:pt x="2970720" y="14351"/>
                </a:lnTo>
                <a:lnTo>
                  <a:pt x="2979343" y="53594"/>
                </a:lnTo>
                <a:lnTo>
                  <a:pt x="2994964" y="47345"/>
                </a:lnTo>
                <a:lnTo>
                  <a:pt x="3013849" y="41998"/>
                </a:lnTo>
                <a:lnTo>
                  <a:pt x="3032836" y="38252"/>
                </a:lnTo>
                <a:lnTo>
                  <a:pt x="3048736" y="36842"/>
                </a:lnTo>
                <a:lnTo>
                  <a:pt x="3069691" y="39090"/>
                </a:lnTo>
                <a:lnTo>
                  <a:pt x="3083610" y="46126"/>
                </a:lnTo>
                <a:lnTo>
                  <a:pt x="3091332" y="58458"/>
                </a:lnTo>
                <a:lnTo>
                  <a:pt x="3093720" y="76568"/>
                </a:lnTo>
                <a:lnTo>
                  <a:pt x="3081985" y="103035"/>
                </a:lnTo>
                <a:lnTo>
                  <a:pt x="3056153" y="124612"/>
                </a:lnTo>
                <a:lnTo>
                  <a:pt x="3030321" y="150406"/>
                </a:lnTo>
                <a:lnTo>
                  <a:pt x="3018586" y="189522"/>
                </a:lnTo>
                <a:lnTo>
                  <a:pt x="3018586" y="233070"/>
                </a:lnTo>
                <a:lnTo>
                  <a:pt x="3061652" y="233070"/>
                </a:lnTo>
                <a:lnTo>
                  <a:pt x="3061652" y="191909"/>
                </a:lnTo>
                <a:lnTo>
                  <a:pt x="3073844" y="161912"/>
                </a:lnTo>
                <a:lnTo>
                  <a:pt x="3100667" y="137833"/>
                </a:lnTo>
                <a:lnTo>
                  <a:pt x="3127476" y="111950"/>
                </a:lnTo>
                <a:lnTo>
                  <a:pt x="3139668" y="76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32346" y="7443111"/>
            <a:ext cx="122025" cy="9548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878220" y="7401329"/>
            <a:ext cx="67904" cy="137273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71431" y="7419292"/>
            <a:ext cx="137087" cy="128284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173087" y="7441017"/>
            <a:ext cx="138956" cy="99664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33178" y="7441017"/>
            <a:ext cx="71448" cy="99664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9433471" y="7401326"/>
            <a:ext cx="47625" cy="137795"/>
          </a:xfrm>
          <a:custGeom>
            <a:avLst/>
            <a:gdLst/>
            <a:ahLst/>
            <a:cxnLst/>
            <a:rect l="l" t="t" r="r" b="b"/>
            <a:pathLst>
              <a:path w="47625" h="137795">
                <a:moveTo>
                  <a:pt x="8572" y="0"/>
                </a:moveTo>
                <a:lnTo>
                  <a:pt x="0" y="0"/>
                </a:lnTo>
                <a:lnTo>
                  <a:pt x="0" y="137274"/>
                </a:lnTo>
                <a:lnTo>
                  <a:pt x="8572" y="137274"/>
                </a:lnTo>
                <a:lnTo>
                  <a:pt x="8572" y="0"/>
                </a:lnTo>
                <a:close/>
              </a:path>
              <a:path w="47625" h="137795">
                <a:moveTo>
                  <a:pt x="47231" y="0"/>
                </a:moveTo>
                <a:lnTo>
                  <a:pt x="38658" y="0"/>
                </a:lnTo>
                <a:lnTo>
                  <a:pt x="38658" y="137274"/>
                </a:lnTo>
                <a:lnTo>
                  <a:pt x="47231" y="137274"/>
                </a:lnTo>
                <a:lnTo>
                  <a:pt x="472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504539" y="7442901"/>
            <a:ext cx="79398" cy="13538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651026" y="7441024"/>
            <a:ext cx="165915" cy="99657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842249" y="7443111"/>
            <a:ext cx="68128" cy="9757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937113" y="7419292"/>
            <a:ext cx="212110" cy="128284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602364" y="7726954"/>
            <a:ext cx="128292" cy="9757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755971" y="7689330"/>
            <a:ext cx="108878" cy="164443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889723" y="7726947"/>
            <a:ext cx="79188" cy="99657"/>
          </a:xfrm>
          <a:prstGeom prst="rect">
            <a:avLst/>
          </a:prstGeom>
        </p:spPr>
      </p:pic>
      <p:sp>
        <p:nvSpPr>
          <p:cNvPr id="40" name="bg object 40"/>
          <p:cNvSpPr/>
          <p:nvPr/>
        </p:nvSpPr>
        <p:spPr>
          <a:xfrm>
            <a:off x="8992528" y="7726939"/>
            <a:ext cx="50800" cy="97790"/>
          </a:xfrm>
          <a:custGeom>
            <a:avLst/>
            <a:gdLst/>
            <a:ahLst/>
            <a:cxnLst/>
            <a:rect l="l" t="t" r="r" b="b"/>
            <a:pathLst>
              <a:path w="50800" h="97790">
                <a:moveTo>
                  <a:pt x="10245" y="97570"/>
                </a:moveTo>
                <a:lnTo>
                  <a:pt x="1675" y="97570"/>
                </a:lnTo>
                <a:lnTo>
                  <a:pt x="1675" y="13999"/>
                </a:lnTo>
                <a:lnTo>
                  <a:pt x="418" y="6895"/>
                </a:lnTo>
                <a:lnTo>
                  <a:pt x="0" y="2086"/>
                </a:lnTo>
                <a:lnTo>
                  <a:pt x="6895" y="2086"/>
                </a:lnTo>
                <a:lnTo>
                  <a:pt x="9609" y="20057"/>
                </a:lnTo>
                <a:lnTo>
                  <a:pt x="13188" y="13749"/>
                </a:lnTo>
                <a:lnTo>
                  <a:pt x="18177" y="7207"/>
                </a:lnTo>
                <a:lnTo>
                  <a:pt x="24889" y="2075"/>
                </a:lnTo>
                <a:lnTo>
                  <a:pt x="33637" y="0"/>
                </a:lnTo>
                <a:lnTo>
                  <a:pt x="39486" y="0"/>
                </a:lnTo>
                <a:lnTo>
                  <a:pt x="44713" y="1046"/>
                </a:lnTo>
                <a:lnTo>
                  <a:pt x="50771" y="4599"/>
                </a:lnTo>
                <a:lnTo>
                  <a:pt x="47645" y="12122"/>
                </a:lnTo>
                <a:lnTo>
                  <a:pt x="42006" y="7942"/>
                </a:lnTo>
                <a:lnTo>
                  <a:pt x="36778" y="6895"/>
                </a:lnTo>
                <a:lnTo>
                  <a:pt x="32187" y="6895"/>
                </a:lnTo>
                <a:lnTo>
                  <a:pt x="24000" y="9735"/>
                </a:lnTo>
                <a:lnTo>
                  <a:pt x="17769" y="16454"/>
                </a:lnTo>
                <a:lnTo>
                  <a:pt x="13262" y="24348"/>
                </a:lnTo>
                <a:lnTo>
                  <a:pt x="10245" y="30713"/>
                </a:lnTo>
                <a:lnTo>
                  <a:pt x="10245" y="97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bg 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107464" y="7689330"/>
            <a:ext cx="1176341" cy="172788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633190" y="8012869"/>
            <a:ext cx="217756" cy="99657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8874557" y="7975264"/>
            <a:ext cx="145415" cy="135255"/>
          </a:xfrm>
          <a:custGeom>
            <a:avLst/>
            <a:gdLst/>
            <a:ahLst/>
            <a:cxnLst/>
            <a:rect l="l" t="t" r="r" b="b"/>
            <a:pathLst>
              <a:path w="145415" h="135254">
                <a:moveTo>
                  <a:pt x="50774" y="42202"/>
                </a:moveTo>
                <a:lnTo>
                  <a:pt x="44716" y="38646"/>
                </a:lnTo>
                <a:lnTo>
                  <a:pt x="39484" y="37604"/>
                </a:lnTo>
                <a:lnTo>
                  <a:pt x="33642" y="37604"/>
                </a:lnTo>
                <a:lnTo>
                  <a:pt x="24892" y="39674"/>
                </a:lnTo>
                <a:lnTo>
                  <a:pt x="18173" y="44805"/>
                </a:lnTo>
                <a:lnTo>
                  <a:pt x="13182" y="51358"/>
                </a:lnTo>
                <a:lnTo>
                  <a:pt x="9613" y="57658"/>
                </a:lnTo>
                <a:lnTo>
                  <a:pt x="6896" y="39687"/>
                </a:lnTo>
                <a:lnTo>
                  <a:pt x="0" y="39687"/>
                </a:lnTo>
                <a:lnTo>
                  <a:pt x="419" y="44500"/>
                </a:lnTo>
                <a:lnTo>
                  <a:pt x="1676" y="51600"/>
                </a:lnTo>
                <a:lnTo>
                  <a:pt x="1676" y="135178"/>
                </a:lnTo>
                <a:lnTo>
                  <a:pt x="10248" y="135178"/>
                </a:lnTo>
                <a:lnTo>
                  <a:pt x="10248" y="68313"/>
                </a:lnTo>
                <a:lnTo>
                  <a:pt x="13258" y="61950"/>
                </a:lnTo>
                <a:lnTo>
                  <a:pt x="17767" y="54063"/>
                </a:lnTo>
                <a:lnTo>
                  <a:pt x="24003" y="47332"/>
                </a:lnTo>
                <a:lnTo>
                  <a:pt x="32181" y="44500"/>
                </a:lnTo>
                <a:lnTo>
                  <a:pt x="36779" y="44500"/>
                </a:lnTo>
                <a:lnTo>
                  <a:pt x="42011" y="45542"/>
                </a:lnTo>
                <a:lnTo>
                  <a:pt x="47650" y="49720"/>
                </a:lnTo>
                <a:lnTo>
                  <a:pt x="50774" y="42202"/>
                </a:lnTo>
                <a:close/>
              </a:path>
              <a:path w="145415" h="135254">
                <a:moveTo>
                  <a:pt x="117640" y="42202"/>
                </a:moveTo>
                <a:lnTo>
                  <a:pt x="111582" y="38646"/>
                </a:lnTo>
                <a:lnTo>
                  <a:pt x="106362" y="37604"/>
                </a:lnTo>
                <a:lnTo>
                  <a:pt x="100507" y="37604"/>
                </a:lnTo>
                <a:lnTo>
                  <a:pt x="91757" y="39674"/>
                </a:lnTo>
                <a:lnTo>
                  <a:pt x="85051" y="44805"/>
                </a:lnTo>
                <a:lnTo>
                  <a:pt x="80060" y="51358"/>
                </a:lnTo>
                <a:lnTo>
                  <a:pt x="76479" y="57658"/>
                </a:lnTo>
                <a:lnTo>
                  <a:pt x="73761" y="39687"/>
                </a:lnTo>
                <a:lnTo>
                  <a:pt x="66878" y="39687"/>
                </a:lnTo>
                <a:lnTo>
                  <a:pt x="67297" y="44500"/>
                </a:lnTo>
                <a:lnTo>
                  <a:pt x="68541" y="51600"/>
                </a:lnTo>
                <a:lnTo>
                  <a:pt x="68541" y="135178"/>
                </a:lnTo>
                <a:lnTo>
                  <a:pt x="77114" y="135178"/>
                </a:lnTo>
                <a:lnTo>
                  <a:pt x="77114" y="68313"/>
                </a:lnTo>
                <a:lnTo>
                  <a:pt x="80137" y="61950"/>
                </a:lnTo>
                <a:lnTo>
                  <a:pt x="84645" y="54063"/>
                </a:lnTo>
                <a:lnTo>
                  <a:pt x="90868" y="47332"/>
                </a:lnTo>
                <a:lnTo>
                  <a:pt x="99060" y="44500"/>
                </a:lnTo>
                <a:lnTo>
                  <a:pt x="103657" y="44500"/>
                </a:lnTo>
                <a:lnTo>
                  <a:pt x="108877" y="45542"/>
                </a:lnTo>
                <a:lnTo>
                  <a:pt x="114515" y="49720"/>
                </a:lnTo>
                <a:lnTo>
                  <a:pt x="117640" y="42202"/>
                </a:lnTo>
                <a:close/>
              </a:path>
              <a:path w="145415" h="135254">
                <a:moveTo>
                  <a:pt x="144411" y="39700"/>
                </a:moveTo>
                <a:lnTo>
                  <a:pt x="135839" y="39700"/>
                </a:lnTo>
                <a:lnTo>
                  <a:pt x="135839" y="135178"/>
                </a:lnTo>
                <a:lnTo>
                  <a:pt x="144411" y="135178"/>
                </a:lnTo>
                <a:lnTo>
                  <a:pt x="144411" y="39700"/>
                </a:lnTo>
                <a:close/>
              </a:path>
              <a:path w="145415" h="135254">
                <a:moveTo>
                  <a:pt x="145034" y="0"/>
                </a:moveTo>
                <a:lnTo>
                  <a:pt x="135013" y="0"/>
                </a:lnTo>
                <a:lnTo>
                  <a:pt x="135013" y="14198"/>
                </a:lnTo>
                <a:lnTo>
                  <a:pt x="145034" y="14198"/>
                </a:lnTo>
                <a:lnTo>
                  <a:pt x="14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bg object 4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9044465" y="8012862"/>
            <a:ext cx="75217" cy="99664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9139763" y="8012862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5">
                <a:moveTo>
                  <a:pt x="30923" y="99664"/>
                </a:moveTo>
                <a:lnTo>
                  <a:pt x="22627" y="99338"/>
                </a:lnTo>
                <a:lnTo>
                  <a:pt x="14548" y="98305"/>
                </a:lnTo>
                <a:lnTo>
                  <a:pt x="6978" y="96491"/>
                </a:lnTo>
                <a:lnTo>
                  <a:pt x="209" y="93816"/>
                </a:lnTo>
                <a:lnTo>
                  <a:pt x="3342" y="86293"/>
                </a:lnTo>
                <a:lnTo>
                  <a:pt x="11222" y="89510"/>
                </a:lnTo>
                <a:lnTo>
                  <a:pt x="17630" y="91491"/>
                </a:lnTo>
                <a:lnTo>
                  <a:pt x="23999" y="92493"/>
                </a:lnTo>
                <a:lnTo>
                  <a:pt x="31760" y="92769"/>
                </a:lnTo>
                <a:lnTo>
                  <a:pt x="40806" y="91480"/>
                </a:lnTo>
                <a:lnTo>
                  <a:pt x="47873" y="87624"/>
                </a:lnTo>
                <a:lnTo>
                  <a:pt x="52472" y="81222"/>
                </a:lnTo>
                <a:lnTo>
                  <a:pt x="54113" y="72293"/>
                </a:lnTo>
                <a:lnTo>
                  <a:pt x="52051" y="63946"/>
                </a:lnTo>
                <a:lnTo>
                  <a:pt x="46541" y="58321"/>
                </a:lnTo>
                <a:lnTo>
                  <a:pt x="38600" y="54458"/>
                </a:lnTo>
                <a:lnTo>
                  <a:pt x="18595" y="47797"/>
                </a:lnTo>
                <a:lnTo>
                  <a:pt x="9217" y="42962"/>
                </a:lnTo>
                <a:lnTo>
                  <a:pt x="2542" y="35972"/>
                </a:lnTo>
                <a:lnTo>
                  <a:pt x="0" y="25905"/>
                </a:lnTo>
                <a:lnTo>
                  <a:pt x="2687" y="13922"/>
                </a:lnTo>
                <a:lnTo>
                  <a:pt x="10056" y="5899"/>
                </a:lnTo>
                <a:lnTo>
                  <a:pt x="21068" y="1402"/>
                </a:lnTo>
                <a:lnTo>
                  <a:pt x="34684" y="0"/>
                </a:lnTo>
                <a:lnTo>
                  <a:pt x="40715" y="420"/>
                </a:lnTo>
                <a:lnTo>
                  <a:pt x="46904" y="1644"/>
                </a:lnTo>
                <a:lnTo>
                  <a:pt x="53721" y="3612"/>
                </a:lnTo>
                <a:lnTo>
                  <a:pt x="61637" y="6266"/>
                </a:lnTo>
                <a:lnTo>
                  <a:pt x="58503" y="13790"/>
                </a:lnTo>
                <a:lnTo>
                  <a:pt x="52226" y="11037"/>
                </a:lnTo>
                <a:lnTo>
                  <a:pt x="46515" y="8853"/>
                </a:lnTo>
                <a:lnTo>
                  <a:pt x="40373" y="7414"/>
                </a:lnTo>
                <a:lnTo>
                  <a:pt x="32800" y="6895"/>
                </a:lnTo>
                <a:lnTo>
                  <a:pt x="23823" y="7829"/>
                </a:lnTo>
                <a:lnTo>
                  <a:pt x="16295" y="10917"/>
                </a:lnTo>
                <a:lnTo>
                  <a:pt x="11117" y="16590"/>
                </a:lnTo>
                <a:lnTo>
                  <a:pt x="9190" y="25277"/>
                </a:lnTo>
                <a:lnTo>
                  <a:pt x="10973" y="32015"/>
                </a:lnTo>
                <a:lnTo>
                  <a:pt x="15772" y="36717"/>
                </a:lnTo>
                <a:lnTo>
                  <a:pt x="22766" y="40086"/>
                </a:lnTo>
                <a:lnTo>
                  <a:pt x="42596" y="46489"/>
                </a:lnTo>
                <a:lnTo>
                  <a:pt x="52943" y="51577"/>
                </a:lnTo>
                <a:lnTo>
                  <a:pt x="60429" y="59603"/>
                </a:lnTo>
                <a:lnTo>
                  <a:pt x="63312" y="72077"/>
                </a:lnTo>
                <a:lnTo>
                  <a:pt x="60778" y="84060"/>
                </a:lnTo>
                <a:lnTo>
                  <a:pt x="53856" y="92691"/>
                </a:lnTo>
                <a:lnTo>
                  <a:pt x="43565" y="97911"/>
                </a:lnTo>
                <a:lnTo>
                  <a:pt x="30923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bg object 4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271002" y="7972546"/>
            <a:ext cx="76885" cy="14060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415829" y="8012862"/>
            <a:ext cx="71448" cy="99664"/>
          </a:xfrm>
          <a:prstGeom prst="rect">
            <a:avLst/>
          </a:prstGeom>
        </p:spPr>
      </p:pic>
      <p:sp>
        <p:nvSpPr>
          <p:cNvPr id="48" name="bg object 48"/>
          <p:cNvSpPr/>
          <p:nvPr/>
        </p:nvSpPr>
        <p:spPr>
          <a:xfrm>
            <a:off x="9510290" y="8012862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5">
                <a:moveTo>
                  <a:pt x="30915" y="99664"/>
                </a:moveTo>
                <a:lnTo>
                  <a:pt x="22623" y="99338"/>
                </a:lnTo>
                <a:lnTo>
                  <a:pt x="14543" y="98305"/>
                </a:lnTo>
                <a:lnTo>
                  <a:pt x="6971" y="96491"/>
                </a:lnTo>
                <a:lnTo>
                  <a:pt x="201" y="93816"/>
                </a:lnTo>
                <a:lnTo>
                  <a:pt x="3342" y="86293"/>
                </a:lnTo>
                <a:lnTo>
                  <a:pt x="11218" y="89510"/>
                </a:lnTo>
                <a:lnTo>
                  <a:pt x="17626" y="91491"/>
                </a:lnTo>
                <a:lnTo>
                  <a:pt x="23995" y="92493"/>
                </a:lnTo>
                <a:lnTo>
                  <a:pt x="31753" y="92769"/>
                </a:lnTo>
                <a:lnTo>
                  <a:pt x="40803" y="91480"/>
                </a:lnTo>
                <a:lnTo>
                  <a:pt x="47872" y="87624"/>
                </a:lnTo>
                <a:lnTo>
                  <a:pt x="52472" y="81222"/>
                </a:lnTo>
                <a:lnTo>
                  <a:pt x="54113" y="72293"/>
                </a:lnTo>
                <a:lnTo>
                  <a:pt x="52050" y="63946"/>
                </a:lnTo>
                <a:lnTo>
                  <a:pt x="46538" y="58321"/>
                </a:lnTo>
                <a:lnTo>
                  <a:pt x="38597" y="54458"/>
                </a:lnTo>
                <a:lnTo>
                  <a:pt x="18595" y="47797"/>
                </a:lnTo>
                <a:lnTo>
                  <a:pt x="9217" y="42962"/>
                </a:lnTo>
                <a:lnTo>
                  <a:pt x="2542" y="35972"/>
                </a:lnTo>
                <a:lnTo>
                  <a:pt x="0" y="25905"/>
                </a:lnTo>
                <a:lnTo>
                  <a:pt x="2686" y="13922"/>
                </a:lnTo>
                <a:lnTo>
                  <a:pt x="10053" y="5899"/>
                </a:lnTo>
                <a:lnTo>
                  <a:pt x="21065" y="1402"/>
                </a:lnTo>
                <a:lnTo>
                  <a:pt x="34684" y="0"/>
                </a:lnTo>
                <a:lnTo>
                  <a:pt x="40718" y="420"/>
                </a:lnTo>
                <a:lnTo>
                  <a:pt x="46907" y="1644"/>
                </a:lnTo>
                <a:lnTo>
                  <a:pt x="53723" y="3612"/>
                </a:lnTo>
                <a:lnTo>
                  <a:pt x="61637" y="6266"/>
                </a:lnTo>
                <a:lnTo>
                  <a:pt x="58496" y="13790"/>
                </a:lnTo>
                <a:lnTo>
                  <a:pt x="52220" y="11037"/>
                </a:lnTo>
                <a:lnTo>
                  <a:pt x="46511" y="8853"/>
                </a:lnTo>
                <a:lnTo>
                  <a:pt x="40368" y="7414"/>
                </a:lnTo>
                <a:lnTo>
                  <a:pt x="32792" y="6895"/>
                </a:lnTo>
                <a:lnTo>
                  <a:pt x="23817" y="7829"/>
                </a:lnTo>
                <a:lnTo>
                  <a:pt x="16291" y="10917"/>
                </a:lnTo>
                <a:lnTo>
                  <a:pt x="11116" y="16590"/>
                </a:lnTo>
                <a:lnTo>
                  <a:pt x="9190" y="25277"/>
                </a:lnTo>
                <a:lnTo>
                  <a:pt x="10972" y="32015"/>
                </a:lnTo>
                <a:lnTo>
                  <a:pt x="15770" y="36717"/>
                </a:lnTo>
                <a:lnTo>
                  <a:pt x="22763" y="40086"/>
                </a:lnTo>
                <a:lnTo>
                  <a:pt x="42592" y="46489"/>
                </a:lnTo>
                <a:lnTo>
                  <a:pt x="52936" y="51577"/>
                </a:lnTo>
                <a:lnTo>
                  <a:pt x="60422" y="59603"/>
                </a:lnTo>
                <a:lnTo>
                  <a:pt x="63304" y="72077"/>
                </a:lnTo>
                <a:lnTo>
                  <a:pt x="60771" y="84060"/>
                </a:lnTo>
                <a:lnTo>
                  <a:pt x="53849" y="92691"/>
                </a:lnTo>
                <a:lnTo>
                  <a:pt x="43557" y="97911"/>
                </a:lnTo>
                <a:lnTo>
                  <a:pt x="30915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bg object 4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597211" y="8012862"/>
            <a:ext cx="74799" cy="135179"/>
          </a:xfrm>
          <a:prstGeom prst="rect">
            <a:avLst/>
          </a:prstGeom>
        </p:spPr>
      </p:pic>
      <p:sp>
        <p:nvSpPr>
          <p:cNvPr id="50" name="bg object 50"/>
          <p:cNvSpPr/>
          <p:nvPr/>
        </p:nvSpPr>
        <p:spPr>
          <a:xfrm>
            <a:off x="9696894" y="7975264"/>
            <a:ext cx="10160" cy="135255"/>
          </a:xfrm>
          <a:custGeom>
            <a:avLst/>
            <a:gdLst/>
            <a:ahLst/>
            <a:cxnLst/>
            <a:rect l="l" t="t" r="r" b="b"/>
            <a:pathLst>
              <a:path w="10159" h="135254">
                <a:moveTo>
                  <a:pt x="9410" y="39700"/>
                </a:moveTo>
                <a:lnTo>
                  <a:pt x="838" y="39700"/>
                </a:lnTo>
                <a:lnTo>
                  <a:pt x="838" y="135178"/>
                </a:lnTo>
                <a:lnTo>
                  <a:pt x="9410" y="135178"/>
                </a:lnTo>
                <a:lnTo>
                  <a:pt x="9410" y="39700"/>
                </a:lnTo>
                <a:close/>
              </a:path>
              <a:path w="10159" h="135254">
                <a:moveTo>
                  <a:pt x="10033" y="0"/>
                </a:moveTo>
                <a:lnTo>
                  <a:pt x="0" y="0"/>
                </a:lnTo>
                <a:lnTo>
                  <a:pt x="0" y="14198"/>
                </a:lnTo>
                <a:lnTo>
                  <a:pt x="10033" y="14198"/>
                </a:lnTo>
                <a:lnTo>
                  <a:pt x="100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bg object 5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734926" y="7975253"/>
            <a:ext cx="228622" cy="14416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0091229" y="8012870"/>
            <a:ext cx="69579" cy="97570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9988423" y="8012869"/>
            <a:ext cx="79188" cy="99657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8423085" y="8012869"/>
            <a:ext cx="1825625" cy="4271645"/>
          </a:xfrm>
          <a:custGeom>
            <a:avLst/>
            <a:gdLst/>
            <a:ahLst/>
            <a:cxnLst/>
            <a:rect l="l" t="t" r="r" b="b"/>
            <a:pathLst>
              <a:path w="1825625" h="4271645">
                <a:moveTo>
                  <a:pt x="345935" y="4011828"/>
                </a:moveTo>
                <a:lnTo>
                  <a:pt x="343776" y="3992715"/>
                </a:lnTo>
                <a:lnTo>
                  <a:pt x="338201" y="3979329"/>
                </a:lnTo>
                <a:lnTo>
                  <a:pt x="330593" y="3971455"/>
                </a:lnTo>
                <a:lnTo>
                  <a:pt x="322338" y="3968877"/>
                </a:lnTo>
                <a:lnTo>
                  <a:pt x="317080" y="3969918"/>
                </a:lnTo>
                <a:lnTo>
                  <a:pt x="311404" y="3973131"/>
                </a:lnTo>
                <a:lnTo>
                  <a:pt x="305574" y="3978668"/>
                </a:lnTo>
                <a:lnTo>
                  <a:pt x="299897" y="3986682"/>
                </a:lnTo>
                <a:lnTo>
                  <a:pt x="308610" y="3991000"/>
                </a:lnTo>
                <a:lnTo>
                  <a:pt x="315328" y="3998671"/>
                </a:lnTo>
                <a:lnTo>
                  <a:pt x="319646" y="4010406"/>
                </a:lnTo>
                <a:lnTo>
                  <a:pt x="321170" y="4026916"/>
                </a:lnTo>
                <a:lnTo>
                  <a:pt x="314121" y="4073537"/>
                </a:lnTo>
                <a:lnTo>
                  <a:pt x="295579" y="4124769"/>
                </a:lnTo>
                <a:lnTo>
                  <a:pt x="269468" y="4174782"/>
                </a:lnTo>
                <a:lnTo>
                  <a:pt x="239712" y="4217721"/>
                </a:lnTo>
                <a:lnTo>
                  <a:pt x="210248" y="4247769"/>
                </a:lnTo>
                <a:lnTo>
                  <a:pt x="184975" y="4259084"/>
                </a:lnTo>
                <a:lnTo>
                  <a:pt x="175679" y="4259084"/>
                </a:lnTo>
                <a:lnTo>
                  <a:pt x="174129" y="4252506"/>
                </a:lnTo>
                <a:lnTo>
                  <a:pt x="174129" y="4242841"/>
                </a:lnTo>
                <a:lnTo>
                  <a:pt x="180848" y="4202684"/>
                </a:lnTo>
                <a:lnTo>
                  <a:pt x="195605" y="4161866"/>
                </a:lnTo>
                <a:lnTo>
                  <a:pt x="210375" y="4126712"/>
                </a:lnTo>
                <a:lnTo>
                  <a:pt x="217081" y="4103535"/>
                </a:lnTo>
                <a:lnTo>
                  <a:pt x="215849" y="4097312"/>
                </a:lnTo>
                <a:lnTo>
                  <a:pt x="211861" y="4091152"/>
                </a:lnTo>
                <a:lnTo>
                  <a:pt x="204673" y="4086453"/>
                </a:lnTo>
                <a:lnTo>
                  <a:pt x="193865" y="4084574"/>
                </a:lnTo>
                <a:lnTo>
                  <a:pt x="183261" y="4122483"/>
                </a:lnTo>
                <a:lnTo>
                  <a:pt x="162229" y="4168229"/>
                </a:lnTo>
                <a:lnTo>
                  <a:pt x="135140" y="4212475"/>
                </a:lnTo>
                <a:lnTo>
                  <a:pt x="106311" y="4245876"/>
                </a:lnTo>
                <a:lnTo>
                  <a:pt x="80098" y="4259084"/>
                </a:lnTo>
                <a:lnTo>
                  <a:pt x="70815" y="4259084"/>
                </a:lnTo>
                <a:lnTo>
                  <a:pt x="68491" y="4253674"/>
                </a:lnTo>
                <a:lnTo>
                  <a:pt x="68491" y="4243997"/>
                </a:lnTo>
                <a:lnTo>
                  <a:pt x="76288" y="4201985"/>
                </a:lnTo>
                <a:lnTo>
                  <a:pt x="93446" y="4147312"/>
                </a:lnTo>
                <a:lnTo>
                  <a:pt x="110604" y="4086898"/>
                </a:lnTo>
                <a:lnTo>
                  <a:pt x="118402" y="4027690"/>
                </a:lnTo>
                <a:lnTo>
                  <a:pt x="115481" y="3999293"/>
                </a:lnTo>
                <a:lnTo>
                  <a:pt x="106654" y="3977576"/>
                </a:lnTo>
                <a:lnTo>
                  <a:pt x="91795" y="3963695"/>
                </a:lnTo>
                <a:lnTo>
                  <a:pt x="70815" y="3958818"/>
                </a:lnTo>
                <a:lnTo>
                  <a:pt x="43751" y="3965117"/>
                </a:lnTo>
                <a:lnTo>
                  <a:pt x="21183" y="3981348"/>
                </a:lnTo>
                <a:lnTo>
                  <a:pt x="5727" y="4003548"/>
                </a:lnTo>
                <a:lnTo>
                  <a:pt x="0" y="4027690"/>
                </a:lnTo>
                <a:lnTo>
                  <a:pt x="1460" y="4038409"/>
                </a:lnTo>
                <a:lnTo>
                  <a:pt x="6184" y="4047286"/>
                </a:lnTo>
                <a:lnTo>
                  <a:pt x="14693" y="4053319"/>
                </a:lnTo>
                <a:lnTo>
                  <a:pt x="27470" y="4055554"/>
                </a:lnTo>
                <a:lnTo>
                  <a:pt x="25146" y="4050144"/>
                </a:lnTo>
                <a:lnTo>
                  <a:pt x="23990" y="4042791"/>
                </a:lnTo>
                <a:lnTo>
                  <a:pt x="23990" y="4034663"/>
                </a:lnTo>
                <a:lnTo>
                  <a:pt x="26187" y="4013733"/>
                </a:lnTo>
                <a:lnTo>
                  <a:pt x="33185" y="3992588"/>
                </a:lnTo>
                <a:lnTo>
                  <a:pt x="45542" y="3976217"/>
                </a:lnTo>
                <a:lnTo>
                  <a:pt x="63855" y="3969651"/>
                </a:lnTo>
                <a:lnTo>
                  <a:pt x="77101" y="3974096"/>
                </a:lnTo>
                <a:lnTo>
                  <a:pt x="84010" y="3986009"/>
                </a:lnTo>
                <a:lnTo>
                  <a:pt x="86652" y="4003281"/>
                </a:lnTo>
                <a:lnTo>
                  <a:pt x="87058" y="4023830"/>
                </a:lnTo>
                <a:lnTo>
                  <a:pt x="79451" y="4084942"/>
                </a:lnTo>
                <a:lnTo>
                  <a:pt x="62687" y="4146778"/>
                </a:lnTo>
                <a:lnTo>
                  <a:pt x="45923" y="4201223"/>
                </a:lnTo>
                <a:lnTo>
                  <a:pt x="38303" y="4240136"/>
                </a:lnTo>
                <a:lnTo>
                  <a:pt x="41922" y="4255744"/>
                </a:lnTo>
                <a:lnTo>
                  <a:pt x="50736" y="4265193"/>
                </a:lnTo>
                <a:lnTo>
                  <a:pt x="61645" y="4269841"/>
                </a:lnTo>
                <a:lnTo>
                  <a:pt x="71577" y="4271086"/>
                </a:lnTo>
                <a:lnTo>
                  <a:pt x="91008" y="4266336"/>
                </a:lnTo>
                <a:lnTo>
                  <a:pt x="111201" y="4253090"/>
                </a:lnTo>
                <a:lnTo>
                  <a:pt x="131597" y="4232884"/>
                </a:lnTo>
                <a:lnTo>
                  <a:pt x="151688" y="4207243"/>
                </a:lnTo>
                <a:lnTo>
                  <a:pt x="148513" y="4217797"/>
                </a:lnTo>
                <a:lnTo>
                  <a:pt x="146075" y="4227258"/>
                </a:lnTo>
                <a:lnTo>
                  <a:pt x="144500" y="4235424"/>
                </a:lnTo>
                <a:lnTo>
                  <a:pt x="143941" y="4242066"/>
                </a:lnTo>
                <a:lnTo>
                  <a:pt x="147078" y="4255084"/>
                </a:lnTo>
                <a:lnTo>
                  <a:pt x="155067" y="4264114"/>
                </a:lnTo>
                <a:lnTo>
                  <a:pt x="165823" y="4269384"/>
                </a:lnTo>
                <a:lnTo>
                  <a:pt x="177228" y="4271086"/>
                </a:lnTo>
                <a:lnTo>
                  <a:pt x="206679" y="4261167"/>
                </a:lnTo>
                <a:lnTo>
                  <a:pt x="238594" y="4234510"/>
                </a:lnTo>
                <a:lnTo>
                  <a:pt x="270433" y="4195724"/>
                </a:lnTo>
                <a:lnTo>
                  <a:pt x="299643" y="4149445"/>
                </a:lnTo>
                <a:lnTo>
                  <a:pt x="323659" y="4100284"/>
                </a:lnTo>
                <a:lnTo>
                  <a:pt x="339940" y="4052874"/>
                </a:lnTo>
                <a:lnTo>
                  <a:pt x="345935" y="4011828"/>
                </a:lnTo>
                <a:close/>
              </a:path>
              <a:path w="1825625" h="4271645">
                <a:moveTo>
                  <a:pt x="522782" y="4179379"/>
                </a:moveTo>
                <a:lnTo>
                  <a:pt x="517740" y="4174744"/>
                </a:lnTo>
                <a:lnTo>
                  <a:pt x="504228" y="4198620"/>
                </a:lnTo>
                <a:lnTo>
                  <a:pt x="488289" y="4218317"/>
                </a:lnTo>
                <a:lnTo>
                  <a:pt x="471982" y="4231716"/>
                </a:lnTo>
                <a:lnTo>
                  <a:pt x="457377" y="4236656"/>
                </a:lnTo>
                <a:lnTo>
                  <a:pt x="450811" y="4236656"/>
                </a:lnTo>
                <a:lnTo>
                  <a:pt x="445770" y="4232402"/>
                </a:lnTo>
                <a:lnTo>
                  <a:pt x="445770" y="4221950"/>
                </a:lnTo>
                <a:lnTo>
                  <a:pt x="448373" y="4207167"/>
                </a:lnTo>
                <a:lnTo>
                  <a:pt x="453974" y="4191660"/>
                </a:lnTo>
                <a:lnTo>
                  <a:pt x="459816" y="4174553"/>
                </a:lnTo>
                <a:lnTo>
                  <a:pt x="462407" y="4156938"/>
                </a:lnTo>
                <a:lnTo>
                  <a:pt x="460933" y="4145330"/>
                </a:lnTo>
                <a:lnTo>
                  <a:pt x="460806" y="4144314"/>
                </a:lnTo>
                <a:lnTo>
                  <a:pt x="455688" y="4133138"/>
                </a:lnTo>
                <a:lnTo>
                  <a:pt x="446570" y="4125163"/>
                </a:lnTo>
                <a:lnTo>
                  <a:pt x="433006" y="4122115"/>
                </a:lnTo>
                <a:lnTo>
                  <a:pt x="408749" y="4130319"/>
                </a:lnTo>
                <a:lnTo>
                  <a:pt x="387629" y="4152341"/>
                </a:lnTo>
                <a:lnTo>
                  <a:pt x="369557" y="4184307"/>
                </a:lnTo>
                <a:lnTo>
                  <a:pt x="354444" y="4222331"/>
                </a:lnTo>
                <a:lnTo>
                  <a:pt x="354063" y="4218851"/>
                </a:lnTo>
                <a:lnTo>
                  <a:pt x="353669" y="4214977"/>
                </a:lnTo>
                <a:lnTo>
                  <a:pt x="353771" y="4207167"/>
                </a:lnTo>
                <a:lnTo>
                  <a:pt x="354545" y="4191660"/>
                </a:lnTo>
                <a:lnTo>
                  <a:pt x="357200" y="4171785"/>
                </a:lnTo>
                <a:lnTo>
                  <a:pt x="361670" y="4151553"/>
                </a:lnTo>
                <a:lnTo>
                  <a:pt x="367995" y="4132948"/>
                </a:lnTo>
                <a:lnTo>
                  <a:pt x="384924" y="4117860"/>
                </a:lnTo>
                <a:lnTo>
                  <a:pt x="401154" y="4103382"/>
                </a:lnTo>
                <a:lnTo>
                  <a:pt x="429615" y="4062425"/>
                </a:lnTo>
                <a:lnTo>
                  <a:pt x="449503" y="4019880"/>
                </a:lnTo>
                <a:lnTo>
                  <a:pt x="455472" y="3992486"/>
                </a:lnTo>
                <a:lnTo>
                  <a:pt x="456996" y="3985514"/>
                </a:lnTo>
                <a:lnTo>
                  <a:pt x="456298" y="3977297"/>
                </a:lnTo>
                <a:lnTo>
                  <a:pt x="454088" y="3969410"/>
                </a:lnTo>
                <a:lnTo>
                  <a:pt x="450126" y="3963479"/>
                </a:lnTo>
                <a:lnTo>
                  <a:pt x="444220" y="3961142"/>
                </a:lnTo>
                <a:lnTo>
                  <a:pt x="443839" y="3961396"/>
                </a:lnTo>
                <a:lnTo>
                  <a:pt x="443839" y="3993248"/>
                </a:lnTo>
                <a:lnTo>
                  <a:pt x="443839" y="3995572"/>
                </a:lnTo>
                <a:lnTo>
                  <a:pt x="437781" y="4018978"/>
                </a:lnTo>
                <a:lnTo>
                  <a:pt x="421779" y="4053382"/>
                </a:lnTo>
                <a:lnTo>
                  <a:pt x="399110" y="4089450"/>
                </a:lnTo>
                <a:lnTo>
                  <a:pt x="373024" y="4117860"/>
                </a:lnTo>
                <a:lnTo>
                  <a:pt x="390918" y="4071658"/>
                </a:lnTo>
                <a:lnTo>
                  <a:pt x="412013" y="4031513"/>
                </a:lnTo>
                <a:lnTo>
                  <a:pt x="430923" y="4003205"/>
                </a:lnTo>
                <a:lnTo>
                  <a:pt x="442290" y="3992486"/>
                </a:lnTo>
                <a:lnTo>
                  <a:pt x="443445" y="3992486"/>
                </a:lnTo>
                <a:lnTo>
                  <a:pt x="443839" y="3993248"/>
                </a:lnTo>
                <a:lnTo>
                  <a:pt x="443839" y="3961396"/>
                </a:lnTo>
                <a:lnTo>
                  <a:pt x="399262" y="4009720"/>
                </a:lnTo>
                <a:lnTo>
                  <a:pt x="373748" y="4058793"/>
                </a:lnTo>
                <a:lnTo>
                  <a:pt x="351040" y="4114025"/>
                </a:lnTo>
                <a:lnTo>
                  <a:pt x="334746" y="4167644"/>
                </a:lnTo>
                <a:lnTo>
                  <a:pt x="328523" y="4211879"/>
                </a:lnTo>
                <a:lnTo>
                  <a:pt x="329641" y="4226826"/>
                </a:lnTo>
                <a:lnTo>
                  <a:pt x="332828" y="4239692"/>
                </a:lnTo>
                <a:lnTo>
                  <a:pt x="337832" y="4248721"/>
                </a:lnTo>
                <a:lnTo>
                  <a:pt x="344385" y="4252125"/>
                </a:lnTo>
                <a:lnTo>
                  <a:pt x="359968" y="4235437"/>
                </a:lnTo>
                <a:lnTo>
                  <a:pt x="365569" y="4222331"/>
                </a:lnTo>
                <a:lnTo>
                  <a:pt x="375627" y="4198721"/>
                </a:lnTo>
                <a:lnTo>
                  <a:pt x="394335" y="4162018"/>
                </a:lnTo>
                <a:lnTo>
                  <a:pt x="419061" y="4145330"/>
                </a:lnTo>
                <a:lnTo>
                  <a:pt x="427189" y="4145330"/>
                </a:lnTo>
                <a:lnTo>
                  <a:pt x="433768" y="4150360"/>
                </a:lnTo>
                <a:lnTo>
                  <a:pt x="433768" y="4163898"/>
                </a:lnTo>
                <a:lnTo>
                  <a:pt x="431901" y="4178579"/>
                </a:lnTo>
                <a:lnTo>
                  <a:pt x="427774" y="4193984"/>
                </a:lnTo>
                <a:lnTo>
                  <a:pt x="423646" y="4208957"/>
                </a:lnTo>
                <a:lnTo>
                  <a:pt x="421779" y="4222331"/>
                </a:lnTo>
                <a:lnTo>
                  <a:pt x="423456" y="4232021"/>
                </a:lnTo>
                <a:lnTo>
                  <a:pt x="428459" y="4239742"/>
                </a:lnTo>
                <a:lnTo>
                  <a:pt x="436803" y="4244860"/>
                </a:lnTo>
                <a:lnTo>
                  <a:pt x="448475" y="4246715"/>
                </a:lnTo>
                <a:lnTo>
                  <a:pt x="470369" y="4241520"/>
                </a:lnTo>
                <a:lnTo>
                  <a:pt x="477316" y="4236656"/>
                </a:lnTo>
                <a:lnTo>
                  <a:pt x="490702" y="4227271"/>
                </a:lnTo>
                <a:lnTo>
                  <a:pt x="508508" y="4205897"/>
                </a:lnTo>
                <a:lnTo>
                  <a:pt x="522782" y="4179379"/>
                </a:lnTo>
                <a:close/>
              </a:path>
              <a:path w="1825625" h="4271645">
                <a:moveTo>
                  <a:pt x="1825294" y="72072"/>
                </a:moveTo>
                <a:lnTo>
                  <a:pt x="1822411" y="59601"/>
                </a:lnTo>
                <a:lnTo>
                  <a:pt x="1814931" y="51574"/>
                </a:lnTo>
                <a:lnTo>
                  <a:pt x="1804581" y="46482"/>
                </a:lnTo>
                <a:lnTo>
                  <a:pt x="1784756" y="40081"/>
                </a:lnTo>
                <a:lnTo>
                  <a:pt x="1777758" y="36715"/>
                </a:lnTo>
                <a:lnTo>
                  <a:pt x="1772958" y="32016"/>
                </a:lnTo>
                <a:lnTo>
                  <a:pt x="1771180" y="25273"/>
                </a:lnTo>
                <a:lnTo>
                  <a:pt x="1773110" y="16586"/>
                </a:lnTo>
                <a:lnTo>
                  <a:pt x="1778279" y="10922"/>
                </a:lnTo>
                <a:lnTo>
                  <a:pt x="1785810" y="7823"/>
                </a:lnTo>
                <a:lnTo>
                  <a:pt x="1794789" y="6896"/>
                </a:lnTo>
                <a:lnTo>
                  <a:pt x="1802358" y="7416"/>
                </a:lnTo>
                <a:lnTo>
                  <a:pt x="1808505" y="8851"/>
                </a:lnTo>
                <a:lnTo>
                  <a:pt x="1814207" y="11036"/>
                </a:lnTo>
                <a:lnTo>
                  <a:pt x="1820481" y="13792"/>
                </a:lnTo>
                <a:lnTo>
                  <a:pt x="1823631" y="6261"/>
                </a:lnTo>
                <a:lnTo>
                  <a:pt x="1815719" y="3606"/>
                </a:lnTo>
                <a:lnTo>
                  <a:pt x="1808899" y="1638"/>
                </a:lnTo>
                <a:lnTo>
                  <a:pt x="1802714" y="419"/>
                </a:lnTo>
                <a:lnTo>
                  <a:pt x="1796681" y="0"/>
                </a:lnTo>
                <a:lnTo>
                  <a:pt x="1783054" y="1397"/>
                </a:lnTo>
                <a:lnTo>
                  <a:pt x="1772043" y="5892"/>
                </a:lnTo>
                <a:lnTo>
                  <a:pt x="1764677" y="13919"/>
                </a:lnTo>
                <a:lnTo>
                  <a:pt x="1761985" y="25908"/>
                </a:lnTo>
                <a:lnTo>
                  <a:pt x="1764538" y="35966"/>
                </a:lnTo>
                <a:lnTo>
                  <a:pt x="1771205" y="42964"/>
                </a:lnTo>
                <a:lnTo>
                  <a:pt x="1780590" y="47790"/>
                </a:lnTo>
                <a:lnTo>
                  <a:pt x="1800593" y="54457"/>
                </a:lnTo>
                <a:lnTo>
                  <a:pt x="1808530" y="58318"/>
                </a:lnTo>
                <a:lnTo>
                  <a:pt x="1814042" y="63944"/>
                </a:lnTo>
                <a:lnTo>
                  <a:pt x="1816100" y="72288"/>
                </a:lnTo>
                <a:lnTo>
                  <a:pt x="1814461" y="81216"/>
                </a:lnTo>
                <a:lnTo>
                  <a:pt x="1809864" y="87617"/>
                </a:lnTo>
                <a:lnTo>
                  <a:pt x="1802790" y="91478"/>
                </a:lnTo>
                <a:lnTo>
                  <a:pt x="1793748" y="92773"/>
                </a:lnTo>
                <a:lnTo>
                  <a:pt x="1785988" y="92494"/>
                </a:lnTo>
                <a:lnTo>
                  <a:pt x="1779612" y="91490"/>
                </a:lnTo>
                <a:lnTo>
                  <a:pt x="1773212" y="89509"/>
                </a:lnTo>
                <a:lnTo>
                  <a:pt x="1765338" y="86296"/>
                </a:lnTo>
                <a:lnTo>
                  <a:pt x="1762188" y="93814"/>
                </a:lnTo>
                <a:lnTo>
                  <a:pt x="1768957" y="96494"/>
                </a:lnTo>
                <a:lnTo>
                  <a:pt x="1776539" y="98310"/>
                </a:lnTo>
                <a:lnTo>
                  <a:pt x="1784616" y="99339"/>
                </a:lnTo>
                <a:lnTo>
                  <a:pt x="1792909" y="99669"/>
                </a:lnTo>
                <a:lnTo>
                  <a:pt x="1805546" y="97917"/>
                </a:lnTo>
                <a:lnTo>
                  <a:pt x="1815833" y="92684"/>
                </a:lnTo>
                <a:lnTo>
                  <a:pt x="1822754" y="84061"/>
                </a:lnTo>
                <a:lnTo>
                  <a:pt x="1825294" y="72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bg object 5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923801" y="12019278"/>
            <a:ext cx="301814" cy="249196"/>
          </a:xfrm>
          <a:prstGeom prst="rect">
            <a:avLst/>
          </a:prstGeom>
        </p:spPr>
      </p:pic>
      <p:sp>
        <p:nvSpPr>
          <p:cNvPr id="56" name="bg object 56"/>
          <p:cNvSpPr/>
          <p:nvPr/>
        </p:nvSpPr>
        <p:spPr>
          <a:xfrm>
            <a:off x="9315372" y="11971685"/>
            <a:ext cx="217170" cy="290830"/>
          </a:xfrm>
          <a:custGeom>
            <a:avLst/>
            <a:gdLst/>
            <a:ahLst/>
            <a:cxnLst/>
            <a:rect l="l" t="t" r="r" b="b"/>
            <a:pathLst>
              <a:path w="217170" h="290829">
                <a:moveTo>
                  <a:pt x="29023" y="290207"/>
                </a:moveTo>
                <a:lnTo>
                  <a:pt x="18939" y="288340"/>
                </a:lnTo>
                <a:lnTo>
                  <a:pt x="9578" y="282518"/>
                </a:lnTo>
                <a:lnTo>
                  <a:pt x="2685" y="272416"/>
                </a:lnTo>
                <a:lnTo>
                  <a:pt x="0" y="257706"/>
                </a:lnTo>
                <a:lnTo>
                  <a:pt x="9516" y="221083"/>
                </a:lnTo>
                <a:lnTo>
                  <a:pt x="34053" y="182395"/>
                </a:lnTo>
                <a:lnTo>
                  <a:pt x="67585" y="151760"/>
                </a:lnTo>
                <a:lnTo>
                  <a:pt x="104092" y="139300"/>
                </a:lnTo>
                <a:lnTo>
                  <a:pt x="114920" y="139300"/>
                </a:lnTo>
                <a:lnTo>
                  <a:pt x="121113" y="143174"/>
                </a:lnTo>
                <a:lnTo>
                  <a:pt x="121113" y="153232"/>
                </a:lnTo>
                <a:lnTo>
                  <a:pt x="120335" y="156717"/>
                </a:lnTo>
                <a:lnTo>
                  <a:pt x="117643" y="152844"/>
                </a:lnTo>
                <a:lnTo>
                  <a:pt x="112610" y="150907"/>
                </a:lnTo>
                <a:lnTo>
                  <a:pt x="75743" y="162679"/>
                </a:lnTo>
                <a:lnTo>
                  <a:pt x="33491" y="224531"/>
                </a:lnTo>
                <a:lnTo>
                  <a:pt x="27094" y="253062"/>
                </a:lnTo>
                <a:lnTo>
                  <a:pt x="27094" y="264668"/>
                </a:lnTo>
                <a:lnTo>
                  <a:pt x="32508" y="271638"/>
                </a:lnTo>
                <a:lnTo>
                  <a:pt x="41026" y="271638"/>
                </a:lnTo>
                <a:lnTo>
                  <a:pt x="81366" y="242666"/>
                </a:lnTo>
                <a:lnTo>
                  <a:pt x="104038" y="209116"/>
                </a:lnTo>
                <a:lnTo>
                  <a:pt x="124605" y="165228"/>
                </a:lnTo>
                <a:lnTo>
                  <a:pt x="146933" y="107905"/>
                </a:lnTo>
                <a:lnTo>
                  <a:pt x="169732" y="54609"/>
                </a:lnTo>
                <a:lnTo>
                  <a:pt x="191154" y="15315"/>
                </a:lnTo>
                <a:lnTo>
                  <a:pt x="209351" y="0"/>
                </a:lnTo>
                <a:lnTo>
                  <a:pt x="213598" y="0"/>
                </a:lnTo>
                <a:lnTo>
                  <a:pt x="217083" y="3873"/>
                </a:lnTo>
                <a:lnTo>
                  <a:pt x="217083" y="8899"/>
                </a:lnTo>
                <a:lnTo>
                  <a:pt x="207828" y="36137"/>
                </a:lnTo>
                <a:lnTo>
                  <a:pt x="185758" y="82766"/>
                </a:lnTo>
                <a:lnTo>
                  <a:pt x="159416" y="140036"/>
                </a:lnTo>
                <a:lnTo>
                  <a:pt x="137345" y="199202"/>
                </a:lnTo>
                <a:lnTo>
                  <a:pt x="128090" y="251514"/>
                </a:lnTo>
                <a:lnTo>
                  <a:pt x="128090" y="273179"/>
                </a:lnTo>
                <a:lnTo>
                  <a:pt x="136989" y="273179"/>
                </a:lnTo>
                <a:lnTo>
                  <a:pt x="150706" y="269183"/>
                </a:lnTo>
                <a:lnTo>
                  <a:pt x="166637" y="257750"/>
                </a:lnTo>
                <a:lnTo>
                  <a:pt x="182642" y="239714"/>
                </a:lnTo>
                <a:lnTo>
                  <a:pt x="196577" y="215909"/>
                </a:lnTo>
                <a:lnTo>
                  <a:pt x="201221" y="219394"/>
                </a:lnTo>
                <a:lnTo>
                  <a:pt x="186825" y="247033"/>
                </a:lnTo>
                <a:lnTo>
                  <a:pt x="167894" y="268974"/>
                </a:lnTo>
                <a:lnTo>
                  <a:pt x="146859" y="283442"/>
                </a:lnTo>
                <a:lnTo>
                  <a:pt x="126153" y="288659"/>
                </a:lnTo>
                <a:lnTo>
                  <a:pt x="114001" y="286029"/>
                </a:lnTo>
                <a:lnTo>
                  <a:pt x="106129" y="279227"/>
                </a:lnTo>
                <a:lnTo>
                  <a:pt x="101884" y="269887"/>
                </a:lnTo>
                <a:lnTo>
                  <a:pt x="100614" y="259643"/>
                </a:lnTo>
                <a:lnTo>
                  <a:pt x="101110" y="251921"/>
                </a:lnTo>
                <a:lnTo>
                  <a:pt x="102548" y="242276"/>
                </a:lnTo>
                <a:lnTo>
                  <a:pt x="104858" y="230962"/>
                </a:lnTo>
                <a:lnTo>
                  <a:pt x="107966" y="218235"/>
                </a:lnTo>
                <a:lnTo>
                  <a:pt x="88341" y="246950"/>
                </a:lnTo>
                <a:lnTo>
                  <a:pt x="67917" y="269749"/>
                </a:lnTo>
                <a:lnTo>
                  <a:pt x="47781" y="284785"/>
                </a:lnTo>
                <a:lnTo>
                  <a:pt x="29023" y="29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bg object 5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00335" y="12114082"/>
            <a:ext cx="173746" cy="148588"/>
          </a:xfrm>
          <a:prstGeom prst="rect">
            <a:avLst/>
          </a:prstGeom>
        </p:spPr>
      </p:pic>
      <p:sp>
        <p:nvSpPr>
          <p:cNvPr id="58" name="bg object 58"/>
          <p:cNvSpPr/>
          <p:nvPr/>
        </p:nvSpPr>
        <p:spPr>
          <a:xfrm>
            <a:off x="9768123" y="11974004"/>
            <a:ext cx="309245" cy="294640"/>
          </a:xfrm>
          <a:custGeom>
            <a:avLst/>
            <a:gdLst/>
            <a:ahLst/>
            <a:cxnLst/>
            <a:rect l="l" t="t" r="r" b="b"/>
            <a:pathLst>
              <a:path w="309245" h="294640">
                <a:moveTo>
                  <a:pt x="158249" y="159036"/>
                </a:moveTo>
                <a:lnTo>
                  <a:pt x="87048" y="159036"/>
                </a:lnTo>
                <a:lnTo>
                  <a:pt x="97839" y="158668"/>
                </a:lnTo>
                <a:lnTo>
                  <a:pt x="109540" y="157538"/>
                </a:lnTo>
                <a:lnTo>
                  <a:pt x="122474" y="155609"/>
                </a:lnTo>
                <a:lnTo>
                  <a:pt x="136967" y="152844"/>
                </a:lnTo>
                <a:lnTo>
                  <a:pt x="159645" y="97945"/>
                </a:lnTo>
                <a:lnTo>
                  <a:pt x="185191" y="48851"/>
                </a:lnTo>
                <a:lnTo>
                  <a:pt x="209938" y="13543"/>
                </a:lnTo>
                <a:lnTo>
                  <a:pt x="230223" y="0"/>
                </a:lnTo>
                <a:lnTo>
                  <a:pt x="236137" y="2340"/>
                </a:lnTo>
                <a:lnTo>
                  <a:pt x="240092" y="8272"/>
                </a:lnTo>
                <a:lnTo>
                  <a:pt x="242306" y="16162"/>
                </a:lnTo>
                <a:lnTo>
                  <a:pt x="242996" y="24379"/>
                </a:lnTo>
                <a:lnTo>
                  <a:pt x="241533" y="31342"/>
                </a:lnTo>
                <a:lnTo>
                  <a:pt x="228286" y="31342"/>
                </a:lnTo>
                <a:lnTo>
                  <a:pt x="217641" y="39885"/>
                </a:lnTo>
                <a:lnTo>
                  <a:pt x="200325" y="63411"/>
                </a:lnTo>
                <a:lnTo>
                  <a:pt x="180834" y="98763"/>
                </a:lnTo>
                <a:lnTo>
                  <a:pt x="163665" y="142785"/>
                </a:lnTo>
                <a:lnTo>
                  <a:pt x="176522" y="142785"/>
                </a:lnTo>
                <a:lnTo>
                  <a:pt x="158639" y="157884"/>
                </a:lnTo>
                <a:lnTo>
                  <a:pt x="158249" y="159036"/>
                </a:lnTo>
                <a:close/>
              </a:path>
              <a:path w="309245" h="294640">
                <a:moveTo>
                  <a:pt x="176522" y="142785"/>
                </a:moveTo>
                <a:lnTo>
                  <a:pt x="163665" y="142785"/>
                </a:lnTo>
                <a:lnTo>
                  <a:pt x="189021" y="116551"/>
                </a:lnTo>
                <a:lnTo>
                  <a:pt x="210098" y="85274"/>
                </a:lnTo>
                <a:lnTo>
                  <a:pt x="224501" y="55666"/>
                </a:lnTo>
                <a:lnTo>
                  <a:pt x="229834" y="34438"/>
                </a:lnTo>
                <a:lnTo>
                  <a:pt x="229834" y="32112"/>
                </a:lnTo>
                <a:lnTo>
                  <a:pt x="229445" y="31342"/>
                </a:lnTo>
                <a:lnTo>
                  <a:pt x="241533" y="31342"/>
                </a:lnTo>
                <a:lnTo>
                  <a:pt x="236236" y="56557"/>
                </a:lnTo>
                <a:lnTo>
                  <a:pt x="217939" y="94323"/>
                </a:lnTo>
                <a:lnTo>
                  <a:pt x="191081" y="130493"/>
                </a:lnTo>
                <a:lnTo>
                  <a:pt x="176522" y="142785"/>
                </a:lnTo>
                <a:close/>
              </a:path>
              <a:path w="309245" h="294640">
                <a:moveTo>
                  <a:pt x="52716" y="148970"/>
                </a:moveTo>
                <a:lnTo>
                  <a:pt x="27475" y="148970"/>
                </a:lnTo>
                <a:lnTo>
                  <a:pt x="44602" y="109258"/>
                </a:lnTo>
                <a:lnTo>
                  <a:pt x="62348" y="76222"/>
                </a:lnTo>
                <a:lnTo>
                  <a:pt x="79007" y="53634"/>
                </a:lnTo>
                <a:lnTo>
                  <a:pt x="92874" y="45266"/>
                </a:lnTo>
                <a:lnTo>
                  <a:pt x="96740" y="45266"/>
                </a:lnTo>
                <a:lnTo>
                  <a:pt x="100996" y="48362"/>
                </a:lnTo>
                <a:lnTo>
                  <a:pt x="100996" y="53777"/>
                </a:lnTo>
                <a:lnTo>
                  <a:pt x="96110" y="68638"/>
                </a:lnTo>
                <a:lnTo>
                  <a:pt x="83678" y="91698"/>
                </a:lnTo>
                <a:lnTo>
                  <a:pt x="67039" y="121144"/>
                </a:lnTo>
                <a:lnTo>
                  <a:pt x="52716" y="148970"/>
                </a:lnTo>
                <a:close/>
              </a:path>
              <a:path w="309245" h="294640">
                <a:moveTo>
                  <a:pt x="34438" y="294089"/>
                </a:moveTo>
                <a:lnTo>
                  <a:pt x="19589" y="291694"/>
                </a:lnTo>
                <a:lnTo>
                  <a:pt x="8803" y="284510"/>
                </a:lnTo>
                <a:lnTo>
                  <a:pt x="2224" y="272537"/>
                </a:lnTo>
                <a:lnTo>
                  <a:pt x="0" y="255777"/>
                </a:lnTo>
                <a:lnTo>
                  <a:pt x="1959" y="235739"/>
                </a:lnTo>
                <a:lnTo>
                  <a:pt x="7256" y="211276"/>
                </a:lnTo>
                <a:lnTo>
                  <a:pt x="15020" y="184491"/>
                </a:lnTo>
                <a:lnTo>
                  <a:pt x="24379" y="157488"/>
                </a:lnTo>
                <a:lnTo>
                  <a:pt x="19354" y="156710"/>
                </a:lnTo>
                <a:lnTo>
                  <a:pt x="14710" y="153614"/>
                </a:lnTo>
                <a:lnTo>
                  <a:pt x="10454" y="152066"/>
                </a:lnTo>
                <a:lnTo>
                  <a:pt x="10454" y="145103"/>
                </a:lnTo>
                <a:lnTo>
                  <a:pt x="14328" y="145492"/>
                </a:lnTo>
                <a:lnTo>
                  <a:pt x="20131" y="148581"/>
                </a:lnTo>
                <a:lnTo>
                  <a:pt x="27475" y="148970"/>
                </a:lnTo>
                <a:lnTo>
                  <a:pt x="52716" y="148970"/>
                </a:lnTo>
                <a:lnTo>
                  <a:pt x="49529" y="155162"/>
                </a:lnTo>
                <a:lnTo>
                  <a:pt x="58920" y="156748"/>
                </a:lnTo>
                <a:lnTo>
                  <a:pt x="68134" y="157971"/>
                </a:lnTo>
                <a:lnTo>
                  <a:pt x="77426" y="158757"/>
                </a:lnTo>
                <a:lnTo>
                  <a:pt x="87048" y="159036"/>
                </a:lnTo>
                <a:lnTo>
                  <a:pt x="158249" y="159036"/>
                </a:lnTo>
                <a:lnTo>
                  <a:pt x="156806" y="163291"/>
                </a:lnTo>
                <a:lnTo>
                  <a:pt x="132704" y="163291"/>
                </a:lnTo>
                <a:lnTo>
                  <a:pt x="126994" y="164458"/>
                </a:lnTo>
                <a:lnTo>
                  <a:pt x="45259" y="164458"/>
                </a:lnTo>
                <a:lnTo>
                  <a:pt x="36872" y="185366"/>
                </a:lnTo>
                <a:lnTo>
                  <a:pt x="30115" y="206636"/>
                </a:lnTo>
                <a:lnTo>
                  <a:pt x="25608" y="227906"/>
                </a:lnTo>
                <a:lnTo>
                  <a:pt x="23968" y="248814"/>
                </a:lnTo>
                <a:lnTo>
                  <a:pt x="25177" y="263120"/>
                </a:lnTo>
                <a:lnTo>
                  <a:pt x="28999" y="272711"/>
                </a:lnTo>
                <a:lnTo>
                  <a:pt x="35723" y="278093"/>
                </a:lnTo>
                <a:lnTo>
                  <a:pt x="45640" y="279775"/>
                </a:lnTo>
                <a:lnTo>
                  <a:pt x="75424" y="279775"/>
                </a:lnTo>
                <a:lnTo>
                  <a:pt x="57581" y="289735"/>
                </a:lnTo>
                <a:lnTo>
                  <a:pt x="34438" y="294089"/>
                </a:lnTo>
                <a:close/>
              </a:path>
              <a:path w="309245" h="294640">
                <a:moveTo>
                  <a:pt x="151578" y="261198"/>
                </a:moveTo>
                <a:lnTo>
                  <a:pt x="140459" y="261198"/>
                </a:lnTo>
                <a:lnTo>
                  <a:pt x="155562" y="223177"/>
                </a:lnTo>
                <a:lnTo>
                  <a:pt x="173638" y="191212"/>
                </a:lnTo>
                <a:lnTo>
                  <a:pt x="194761" y="169185"/>
                </a:lnTo>
                <a:lnTo>
                  <a:pt x="219005" y="160980"/>
                </a:lnTo>
                <a:lnTo>
                  <a:pt x="232583" y="164027"/>
                </a:lnTo>
                <a:lnTo>
                  <a:pt x="241696" y="172008"/>
                </a:lnTo>
                <a:lnTo>
                  <a:pt x="246816" y="183182"/>
                </a:lnTo>
                <a:lnTo>
                  <a:pt x="246944" y="184193"/>
                </a:lnTo>
                <a:lnTo>
                  <a:pt x="205080" y="184193"/>
                </a:lnTo>
                <a:lnTo>
                  <a:pt x="180353" y="200880"/>
                </a:lnTo>
                <a:lnTo>
                  <a:pt x="161647" y="237593"/>
                </a:lnTo>
                <a:lnTo>
                  <a:pt x="151578" y="261198"/>
                </a:lnTo>
                <a:close/>
              </a:path>
              <a:path w="309245" h="294640">
                <a:moveTo>
                  <a:pt x="75424" y="279775"/>
                </a:moveTo>
                <a:lnTo>
                  <a:pt x="45640" y="279775"/>
                </a:lnTo>
                <a:lnTo>
                  <a:pt x="65612" y="275150"/>
                </a:lnTo>
                <a:lnTo>
                  <a:pt x="85006" y="261927"/>
                </a:lnTo>
                <a:lnTo>
                  <a:pt x="103097" y="241086"/>
                </a:lnTo>
                <a:lnTo>
                  <a:pt x="119161" y="213606"/>
                </a:lnTo>
                <a:lnTo>
                  <a:pt x="121920" y="200880"/>
                </a:lnTo>
                <a:lnTo>
                  <a:pt x="124797" y="189226"/>
                </a:lnTo>
                <a:lnTo>
                  <a:pt x="128302" y="176922"/>
                </a:lnTo>
                <a:lnTo>
                  <a:pt x="132704" y="163291"/>
                </a:lnTo>
                <a:lnTo>
                  <a:pt x="156806" y="163291"/>
                </a:lnTo>
                <a:lnTo>
                  <a:pt x="151595" y="178665"/>
                </a:lnTo>
                <a:lnTo>
                  <a:pt x="145531" y="203690"/>
                </a:lnTo>
                <a:lnTo>
                  <a:pt x="141283" y="228352"/>
                </a:lnTo>
                <a:lnTo>
                  <a:pt x="140752" y="234882"/>
                </a:lnTo>
                <a:lnTo>
                  <a:pt x="115698" y="234882"/>
                </a:lnTo>
                <a:lnTo>
                  <a:pt x="99080" y="258826"/>
                </a:lnTo>
                <a:lnTo>
                  <a:pt x="79418" y="277545"/>
                </a:lnTo>
                <a:lnTo>
                  <a:pt x="75424" y="279775"/>
                </a:lnTo>
                <a:close/>
              </a:path>
              <a:path w="309245" h="294640">
                <a:moveTo>
                  <a:pt x="85111" y="168713"/>
                </a:moveTo>
                <a:lnTo>
                  <a:pt x="74638" y="168374"/>
                </a:lnTo>
                <a:lnTo>
                  <a:pt x="64602" y="167454"/>
                </a:lnTo>
                <a:lnTo>
                  <a:pt x="54857" y="166100"/>
                </a:lnTo>
                <a:lnTo>
                  <a:pt x="45259" y="164458"/>
                </a:lnTo>
                <a:lnTo>
                  <a:pt x="126994" y="164458"/>
                </a:lnTo>
                <a:lnTo>
                  <a:pt x="119772" y="165933"/>
                </a:lnTo>
                <a:lnTo>
                  <a:pt x="107601" y="167598"/>
                </a:lnTo>
                <a:lnTo>
                  <a:pt x="96083" y="168464"/>
                </a:lnTo>
                <a:lnTo>
                  <a:pt x="85111" y="168713"/>
                </a:lnTo>
                <a:close/>
              </a:path>
              <a:path w="309245" h="294640">
                <a:moveTo>
                  <a:pt x="234485" y="285578"/>
                </a:moveTo>
                <a:lnTo>
                  <a:pt x="207841" y="260817"/>
                </a:lnTo>
                <a:lnTo>
                  <a:pt x="209662" y="247824"/>
                </a:lnTo>
                <a:lnTo>
                  <a:pt x="213785" y="232853"/>
                </a:lnTo>
                <a:lnTo>
                  <a:pt x="217909" y="217448"/>
                </a:lnTo>
                <a:lnTo>
                  <a:pt x="219665" y="203690"/>
                </a:lnTo>
                <a:lnTo>
                  <a:pt x="219783" y="189226"/>
                </a:lnTo>
                <a:lnTo>
                  <a:pt x="213209" y="184193"/>
                </a:lnTo>
                <a:lnTo>
                  <a:pt x="246944" y="184193"/>
                </a:lnTo>
                <a:lnTo>
                  <a:pt x="248418" y="195807"/>
                </a:lnTo>
                <a:lnTo>
                  <a:pt x="245818" y="213420"/>
                </a:lnTo>
                <a:lnTo>
                  <a:pt x="240098" y="230199"/>
                </a:lnTo>
                <a:lnTo>
                  <a:pt x="234366" y="246107"/>
                </a:lnTo>
                <a:lnTo>
                  <a:pt x="231778" y="260817"/>
                </a:lnTo>
                <a:lnTo>
                  <a:pt x="231778" y="271264"/>
                </a:lnTo>
                <a:lnTo>
                  <a:pt x="236811" y="275520"/>
                </a:lnTo>
                <a:lnTo>
                  <a:pt x="263330" y="275520"/>
                </a:lnTo>
                <a:lnTo>
                  <a:pt x="256382" y="280391"/>
                </a:lnTo>
                <a:lnTo>
                  <a:pt x="234485" y="285578"/>
                </a:lnTo>
                <a:close/>
              </a:path>
              <a:path w="309245" h="294640">
                <a:moveTo>
                  <a:pt x="263330" y="275520"/>
                </a:moveTo>
                <a:lnTo>
                  <a:pt x="243392" y="275520"/>
                </a:lnTo>
                <a:lnTo>
                  <a:pt x="257992" y="270580"/>
                </a:lnTo>
                <a:lnTo>
                  <a:pt x="274298" y="257188"/>
                </a:lnTo>
                <a:lnTo>
                  <a:pt x="290240" y="237483"/>
                </a:lnTo>
                <a:lnTo>
                  <a:pt x="303751" y="213606"/>
                </a:lnTo>
                <a:lnTo>
                  <a:pt x="308784" y="218250"/>
                </a:lnTo>
                <a:lnTo>
                  <a:pt x="294510" y="244769"/>
                </a:lnTo>
                <a:lnTo>
                  <a:pt x="276716" y="266135"/>
                </a:lnTo>
                <a:lnTo>
                  <a:pt x="263330" y="275520"/>
                </a:lnTo>
                <a:close/>
              </a:path>
              <a:path w="309245" h="294640">
                <a:moveTo>
                  <a:pt x="130401" y="290992"/>
                </a:moveTo>
                <a:lnTo>
                  <a:pt x="123840" y="287588"/>
                </a:lnTo>
                <a:lnTo>
                  <a:pt x="118841" y="278561"/>
                </a:lnTo>
                <a:lnTo>
                  <a:pt x="115657" y="265690"/>
                </a:lnTo>
                <a:lnTo>
                  <a:pt x="114539" y="250751"/>
                </a:lnTo>
                <a:lnTo>
                  <a:pt x="114635" y="244769"/>
                </a:lnTo>
                <a:lnTo>
                  <a:pt x="114928" y="240693"/>
                </a:lnTo>
                <a:lnTo>
                  <a:pt x="115698" y="234882"/>
                </a:lnTo>
                <a:lnTo>
                  <a:pt x="140752" y="234882"/>
                </a:lnTo>
                <a:lnTo>
                  <a:pt x="139699" y="247824"/>
                </a:lnTo>
                <a:lnTo>
                  <a:pt x="139681" y="253847"/>
                </a:lnTo>
                <a:lnTo>
                  <a:pt x="140459" y="261198"/>
                </a:lnTo>
                <a:lnTo>
                  <a:pt x="151578" y="261198"/>
                </a:lnTo>
                <a:lnTo>
                  <a:pt x="145987" y="274305"/>
                </a:lnTo>
                <a:lnTo>
                  <a:pt x="130401" y="290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bg object 5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059482" y="12110986"/>
            <a:ext cx="297551" cy="247655"/>
          </a:xfrm>
          <a:prstGeom prst="rect">
            <a:avLst/>
          </a:prstGeom>
        </p:spPr>
      </p:pic>
      <p:sp>
        <p:nvSpPr>
          <p:cNvPr id="60" name="bg object 60"/>
          <p:cNvSpPr/>
          <p:nvPr/>
        </p:nvSpPr>
        <p:spPr>
          <a:xfrm>
            <a:off x="8018360" y="12397036"/>
            <a:ext cx="2863215" cy="324485"/>
          </a:xfrm>
          <a:custGeom>
            <a:avLst/>
            <a:gdLst/>
            <a:ahLst/>
            <a:cxnLst/>
            <a:rect l="l" t="t" r="r" b="b"/>
            <a:pathLst>
              <a:path w="2863215" h="324484">
                <a:moveTo>
                  <a:pt x="210591" y="234988"/>
                </a:moveTo>
                <a:lnTo>
                  <a:pt x="201129" y="192405"/>
                </a:lnTo>
                <a:lnTo>
                  <a:pt x="176847" y="164211"/>
                </a:lnTo>
                <a:lnTo>
                  <a:pt x="143967" y="145808"/>
                </a:lnTo>
                <a:lnTo>
                  <a:pt x="85775" y="123863"/>
                </a:lnTo>
                <a:lnTo>
                  <a:pt x="66713" y="113842"/>
                </a:lnTo>
                <a:lnTo>
                  <a:pt x="53670" y="100876"/>
                </a:lnTo>
                <a:lnTo>
                  <a:pt x="48831" y="83273"/>
                </a:lnTo>
                <a:lnTo>
                  <a:pt x="52285" y="64516"/>
                </a:lnTo>
                <a:lnTo>
                  <a:pt x="63246" y="49834"/>
                </a:lnTo>
                <a:lnTo>
                  <a:pt x="82550" y="40271"/>
                </a:lnTo>
                <a:lnTo>
                  <a:pt x="111048" y="36855"/>
                </a:lnTo>
                <a:lnTo>
                  <a:pt x="131241" y="38392"/>
                </a:lnTo>
                <a:lnTo>
                  <a:pt x="148069" y="42354"/>
                </a:lnTo>
                <a:lnTo>
                  <a:pt x="162661" y="47752"/>
                </a:lnTo>
                <a:lnTo>
                  <a:pt x="176136" y="53606"/>
                </a:lnTo>
                <a:lnTo>
                  <a:pt x="191452" y="12928"/>
                </a:lnTo>
                <a:lnTo>
                  <a:pt x="171221" y="7277"/>
                </a:lnTo>
                <a:lnTo>
                  <a:pt x="149872" y="3238"/>
                </a:lnTo>
                <a:lnTo>
                  <a:pt x="129324" y="812"/>
                </a:lnTo>
                <a:lnTo>
                  <a:pt x="111518" y="0"/>
                </a:lnTo>
                <a:lnTo>
                  <a:pt x="70078" y="4597"/>
                </a:lnTo>
                <a:lnTo>
                  <a:pt x="34417" y="19202"/>
                </a:lnTo>
                <a:lnTo>
                  <a:pt x="9423" y="45021"/>
                </a:lnTo>
                <a:lnTo>
                  <a:pt x="12" y="83273"/>
                </a:lnTo>
                <a:lnTo>
                  <a:pt x="8013" y="119837"/>
                </a:lnTo>
                <a:lnTo>
                  <a:pt x="28841" y="145008"/>
                </a:lnTo>
                <a:lnTo>
                  <a:pt x="57759" y="162293"/>
                </a:lnTo>
                <a:lnTo>
                  <a:pt x="89992" y="175158"/>
                </a:lnTo>
                <a:lnTo>
                  <a:pt x="116954" y="185597"/>
                </a:lnTo>
                <a:lnTo>
                  <a:pt x="139877" y="197650"/>
                </a:lnTo>
                <a:lnTo>
                  <a:pt x="155803" y="213652"/>
                </a:lnTo>
                <a:lnTo>
                  <a:pt x="161772" y="235940"/>
                </a:lnTo>
                <a:lnTo>
                  <a:pt x="155651" y="261302"/>
                </a:lnTo>
                <a:lnTo>
                  <a:pt x="139344" y="276974"/>
                </a:lnTo>
                <a:lnTo>
                  <a:pt x="115938" y="284937"/>
                </a:lnTo>
                <a:lnTo>
                  <a:pt x="88557" y="287147"/>
                </a:lnTo>
                <a:lnTo>
                  <a:pt x="69634" y="285521"/>
                </a:lnTo>
                <a:lnTo>
                  <a:pt x="51041" y="281279"/>
                </a:lnTo>
                <a:lnTo>
                  <a:pt x="32893" y="275437"/>
                </a:lnTo>
                <a:lnTo>
                  <a:pt x="15316" y="268960"/>
                </a:lnTo>
                <a:lnTo>
                  <a:pt x="0" y="309638"/>
                </a:lnTo>
                <a:lnTo>
                  <a:pt x="21107" y="314909"/>
                </a:lnTo>
                <a:lnTo>
                  <a:pt x="43853" y="319506"/>
                </a:lnTo>
                <a:lnTo>
                  <a:pt x="66700" y="322757"/>
                </a:lnTo>
                <a:lnTo>
                  <a:pt x="88061" y="323989"/>
                </a:lnTo>
                <a:lnTo>
                  <a:pt x="134264" y="320179"/>
                </a:lnTo>
                <a:lnTo>
                  <a:pt x="173367" y="306412"/>
                </a:lnTo>
                <a:lnTo>
                  <a:pt x="200456" y="279171"/>
                </a:lnTo>
                <a:lnTo>
                  <a:pt x="210591" y="234988"/>
                </a:lnTo>
                <a:close/>
              </a:path>
              <a:path w="2863215" h="324484">
                <a:moveTo>
                  <a:pt x="541782" y="315379"/>
                </a:moveTo>
                <a:lnTo>
                  <a:pt x="508749" y="227799"/>
                </a:lnTo>
                <a:lnTo>
                  <a:pt x="495211" y="191909"/>
                </a:lnTo>
                <a:lnTo>
                  <a:pt x="446532" y="62839"/>
                </a:lnTo>
                <a:lnTo>
                  <a:pt x="446532" y="191909"/>
                </a:lnTo>
                <a:lnTo>
                  <a:pt x="353212" y="191909"/>
                </a:lnTo>
                <a:lnTo>
                  <a:pt x="401548" y="61252"/>
                </a:lnTo>
                <a:lnTo>
                  <a:pt x="446532" y="191909"/>
                </a:lnTo>
                <a:lnTo>
                  <a:pt x="446532" y="62839"/>
                </a:lnTo>
                <a:lnTo>
                  <a:pt x="445935" y="61252"/>
                </a:lnTo>
                <a:lnTo>
                  <a:pt x="425005" y="5740"/>
                </a:lnTo>
                <a:lnTo>
                  <a:pt x="382892" y="5740"/>
                </a:lnTo>
                <a:lnTo>
                  <a:pt x="257022" y="315379"/>
                </a:lnTo>
                <a:lnTo>
                  <a:pt x="307263" y="315379"/>
                </a:lnTo>
                <a:lnTo>
                  <a:pt x="339813" y="227799"/>
                </a:lnTo>
                <a:lnTo>
                  <a:pt x="458495" y="227799"/>
                </a:lnTo>
                <a:lnTo>
                  <a:pt x="489127" y="315379"/>
                </a:lnTo>
                <a:lnTo>
                  <a:pt x="541782" y="315379"/>
                </a:lnTo>
                <a:close/>
              </a:path>
              <a:path w="2863215" h="324484">
                <a:moveTo>
                  <a:pt x="806932" y="5740"/>
                </a:moveTo>
                <a:lnTo>
                  <a:pt x="756196" y="5740"/>
                </a:lnTo>
                <a:lnTo>
                  <a:pt x="675805" y="134950"/>
                </a:lnTo>
                <a:lnTo>
                  <a:pt x="593013" y="5740"/>
                </a:lnTo>
                <a:lnTo>
                  <a:pt x="538937" y="5740"/>
                </a:lnTo>
                <a:lnTo>
                  <a:pt x="649960" y="178028"/>
                </a:lnTo>
                <a:lnTo>
                  <a:pt x="649960" y="315379"/>
                </a:lnTo>
                <a:lnTo>
                  <a:pt x="697826" y="315379"/>
                </a:lnTo>
                <a:lnTo>
                  <a:pt x="697826" y="176110"/>
                </a:lnTo>
                <a:lnTo>
                  <a:pt x="806932" y="5740"/>
                </a:lnTo>
                <a:close/>
              </a:path>
              <a:path w="2863215" h="324484">
                <a:moveTo>
                  <a:pt x="1236738" y="315379"/>
                </a:moveTo>
                <a:lnTo>
                  <a:pt x="1203706" y="227799"/>
                </a:lnTo>
                <a:lnTo>
                  <a:pt x="1190167" y="191909"/>
                </a:lnTo>
                <a:lnTo>
                  <a:pt x="1141488" y="62839"/>
                </a:lnTo>
                <a:lnTo>
                  <a:pt x="1141488" y="191909"/>
                </a:lnTo>
                <a:lnTo>
                  <a:pt x="1048169" y="191909"/>
                </a:lnTo>
                <a:lnTo>
                  <a:pt x="1096505" y="61252"/>
                </a:lnTo>
                <a:lnTo>
                  <a:pt x="1141488" y="191909"/>
                </a:lnTo>
                <a:lnTo>
                  <a:pt x="1141488" y="62839"/>
                </a:lnTo>
                <a:lnTo>
                  <a:pt x="1140891" y="61252"/>
                </a:lnTo>
                <a:lnTo>
                  <a:pt x="1119962" y="5740"/>
                </a:lnTo>
                <a:lnTo>
                  <a:pt x="1077836" y="5740"/>
                </a:lnTo>
                <a:lnTo>
                  <a:pt x="951966" y="315379"/>
                </a:lnTo>
                <a:lnTo>
                  <a:pt x="1002220" y="315379"/>
                </a:lnTo>
                <a:lnTo>
                  <a:pt x="1034770" y="227799"/>
                </a:lnTo>
                <a:lnTo>
                  <a:pt x="1153452" y="227799"/>
                </a:lnTo>
                <a:lnTo>
                  <a:pt x="1184084" y="315379"/>
                </a:lnTo>
                <a:lnTo>
                  <a:pt x="1236738" y="315379"/>
                </a:lnTo>
                <a:close/>
              </a:path>
              <a:path w="2863215" h="324484">
                <a:moveTo>
                  <a:pt x="1541119" y="5740"/>
                </a:moveTo>
                <a:lnTo>
                  <a:pt x="1494231" y="5740"/>
                </a:lnTo>
                <a:lnTo>
                  <a:pt x="1494231" y="258914"/>
                </a:lnTo>
                <a:lnTo>
                  <a:pt x="1367409" y="5740"/>
                </a:lnTo>
                <a:lnTo>
                  <a:pt x="1297533" y="5740"/>
                </a:lnTo>
                <a:lnTo>
                  <a:pt x="1297533" y="315379"/>
                </a:lnTo>
                <a:lnTo>
                  <a:pt x="1342517" y="315379"/>
                </a:lnTo>
                <a:lnTo>
                  <a:pt x="1342517" y="62204"/>
                </a:lnTo>
                <a:lnTo>
                  <a:pt x="1470304" y="315379"/>
                </a:lnTo>
                <a:lnTo>
                  <a:pt x="1541119" y="315379"/>
                </a:lnTo>
                <a:lnTo>
                  <a:pt x="1541119" y="5740"/>
                </a:lnTo>
                <a:close/>
              </a:path>
              <a:path w="2863215" h="324484">
                <a:moveTo>
                  <a:pt x="1869452" y="159359"/>
                </a:moveTo>
                <a:lnTo>
                  <a:pt x="1864004" y="100203"/>
                </a:lnTo>
                <a:lnTo>
                  <a:pt x="1847176" y="56705"/>
                </a:lnTo>
                <a:lnTo>
                  <a:pt x="1833245" y="42583"/>
                </a:lnTo>
                <a:lnTo>
                  <a:pt x="1820176" y="29349"/>
                </a:lnTo>
                <a:lnTo>
                  <a:pt x="1820176" y="159842"/>
                </a:lnTo>
                <a:lnTo>
                  <a:pt x="1813915" y="216344"/>
                </a:lnTo>
                <a:lnTo>
                  <a:pt x="1795640" y="252920"/>
                </a:lnTo>
                <a:lnTo>
                  <a:pt x="1766062" y="272643"/>
                </a:lnTo>
                <a:lnTo>
                  <a:pt x="1725891" y="278536"/>
                </a:lnTo>
                <a:lnTo>
                  <a:pt x="1680895" y="278536"/>
                </a:lnTo>
                <a:lnTo>
                  <a:pt x="1680895" y="42583"/>
                </a:lnTo>
                <a:lnTo>
                  <a:pt x="1721573" y="42583"/>
                </a:lnTo>
                <a:lnTo>
                  <a:pt x="1763826" y="47244"/>
                </a:lnTo>
                <a:lnTo>
                  <a:pt x="1794738" y="64782"/>
                </a:lnTo>
                <a:lnTo>
                  <a:pt x="1813712" y="100533"/>
                </a:lnTo>
                <a:lnTo>
                  <a:pt x="1820176" y="159842"/>
                </a:lnTo>
                <a:lnTo>
                  <a:pt x="1820176" y="29349"/>
                </a:lnTo>
                <a:lnTo>
                  <a:pt x="1818284" y="27419"/>
                </a:lnTo>
                <a:lnTo>
                  <a:pt x="1776653" y="10922"/>
                </a:lnTo>
                <a:lnTo>
                  <a:pt x="1721573" y="5740"/>
                </a:lnTo>
                <a:lnTo>
                  <a:pt x="1633042" y="5740"/>
                </a:lnTo>
                <a:lnTo>
                  <a:pt x="1633042" y="315379"/>
                </a:lnTo>
                <a:lnTo>
                  <a:pt x="1721573" y="315379"/>
                </a:lnTo>
                <a:lnTo>
                  <a:pt x="1776653" y="310007"/>
                </a:lnTo>
                <a:lnTo>
                  <a:pt x="1818284" y="292989"/>
                </a:lnTo>
                <a:lnTo>
                  <a:pt x="1847176" y="263080"/>
                </a:lnTo>
                <a:lnTo>
                  <a:pt x="1864004" y="218960"/>
                </a:lnTo>
                <a:lnTo>
                  <a:pt x="1869452" y="159359"/>
                </a:lnTo>
                <a:close/>
              </a:path>
              <a:path w="2863215" h="324484">
                <a:moveTo>
                  <a:pt x="2304021" y="159359"/>
                </a:moveTo>
                <a:lnTo>
                  <a:pt x="2298573" y="100203"/>
                </a:lnTo>
                <a:lnTo>
                  <a:pt x="2281745" y="56705"/>
                </a:lnTo>
                <a:lnTo>
                  <a:pt x="2267813" y="42583"/>
                </a:lnTo>
                <a:lnTo>
                  <a:pt x="2254745" y="29349"/>
                </a:lnTo>
                <a:lnTo>
                  <a:pt x="2254745" y="159842"/>
                </a:lnTo>
                <a:lnTo>
                  <a:pt x="2248497" y="216344"/>
                </a:lnTo>
                <a:lnTo>
                  <a:pt x="2230209" y="252920"/>
                </a:lnTo>
                <a:lnTo>
                  <a:pt x="2200630" y="272643"/>
                </a:lnTo>
                <a:lnTo>
                  <a:pt x="2160460" y="278536"/>
                </a:lnTo>
                <a:lnTo>
                  <a:pt x="2115477" y="278536"/>
                </a:lnTo>
                <a:lnTo>
                  <a:pt x="2115477" y="42583"/>
                </a:lnTo>
                <a:lnTo>
                  <a:pt x="2156142" y="42583"/>
                </a:lnTo>
                <a:lnTo>
                  <a:pt x="2198408" y="47244"/>
                </a:lnTo>
                <a:lnTo>
                  <a:pt x="2229320" y="64782"/>
                </a:lnTo>
                <a:lnTo>
                  <a:pt x="2248293" y="100533"/>
                </a:lnTo>
                <a:lnTo>
                  <a:pt x="2254745" y="159842"/>
                </a:lnTo>
                <a:lnTo>
                  <a:pt x="2254745" y="29349"/>
                </a:lnTo>
                <a:lnTo>
                  <a:pt x="2252853" y="27419"/>
                </a:lnTo>
                <a:lnTo>
                  <a:pt x="2211222" y="10922"/>
                </a:lnTo>
                <a:lnTo>
                  <a:pt x="2156142" y="5740"/>
                </a:lnTo>
                <a:lnTo>
                  <a:pt x="2067610" y="5740"/>
                </a:lnTo>
                <a:lnTo>
                  <a:pt x="2067610" y="315379"/>
                </a:lnTo>
                <a:lnTo>
                  <a:pt x="2156142" y="315379"/>
                </a:lnTo>
                <a:lnTo>
                  <a:pt x="2211222" y="310007"/>
                </a:lnTo>
                <a:lnTo>
                  <a:pt x="2252853" y="292989"/>
                </a:lnTo>
                <a:lnTo>
                  <a:pt x="2281745" y="263080"/>
                </a:lnTo>
                <a:lnTo>
                  <a:pt x="2298573" y="218960"/>
                </a:lnTo>
                <a:lnTo>
                  <a:pt x="2304021" y="159359"/>
                </a:lnTo>
                <a:close/>
              </a:path>
              <a:path w="2863215" h="324484">
                <a:moveTo>
                  <a:pt x="2640482" y="161759"/>
                </a:moveTo>
                <a:lnTo>
                  <a:pt x="2636075" y="108724"/>
                </a:lnTo>
                <a:lnTo>
                  <a:pt x="2621737" y="64084"/>
                </a:lnTo>
                <a:lnTo>
                  <a:pt x="2595829" y="29781"/>
                </a:lnTo>
                <a:lnTo>
                  <a:pt x="2591193" y="27178"/>
                </a:lnTo>
                <a:lnTo>
                  <a:pt x="2591193" y="161759"/>
                </a:lnTo>
                <a:lnTo>
                  <a:pt x="2586698" y="214261"/>
                </a:lnTo>
                <a:lnTo>
                  <a:pt x="2571813" y="253707"/>
                </a:lnTo>
                <a:lnTo>
                  <a:pt x="2544356" y="278523"/>
                </a:lnTo>
                <a:lnTo>
                  <a:pt x="2502179" y="287147"/>
                </a:lnTo>
                <a:lnTo>
                  <a:pt x="2460383" y="279336"/>
                </a:lnTo>
                <a:lnTo>
                  <a:pt x="2432367" y="255854"/>
                </a:lnTo>
                <a:lnTo>
                  <a:pt x="2416632" y="216674"/>
                </a:lnTo>
                <a:lnTo>
                  <a:pt x="2411717" y="161759"/>
                </a:lnTo>
                <a:lnTo>
                  <a:pt x="2416708" y="107708"/>
                </a:lnTo>
                <a:lnTo>
                  <a:pt x="2432545" y="68605"/>
                </a:lnTo>
                <a:lnTo>
                  <a:pt x="2460587" y="44856"/>
                </a:lnTo>
                <a:lnTo>
                  <a:pt x="2502179" y="36842"/>
                </a:lnTo>
                <a:lnTo>
                  <a:pt x="2543340" y="44780"/>
                </a:lnTo>
                <a:lnTo>
                  <a:pt x="2570911" y="68427"/>
                </a:lnTo>
                <a:lnTo>
                  <a:pt x="2586367" y="107505"/>
                </a:lnTo>
                <a:lnTo>
                  <a:pt x="2591193" y="161759"/>
                </a:lnTo>
                <a:lnTo>
                  <a:pt x="2591193" y="27178"/>
                </a:lnTo>
                <a:lnTo>
                  <a:pt x="2556687" y="7772"/>
                </a:lnTo>
                <a:lnTo>
                  <a:pt x="2502649" y="0"/>
                </a:lnTo>
                <a:lnTo>
                  <a:pt x="2448369" y="8039"/>
                </a:lnTo>
                <a:lnTo>
                  <a:pt x="2408631" y="30607"/>
                </a:lnTo>
                <a:lnTo>
                  <a:pt x="2382012" y="65328"/>
                </a:lnTo>
                <a:lnTo>
                  <a:pt x="2367089" y="109829"/>
                </a:lnTo>
                <a:lnTo>
                  <a:pt x="2362428" y="161759"/>
                </a:lnTo>
                <a:lnTo>
                  <a:pt x="2366657" y="213918"/>
                </a:lnTo>
                <a:lnTo>
                  <a:pt x="2380742" y="258762"/>
                </a:lnTo>
                <a:lnTo>
                  <a:pt x="2406675" y="293484"/>
                </a:lnTo>
                <a:lnTo>
                  <a:pt x="2446477" y="315988"/>
                </a:lnTo>
                <a:lnTo>
                  <a:pt x="2502179" y="323989"/>
                </a:lnTo>
                <a:lnTo>
                  <a:pt x="2556078" y="315937"/>
                </a:lnTo>
                <a:lnTo>
                  <a:pt x="2595321" y="293344"/>
                </a:lnTo>
                <a:lnTo>
                  <a:pt x="2599969" y="287147"/>
                </a:lnTo>
                <a:lnTo>
                  <a:pt x="2621445" y="258559"/>
                </a:lnTo>
                <a:lnTo>
                  <a:pt x="2635986" y="213918"/>
                </a:lnTo>
                <a:lnTo>
                  <a:pt x="2640482" y="161759"/>
                </a:lnTo>
                <a:close/>
              </a:path>
              <a:path w="2863215" h="324484">
                <a:moveTo>
                  <a:pt x="2787434" y="268960"/>
                </a:moveTo>
                <a:lnTo>
                  <a:pt x="2739580" y="268960"/>
                </a:lnTo>
                <a:lnTo>
                  <a:pt x="2739580" y="315379"/>
                </a:lnTo>
                <a:lnTo>
                  <a:pt x="2787434" y="315379"/>
                </a:lnTo>
                <a:lnTo>
                  <a:pt x="2787434" y="268960"/>
                </a:lnTo>
                <a:close/>
              </a:path>
              <a:path w="2863215" h="324484">
                <a:moveTo>
                  <a:pt x="2863062" y="77520"/>
                </a:moveTo>
                <a:lnTo>
                  <a:pt x="2854833" y="37795"/>
                </a:lnTo>
                <a:lnTo>
                  <a:pt x="2804109" y="3556"/>
                </a:lnTo>
                <a:lnTo>
                  <a:pt x="2772130" y="952"/>
                </a:lnTo>
                <a:lnTo>
                  <a:pt x="2753144" y="2184"/>
                </a:lnTo>
                <a:lnTo>
                  <a:pt x="2732227" y="5435"/>
                </a:lnTo>
                <a:lnTo>
                  <a:pt x="2711754" y="10033"/>
                </a:lnTo>
                <a:lnTo>
                  <a:pt x="2694114" y="15303"/>
                </a:lnTo>
                <a:lnTo>
                  <a:pt x="2702725" y="54546"/>
                </a:lnTo>
                <a:lnTo>
                  <a:pt x="2718346" y="48298"/>
                </a:lnTo>
                <a:lnTo>
                  <a:pt x="2737243" y="42951"/>
                </a:lnTo>
                <a:lnTo>
                  <a:pt x="2756230" y="39204"/>
                </a:lnTo>
                <a:lnTo>
                  <a:pt x="2772118" y="37795"/>
                </a:lnTo>
                <a:lnTo>
                  <a:pt x="2793085" y="40043"/>
                </a:lnTo>
                <a:lnTo>
                  <a:pt x="2807004" y="47078"/>
                </a:lnTo>
                <a:lnTo>
                  <a:pt x="2814726" y="59410"/>
                </a:lnTo>
                <a:lnTo>
                  <a:pt x="2817114" y="77520"/>
                </a:lnTo>
                <a:lnTo>
                  <a:pt x="2805366" y="103987"/>
                </a:lnTo>
                <a:lnTo>
                  <a:pt x="2779547" y="125564"/>
                </a:lnTo>
                <a:lnTo>
                  <a:pt x="2753715" y="151358"/>
                </a:lnTo>
                <a:lnTo>
                  <a:pt x="2741968" y="190474"/>
                </a:lnTo>
                <a:lnTo>
                  <a:pt x="2741968" y="234022"/>
                </a:lnTo>
                <a:lnTo>
                  <a:pt x="2785046" y="234022"/>
                </a:lnTo>
                <a:lnTo>
                  <a:pt x="2785046" y="192862"/>
                </a:lnTo>
                <a:lnTo>
                  <a:pt x="2797238" y="162864"/>
                </a:lnTo>
                <a:lnTo>
                  <a:pt x="2824048" y="138785"/>
                </a:lnTo>
                <a:lnTo>
                  <a:pt x="2850870" y="112903"/>
                </a:lnTo>
                <a:lnTo>
                  <a:pt x="2863062" y="77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bg object 61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8786483" y="12863150"/>
            <a:ext cx="372605" cy="14416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9182704" y="12861064"/>
            <a:ext cx="74806" cy="139360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9281121" y="12900760"/>
            <a:ext cx="75217" cy="99664"/>
          </a:xfrm>
          <a:prstGeom prst="rect">
            <a:avLst/>
          </a:prstGeom>
        </p:spPr>
      </p:pic>
      <p:sp>
        <p:nvSpPr>
          <p:cNvPr id="64" name="bg object 64"/>
          <p:cNvSpPr/>
          <p:nvPr/>
        </p:nvSpPr>
        <p:spPr>
          <a:xfrm>
            <a:off x="9429915" y="12863152"/>
            <a:ext cx="10160" cy="135255"/>
          </a:xfrm>
          <a:custGeom>
            <a:avLst/>
            <a:gdLst/>
            <a:ahLst/>
            <a:cxnLst/>
            <a:rect l="l" t="t" r="r" b="b"/>
            <a:pathLst>
              <a:path w="10159" h="135254">
                <a:moveTo>
                  <a:pt x="9410" y="39712"/>
                </a:moveTo>
                <a:lnTo>
                  <a:pt x="838" y="39712"/>
                </a:lnTo>
                <a:lnTo>
                  <a:pt x="838" y="135191"/>
                </a:lnTo>
                <a:lnTo>
                  <a:pt x="9410" y="135191"/>
                </a:lnTo>
                <a:lnTo>
                  <a:pt x="9410" y="39712"/>
                </a:lnTo>
                <a:close/>
              </a:path>
              <a:path w="10159" h="135254">
                <a:moveTo>
                  <a:pt x="10033" y="0"/>
                </a:moveTo>
                <a:lnTo>
                  <a:pt x="0" y="0"/>
                </a:lnTo>
                <a:lnTo>
                  <a:pt x="0" y="14211"/>
                </a:lnTo>
                <a:lnTo>
                  <a:pt x="10033" y="14211"/>
                </a:lnTo>
                <a:lnTo>
                  <a:pt x="100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5" name="bg object 6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9467954" y="12900767"/>
            <a:ext cx="69579" cy="97570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9614030" y="12900760"/>
            <a:ext cx="74799" cy="135179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9714136" y="12902854"/>
            <a:ext cx="68128" cy="97570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9809015" y="12861064"/>
            <a:ext cx="74806" cy="139360"/>
          </a:xfrm>
          <a:prstGeom prst="rect">
            <a:avLst/>
          </a:prstGeom>
        </p:spPr>
      </p:pic>
      <p:sp>
        <p:nvSpPr>
          <p:cNvPr id="69" name="bg object 69"/>
          <p:cNvSpPr/>
          <p:nvPr/>
        </p:nvSpPr>
        <p:spPr>
          <a:xfrm>
            <a:off x="9909112" y="12861069"/>
            <a:ext cx="48895" cy="137795"/>
          </a:xfrm>
          <a:custGeom>
            <a:avLst/>
            <a:gdLst/>
            <a:ahLst/>
            <a:cxnLst/>
            <a:rect l="l" t="t" r="r" b="b"/>
            <a:pathLst>
              <a:path w="48895" h="137795">
                <a:moveTo>
                  <a:pt x="8559" y="0"/>
                </a:moveTo>
                <a:lnTo>
                  <a:pt x="0" y="0"/>
                </a:lnTo>
                <a:lnTo>
                  <a:pt x="0" y="137274"/>
                </a:lnTo>
                <a:lnTo>
                  <a:pt x="8559" y="137274"/>
                </a:lnTo>
                <a:lnTo>
                  <a:pt x="8559" y="0"/>
                </a:lnTo>
                <a:close/>
              </a:path>
              <a:path w="48895" h="137795">
                <a:moveTo>
                  <a:pt x="47637" y="41795"/>
                </a:moveTo>
                <a:lnTo>
                  <a:pt x="39065" y="41795"/>
                </a:lnTo>
                <a:lnTo>
                  <a:pt x="39065" y="137274"/>
                </a:lnTo>
                <a:lnTo>
                  <a:pt x="47637" y="137274"/>
                </a:lnTo>
                <a:lnTo>
                  <a:pt x="47637" y="41795"/>
                </a:lnTo>
                <a:close/>
              </a:path>
              <a:path w="48895" h="137795">
                <a:moveTo>
                  <a:pt x="48272" y="2082"/>
                </a:moveTo>
                <a:lnTo>
                  <a:pt x="38239" y="2082"/>
                </a:lnTo>
                <a:lnTo>
                  <a:pt x="38239" y="16294"/>
                </a:lnTo>
                <a:lnTo>
                  <a:pt x="48272" y="16294"/>
                </a:lnTo>
                <a:lnTo>
                  <a:pt x="48272" y="20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bg object 7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9982253" y="12900767"/>
            <a:ext cx="68113" cy="99657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987936" y="13186683"/>
            <a:ext cx="906527" cy="135179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8494225" y="13432909"/>
            <a:ext cx="1351037" cy="146255"/>
          </a:xfrm>
          <a:prstGeom prst="rect">
            <a:avLst/>
          </a:prstGeom>
        </p:spPr>
      </p:pic>
      <p:pic>
        <p:nvPicPr>
          <p:cNvPr id="73" name="bg object 7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9913811" y="13432917"/>
            <a:ext cx="227366" cy="146248"/>
          </a:xfrm>
          <a:prstGeom prst="rect">
            <a:avLst/>
          </a:prstGeom>
        </p:spPr>
      </p:pic>
      <p:pic>
        <p:nvPicPr>
          <p:cNvPr id="74" name="bg object 74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0166476" y="13472605"/>
            <a:ext cx="75210" cy="99664"/>
          </a:xfrm>
          <a:prstGeom prst="rect">
            <a:avLst/>
          </a:prstGeom>
        </p:spPr>
      </p:pic>
      <p:pic>
        <p:nvPicPr>
          <p:cNvPr id="75" name="bg object 75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0265940" y="13472605"/>
            <a:ext cx="126011" cy="99664"/>
          </a:xfrm>
          <a:prstGeom prst="rect">
            <a:avLst/>
          </a:prstGeom>
        </p:spPr>
      </p:pic>
      <p:sp>
        <p:nvSpPr>
          <p:cNvPr id="76" name="bg object 76"/>
          <p:cNvSpPr/>
          <p:nvPr/>
        </p:nvSpPr>
        <p:spPr>
          <a:xfrm>
            <a:off x="5662231" y="14372864"/>
            <a:ext cx="940435" cy="309880"/>
          </a:xfrm>
          <a:custGeom>
            <a:avLst/>
            <a:gdLst/>
            <a:ahLst/>
            <a:cxnLst/>
            <a:rect l="l" t="t" r="r" b="b"/>
            <a:pathLst>
              <a:path w="940434" h="309880">
                <a:moveTo>
                  <a:pt x="205790" y="90462"/>
                </a:moveTo>
                <a:lnTo>
                  <a:pt x="198005" y="47650"/>
                </a:lnTo>
                <a:lnTo>
                  <a:pt x="189534" y="36855"/>
                </a:lnTo>
                <a:lnTo>
                  <a:pt x="176123" y="19748"/>
                </a:lnTo>
                <a:lnTo>
                  <a:pt x="156972" y="11150"/>
                </a:lnTo>
                <a:lnTo>
                  <a:pt x="156972" y="90449"/>
                </a:lnTo>
                <a:lnTo>
                  <a:pt x="152933" y="117856"/>
                </a:lnTo>
                <a:lnTo>
                  <a:pt x="141490" y="135204"/>
                </a:lnTo>
                <a:lnTo>
                  <a:pt x="123672" y="144297"/>
                </a:lnTo>
                <a:lnTo>
                  <a:pt x="100507" y="146926"/>
                </a:lnTo>
                <a:lnTo>
                  <a:pt x="47866" y="146926"/>
                </a:lnTo>
                <a:lnTo>
                  <a:pt x="47866" y="36855"/>
                </a:lnTo>
                <a:lnTo>
                  <a:pt x="98120" y="36855"/>
                </a:lnTo>
                <a:lnTo>
                  <a:pt x="121246" y="38773"/>
                </a:lnTo>
                <a:lnTo>
                  <a:pt x="139928" y="46418"/>
                </a:lnTo>
                <a:lnTo>
                  <a:pt x="152425" y="62699"/>
                </a:lnTo>
                <a:lnTo>
                  <a:pt x="156972" y="90449"/>
                </a:lnTo>
                <a:lnTo>
                  <a:pt x="156972" y="11150"/>
                </a:lnTo>
                <a:lnTo>
                  <a:pt x="142392" y="4584"/>
                </a:lnTo>
                <a:lnTo>
                  <a:pt x="99072" y="0"/>
                </a:lnTo>
                <a:lnTo>
                  <a:pt x="0" y="0"/>
                </a:lnTo>
                <a:lnTo>
                  <a:pt x="0" y="309651"/>
                </a:lnTo>
                <a:lnTo>
                  <a:pt x="47866" y="309651"/>
                </a:lnTo>
                <a:lnTo>
                  <a:pt x="47866" y="183781"/>
                </a:lnTo>
                <a:lnTo>
                  <a:pt x="104343" y="183781"/>
                </a:lnTo>
                <a:lnTo>
                  <a:pt x="146431" y="178625"/>
                </a:lnTo>
                <a:lnTo>
                  <a:pt x="178396" y="162242"/>
                </a:lnTo>
                <a:lnTo>
                  <a:pt x="189141" y="146926"/>
                </a:lnTo>
                <a:lnTo>
                  <a:pt x="198691" y="133299"/>
                </a:lnTo>
                <a:lnTo>
                  <a:pt x="205790" y="90462"/>
                </a:lnTo>
                <a:close/>
              </a:path>
              <a:path w="940434" h="309880">
                <a:moveTo>
                  <a:pt x="507326" y="309651"/>
                </a:moveTo>
                <a:lnTo>
                  <a:pt x="474294" y="222072"/>
                </a:lnTo>
                <a:lnTo>
                  <a:pt x="460756" y="186169"/>
                </a:lnTo>
                <a:lnTo>
                  <a:pt x="412076" y="57073"/>
                </a:lnTo>
                <a:lnTo>
                  <a:pt x="412076" y="186169"/>
                </a:lnTo>
                <a:lnTo>
                  <a:pt x="318757" y="186169"/>
                </a:lnTo>
                <a:lnTo>
                  <a:pt x="367093" y="55524"/>
                </a:lnTo>
                <a:lnTo>
                  <a:pt x="412076" y="186169"/>
                </a:lnTo>
                <a:lnTo>
                  <a:pt x="412076" y="57073"/>
                </a:lnTo>
                <a:lnTo>
                  <a:pt x="411492" y="55524"/>
                </a:lnTo>
                <a:lnTo>
                  <a:pt x="390550" y="0"/>
                </a:lnTo>
                <a:lnTo>
                  <a:pt x="348437" y="0"/>
                </a:lnTo>
                <a:lnTo>
                  <a:pt x="222567" y="309651"/>
                </a:lnTo>
                <a:lnTo>
                  <a:pt x="272808" y="309651"/>
                </a:lnTo>
                <a:lnTo>
                  <a:pt x="305358" y="222072"/>
                </a:lnTo>
                <a:lnTo>
                  <a:pt x="424053" y="222072"/>
                </a:lnTo>
                <a:lnTo>
                  <a:pt x="454672" y="309651"/>
                </a:lnTo>
                <a:lnTo>
                  <a:pt x="507326" y="309651"/>
                </a:lnTo>
                <a:close/>
              </a:path>
              <a:path w="940434" h="309880">
                <a:moveTo>
                  <a:pt x="610235" y="12"/>
                </a:moveTo>
                <a:lnTo>
                  <a:pt x="562381" y="12"/>
                </a:lnTo>
                <a:lnTo>
                  <a:pt x="562381" y="309651"/>
                </a:lnTo>
                <a:lnTo>
                  <a:pt x="610235" y="309651"/>
                </a:lnTo>
                <a:lnTo>
                  <a:pt x="610235" y="12"/>
                </a:lnTo>
                <a:close/>
              </a:path>
              <a:path w="940434" h="309880">
                <a:moveTo>
                  <a:pt x="939977" y="12"/>
                </a:moveTo>
                <a:lnTo>
                  <a:pt x="893089" y="12"/>
                </a:lnTo>
                <a:lnTo>
                  <a:pt x="893089" y="253187"/>
                </a:lnTo>
                <a:lnTo>
                  <a:pt x="766267" y="12"/>
                </a:lnTo>
                <a:lnTo>
                  <a:pt x="696391" y="12"/>
                </a:lnTo>
                <a:lnTo>
                  <a:pt x="696391" y="309651"/>
                </a:lnTo>
                <a:lnTo>
                  <a:pt x="741375" y="309651"/>
                </a:lnTo>
                <a:lnTo>
                  <a:pt x="741375" y="56476"/>
                </a:lnTo>
                <a:lnTo>
                  <a:pt x="869162" y="309651"/>
                </a:lnTo>
                <a:lnTo>
                  <a:pt x="939977" y="309651"/>
                </a:lnTo>
                <a:lnTo>
                  <a:pt x="939977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7" name="bg object 77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082" y="14828017"/>
            <a:ext cx="131433" cy="142501"/>
          </a:xfrm>
          <a:prstGeom prst="rect">
            <a:avLst/>
          </a:prstGeom>
        </p:spPr>
      </p:pic>
      <p:pic>
        <p:nvPicPr>
          <p:cNvPr id="78" name="bg object 78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6092635" y="14870853"/>
            <a:ext cx="71448" cy="99664"/>
          </a:xfrm>
          <a:prstGeom prst="rect">
            <a:avLst/>
          </a:prstGeom>
        </p:spPr>
      </p:pic>
      <p:pic>
        <p:nvPicPr>
          <p:cNvPr id="79" name="bg object 79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6191268" y="14870853"/>
            <a:ext cx="126018" cy="99664"/>
          </a:xfrm>
          <a:prstGeom prst="rect">
            <a:avLst/>
          </a:prstGeom>
        </p:spPr>
      </p:pic>
      <p:pic>
        <p:nvPicPr>
          <p:cNvPr id="80" name="bg object 80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691709" y="15113947"/>
            <a:ext cx="196031" cy="142493"/>
          </a:xfrm>
          <a:prstGeom prst="rect">
            <a:avLst/>
          </a:prstGeom>
        </p:spPr>
      </p:pic>
      <p:pic>
        <p:nvPicPr>
          <p:cNvPr id="81" name="bg object 81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5910311" y="15119174"/>
            <a:ext cx="370510" cy="144169"/>
          </a:xfrm>
          <a:prstGeom prst="rect">
            <a:avLst/>
          </a:prstGeom>
        </p:spPr>
      </p:pic>
      <p:pic>
        <p:nvPicPr>
          <p:cNvPr id="82" name="bg object 82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6305688" y="15156783"/>
            <a:ext cx="79188" cy="99664"/>
          </a:xfrm>
          <a:prstGeom prst="rect">
            <a:avLst/>
          </a:prstGeom>
        </p:spPr>
      </p:pic>
      <p:pic>
        <p:nvPicPr>
          <p:cNvPr id="83" name="bg object 83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6408501" y="15156776"/>
            <a:ext cx="69579" cy="97578"/>
          </a:xfrm>
          <a:prstGeom prst="rect">
            <a:avLst/>
          </a:prstGeom>
        </p:spPr>
      </p:pic>
      <p:sp>
        <p:nvSpPr>
          <p:cNvPr id="84" name="bg object 84"/>
          <p:cNvSpPr/>
          <p:nvPr/>
        </p:nvSpPr>
        <p:spPr>
          <a:xfrm>
            <a:off x="6502348" y="15156783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4">
                <a:moveTo>
                  <a:pt x="30915" y="99664"/>
                </a:moveTo>
                <a:lnTo>
                  <a:pt x="22623" y="99336"/>
                </a:lnTo>
                <a:lnTo>
                  <a:pt x="14543" y="98302"/>
                </a:lnTo>
                <a:lnTo>
                  <a:pt x="6971" y="96484"/>
                </a:lnTo>
                <a:lnTo>
                  <a:pt x="201" y="93809"/>
                </a:lnTo>
                <a:lnTo>
                  <a:pt x="3342" y="86286"/>
                </a:lnTo>
                <a:lnTo>
                  <a:pt x="11218" y="89504"/>
                </a:lnTo>
                <a:lnTo>
                  <a:pt x="17626" y="91488"/>
                </a:lnTo>
                <a:lnTo>
                  <a:pt x="23995" y="92491"/>
                </a:lnTo>
                <a:lnTo>
                  <a:pt x="31753" y="92769"/>
                </a:lnTo>
                <a:lnTo>
                  <a:pt x="40803" y="91480"/>
                </a:lnTo>
                <a:lnTo>
                  <a:pt x="47872" y="87624"/>
                </a:lnTo>
                <a:lnTo>
                  <a:pt x="52472" y="81222"/>
                </a:lnTo>
                <a:lnTo>
                  <a:pt x="54113" y="72293"/>
                </a:lnTo>
                <a:lnTo>
                  <a:pt x="52050" y="63945"/>
                </a:lnTo>
                <a:lnTo>
                  <a:pt x="46538" y="58318"/>
                </a:lnTo>
                <a:lnTo>
                  <a:pt x="38597" y="54455"/>
                </a:lnTo>
                <a:lnTo>
                  <a:pt x="18595" y="47797"/>
                </a:lnTo>
                <a:lnTo>
                  <a:pt x="9217" y="42962"/>
                </a:lnTo>
                <a:lnTo>
                  <a:pt x="2542" y="35972"/>
                </a:lnTo>
                <a:lnTo>
                  <a:pt x="0" y="25905"/>
                </a:lnTo>
                <a:lnTo>
                  <a:pt x="2686" y="13925"/>
                </a:lnTo>
                <a:lnTo>
                  <a:pt x="10053" y="5902"/>
                </a:lnTo>
                <a:lnTo>
                  <a:pt x="21065" y="1403"/>
                </a:lnTo>
                <a:lnTo>
                  <a:pt x="34684" y="0"/>
                </a:lnTo>
                <a:lnTo>
                  <a:pt x="40718" y="421"/>
                </a:lnTo>
                <a:lnTo>
                  <a:pt x="46907" y="1647"/>
                </a:lnTo>
                <a:lnTo>
                  <a:pt x="53723" y="3615"/>
                </a:lnTo>
                <a:lnTo>
                  <a:pt x="61637" y="6266"/>
                </a:lnTo>
                <a:lnTo>
                  <a:pt x="58496" y="13790"/>
                </a:lnTo>
                <a:lnTo>
                  <a:pt x="52220" y="11040"/>
                </a:lnTo>
                <a:lnTo>
                  <a:pt x="46511" y="8856"/>
                </a:lnTo>
                <a:lnTo>
                  <a:pt x="40368" y="7415"/>
                </a:lnTo>
                <a:lnTo>
                  <a:pt x="32792" y="6895"/>
                </a:lnTo>
                <a:lnTo>
                  <a:pt x="23817" y="7828"/>
                </a:lnTo>
                <a:lnTo>
                  <a:pt x="16291" y="10914"/>
                </a:lnTo>
                <a:lnTo>
                  <a:pt x="11116" y="16587"/>
                </a:lnTo>
                <a:lnTo>
                  <a:pt x="9190" y="25277"/>
                </a:lnTo>
                <a:lnTo>
                  <a:pt x="10972" y="32020"/>
                </a:lnTo>
                <a:lnTo>
                  <a:pt x="15770" y="36723"/>
                </a:lnTo>
                <a:lnTo>
                  <a:pt x="22763" y="40093"/>
                </a:lnTo>
                <a:lnTo>
                  <a:pt x="42592" y="46493"/>
                </a:lnTo>
                <a:lnTo>
                  <a:pt x="52936" y="51582"/>
                </a:lnTo>
                <a:lnTo>
                  <a:pt x="60422" y="59610"/>
                </a:lnTo>
                <a:lnTo>
                  <a:pt x="63304" y="72084"/>
                </a:lnTo>
                <a:lnTo>
                  <a:pt x="60766" y="84060"/>
                </a:lnTo>
                <a:lnTo>
                  <a:pt x="53843" y="92689"/>
                </a:lnTo>
                <a:lnTo>
                  <a:pt x="43553" y="97911"/>
                </a:lnTo>
                <a:lnTo>
                  <a:pt x="30915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5" name="bg object 85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5774577" y="15442706"/>
            <a:ext cx="79189" cy="99657"/>
          </a:xfrm>
          <a:prstGeom prst="rect">
            <a:avLst/>
          </a:prstGeom>
        </p:spPr>
      </p:pic>
      <p:pic>
        <p:nvPicPr>
          <p:cNvPr id="86" name="bg object 86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877398" y="15403010"/>
            <a:ext cx="74806" cy="139352"/>
          </a:xfrm>
          <a:prstGeom prst="rect">
            <a:avLst/>
          </a:prstGeom>
        </p:spPr>
      </p:pic>
      <p:pic>
        <p:nvPicPr>
          <p:cNvPr id="87" name="bg object 87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5971641" y="15420974"/>
            <a:ext cx="210210" cy="128284"/>
          </a:xfrm>
          <a:prstGeom prst="rect">
            <a:avLst/>
          </a:prstGeom>
        </p:spPr>
      </p:pic>
      <p:pic>
        <p:nvPicPr>
          <p:cNvPr id="88" name="bg object 88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6205903" y="15442706"/>
            <a:ext cx="68113" cy="99657"/>
          </a:xfrm>
          <a:prstGeom prst="rect">
            <a:avLst/>
          </a:prstGeom>
        </p:spPr>
      </p:pic>
      <p:sp>
        <p:nvSpPr>
          <p:cNvPr id="89" name="bg object 89"/>
          <p:cNvSpPr/>
          <p:nvPr/>
        </p:nvSpPr>
        <p:spPr>
          <a:xfrm>
            <a:off x="6297439" y="15403011"/>
            <a:ext cx="8890" cy="137795"/>
          </a:xfrm>
          <a:custGeom>
            <a:avLst/>
            <a:gdLst/>
            <a:ahLst/>
            <a:cxnLst/>
            <a:rect l="l" t="t" r="r" b="b"/>
            <a:pathLst>
              <a:path w="8889" h="137794">
                <a:moveTo>
                  <a:pt x="8570" y="137266"/>
                </a:moveTo>
                <a:lnTo>
                  <a:pt x="0" y="137266"/>
                </a:lnTo>
                <a:lnTo>
                  <a:pt x="0" y="0"/>
                </a:lnTo>
                <a:lnTo>
                  <a:pt x="8570" y="0"/>
                </a:lnTo>
                <a:lnTo>
                  <a:pt x="8570" y="137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0" name="bg object 9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6331293" y="15442706"/>
            <a:ext cx="75210" cy="99657"/>
          </a:xfrm>
          <a:prstGeom prst="rect">
            <a:avLst/>
          </a:prstGeom>
        </p:spPr>
      </p:pic>
      <p:sp>
        <p:nvSpPr>
          <p:cNvPr id="91" name="bg object 91"/>
          <p:cNvSpPr/>
          <p:nvPr/>
        </p:nvSpPr>
        <p:spPr>
          <a:xfrm>
            <a:off x="6426594" y="14367124"/>
            <a:ext cx="7121525" cy="1175385"/>
          </a:xfrm>
          <a:custGeom>
            <a:avLst/>
            <a:gdLst/>
            <a:ahLst/>
            <a:cxnLst/>
            <a:rect l="l" t="t" r="r" b="b"/>
            <a:pathLst>
              <a:path w="7121525" h="1175384">
                <a:moveTo>
                  <a:pt x="63309" y="1147673"/>
                </a:moveTo>
                <a:lnTo>
                  <a:pt x="60426" y="1135189"/>
                </a:lnTo>
                <a:lnTo>
                  <a:pt x="52933" y="1127163"/>
                </a:lnTo>
                <a:lnTo>
                  <a:pt x="42595" y="1122083"/>
                </a:lnTo>
                <a:lnTo>
                  <a:pt x="22758" y="1115669"/>
                </a:lnTo>
                <a:lnTo>
                  <a:pt x="15773" y="1112304"/>
                </a:lnTo>
                <a:lnTo>
                  <a:pt x="10972" y="1107605"/>
                </a:lnTo>
                <a:lnTo>
                  <a:pt x="9194" y="1100861"/>
                </a:lnTo>
                <a:lnTo>
                  <a:pt x="11112" y="1092174"/>
                </a:lnTo>
                <a:lnTo>
                  <a:pt x="16294" y="1086497"/>
                </a:lnTo>
                <a:lnTo>
                  <a:pt x="23812" y="1083411"/>
                </a:lnTo>
                <a:lnTo>
                  <a:pt x="32791" y="1082484"/>
                </a:lnTo>
                <a:lnTo>
                  <a:pt x="40373" y="1083005"/>
                </a:lnTo>
                <a:lnTo>
                  <a:pt x="46507" y="1084440"/>
                </a:lnTo>
                <a:lnTo>
                  <a:pt x="52222" y="1086624"/>
                </a:lnTo>
                <a:lnTo>
                  <a:pt x="58496" y="1089380"/>
                </a:lnTo>
                <a:lnTo>
                  <a:pt x="61633" y="1081849"/>
                </a:lnTo>
                <a:lnTo>
                  <a:pt x="53721" y="1079195"/>
                </a:lnTo>
                <a:lnTo>
                  <a:pt x="46901" y="1077226"/>
                </a:lnTo>
                <a:lnTo>
                  <a:pt x="40716" y="1076007"/>
                </a:lnTo>
                <a:lnTo>
                  <a:pt x="34683" y="1075588"/>
                </a:lnTo>
                <a:lnTo>
                  <a:pt x="21069" y="1076985"/>
                </a:lnTo>
                <a:lnTo>
                  <a:pt x="10058" y="1081481"/>
                </a:lnTo>
                <a:lnTo>
                  <a:pt x="2679" y="1089507"/>
                </a:lnTo>
                <a:lnTo>
                  <a:pt x="0" y="1101496"/>
                </a:lnTo>
                <a:lnTo>
                  <a:pt x="2540" y="1111554"/>
                </a:lnTo>
                <a:lnTo>
                  <a:pt x="9220" y="1118552"/>
                </a:lnTo>
                <a:lnTo>
                  <a:pt x="18592" y="1123378"/>
                </a:lnTo>
                <a:lnTo>
                  <a:pt x="38595" y="1130046"/>
                </a:lnTo>
                <a:lnTo>
                  <a:pt x="46532" y="1133906"/>
                </a:lnTo>
                <a:lnTo>
                  <a:pt x="52044" y="1139532"/>
                </a:lnTo>
                <a:lnTo>
                  <a:pt x="54114" y="1147876"/>
                </a:lnTo>
                <a:lnTo>
                  <a:pt x="52476" y="1156804"/>
                </a:lnTo>
                <a:lnTo>
                  <a:pt x="47866" y="1163205"/>
                </a:lnTo>
                <a:lnTo>
                  <a:pt x="40805" y="1167066"/>
                </a:lnTo>
                <a:lnTo>
                  <a:pt x="31750" y="1168349"/>
                </a:lnTo>
                <a:lnTo>
                  <a:pt x="23990" y="1168069"/>
                </a:lnTo>
                <a:lnTo>
                  <a:pt x="17627" y="1167066"/>
                </a:lnTo>
                <a:lnTo>
                  <a:pt x="11214" y="1165085"/>
                </a:lnTo>
                <a:lnTo>
                  <a:pt x="3340" y="1161872"/>
                </a:lnTo>
                <a:lnTo>
                  <a:pt x="203" y="1169403"/>
                </a:lnTo>
                <a:lnTo>
                  <a:pt x="6972" y="1172070"/>
                </a:lnTo>
                <a:lnTo>
                  <a:pt x="14541" y="1173886"/>
                </a:lnTo>
                <a:lnTo>
                  <a:pt x="22618" y="1174915"/>
                </a:lnTo>
                <a:lnTo>
                  <a:pt x="30911" y="1175245"/>
                </a:lnTo>
                <a:lnTo>
                  <a:pt x="43548" y="1173492"/>
                </a:lnTo>
                <a:lnTo>
                  <a:pt x="53848" y="1168273"/>
                </a:lnTo>
                <a:lnTo>
                  <a:pt x="60769" y="1159649"/>
                </a:lnTo>
                <a:lnTo>
                  <a:pt x="63309" y="1147673"/>
                </a:lnTo>
                <a:close/>
              </a:path>
              <a:path w="7121525" h="1175384">
                <a:moveTo>
                  <a:pt x="6359525" y="156019"/>
                </a:moveTo>
                <a:lnTo>
                  <a:pt x="6248489" y="156019"/>
                </a:lnTo>
                <a:lnTo>
                  <a:pt x="6248489" y="192874"/>
                </a:lnTo>
                <a:lnTo>
                  <a:pt x="6316916" y="192874"/>
                </a:lnTo>
                <a:lnTo>
                  <a:pt x="6316916" y="271830"/>
                </a:lnTo>
                <a:lnTo>
                  <a:pt x="6304546" y="278066"/>
                </a:lnTo>
                <a:lnTo>
                  <a:pt x="6291491" y="282905"/>
                </a:lnTo>
                <a:lnTo>
                  <a:pt x="6277280" y="286042"/>
                </a:lnTo>
                <a:lnTo>
                  <a:pt x="6261405" y="287147"/>
                </a:lnTo>
                <a:lnTo>
                  <a:pt x="6217894" y="277837"/>
                </a:lnTo>
                <a:lnTo>
                  <a:pt x="6190754" y="251739"/>
                </a:lnTo>
                <a:lnTo>
                  <a:pt x="6176810" y="211645"/>
                </a:lnTo>
                <a:lnTo>
                  <a:pt x="6172873" y="160337"/>
                </a:lnTo>
                <a:lnTo>
                  <a:pt x="6179020" y="103085"/>
                </a:lnTo>
                <a:lnTo>
                  <a:pt x="6196914" y="64858"/>
                </a:lnTo>
                <a:lnTo>
                  <a:pt x="6225768" y="43497"/>
                </a:lnTo>
                <a:lnTo>
                  <a:pt x="6264757" y="36855"/>
                </a:lnTo>
                <a:lnTo>
                  <a:pt x="6280213" y="38176"/>
                </a:lnTo>
                <a:lnTo>
                  <a:pt x="6295085" y="41706"/>
                </a:lnTo>
                <a:lnTo>
                  <a:pt x="6309512" y="46748"/>
                </a:lnTo>
                <a:lnTo>
                  <a:pt x="6323622" y="52654"/>
                </a:lnTo>
                <a:lnTo>
                  <a:pt x="6338938" y="11963"/>
                </a:lnTo>
                <a:lnTo>
                  <a:pt x="6321006" y="7670"/>
                </a:lnTo>
                <a:lnTo>
                  <a:pt x="6301422" y="3835"/>
                </a:lnTo>
                <a:lnTo>
                  <a:pt x="6281928" y="1066"/>
                </a:lnTo>
                <a:lnTo>
                  <a:pt x="6264275" y="0"/>
                </a:lnTo>
                <a:lnTo>
                  <a:pt x="6211049" y="7531"/>
                </a:lnTo>
                <a:lnTo>
                  <a:pt x="6171336" y="29006"/>
                </a:lnTo>
                <a:lnTo>
                  <a:pt x="6144158" y="62750"/>
                </a:lnTo>
                <a:lnTo>
                  <a:pt x="6128563" y="107086"/>
                </a:lnTo>
                <a:lnTo>
                  <a:pt x="6123584" y="160324"/>
                </a:lnTo>
                <a:lnTo>
                  <a:pt x="6127331" y="209511"/>
                </a:lnTo>
                <a:lnTo>
                  <a:pt x="6140297" y="254114"/>
                </a:lnTo>
                <a:lnTo>
                  <a:pt x="6165024" y="290512"/>
                </a:lnTo>
                <a:lnTo>
                  <a:pt x="6204064" y="315010"/>
                </a:lnTo>
                <a:lnTo>
                  <a:pt x="6259969" y="324002"/>
                </a:lnTo>
                <a:lnTo>
                  <a:pt x="6288989" y="322224"/>
                </a:lnTo>
                <a:lnTo>
                  <a:pt x="6313690" y="317004"/>
                </a:lnTo>
                <a:lnTo>
                  <a:pt x="6336424" y="308457"/>
                </a:lnTo>
                <a:lnTo>
                  <a:pt x="6359525" y="296722"/>
                </a:lnTo>
                <a:lnTo>
                  <a:pt x="6359525" y="156019"/>
                </a:lnTo>
                <a:close/>
              </a:path>
              <a:path w="7121525" h="1175384">
                <a:moveTo>
                  <a:pt x="6688328" y="315391"/>
                </a:moveTo>
                <a:lnTo>
                  <a:pt x="6655295" y="227812"/>
                </a:lnTo>
                <a:lnTo>
                  <a:pt x="6641757" y="191909"/>
                </a:lnTo>
                <a:lnTo>
                  <a:pt x="6593091" y="62890"/>
                </a:lnTo>
                <a:lnTo>
                  <a:pt x="6593091" y="191909"/>
                </a:lnTo>
                <a:lnTo>
                  <a:pt x="6499771" y="191909"/>
                </a:lnTo>
                <a:lnTo>
                  <a:pt x="6548094" y="61264"/>
                </a:lnTo>
                <a:lnTo>
                  <a:pt x="6593091" y="191909"/>
                </a:lnTo>
                <a:lnTo>
                  <a:pt x="6593091" y="62890"/>
                </a:lnTo>
                <a:lnTo>
                  <a:pt x="6592481" y="61264"/>
                </a:lnTo>
                <a:lnTo>
                  <a:pt x="6571551" y="5740"/>
                </a:lnTo>
                <a:lnTo>
                  <a:pt x="6529425" y="5740"/>
                </a:lnTo>
                <a:lnTo>
                  <a:pt x="6403568" y="315391"/>
                </a:lnTo>
                <a:lnTo>
                  <a:pt x="6453810" y="315391"/>
                </a:lnTo>
                <a:lnTo>
                  <a:pt x="6486360" y="227812"/>
                </a:lnTo>
                <a:lnTo>
                  <a:pt x="6605041" y="227812"/>
                </a:lnTo>
                <a:lnTo>
                  <a:pt x="6635674" y="315391"/>
                </a:lnTo>
                <a:lnTo>
                  <a:pt x="6688328" y="315391"/>
                </a:lnTo>
                <a:close/>
              </a:path>
              <a:path w="7121525" h="1175384">
                <a:moveTo>
                  <a:pt x="6791249" y="5753"/>
                </a:moveTo>
                <a:lnTo>
                  <a:pt x="6743382" y="5753"/>
                </a:lnTo>
                <a:lnTo>
                  <a:pt x="6743382" y="315391"/>
                </a:lnTo>
                <a:lnTo>
                  <a:pt x="6791249" y="315391"/>
                </a:lnTo>
                <a:lnTo>
                  <a:pt x="6791249" y="5753"/>
                </a:lnTo>
                <a:close/>
              </a:path>
              <a:path w="7121525" h="1175384">
                <a:moveTo>
                  <a:pt x="7120979" y="5753"/>
                </a:moveTo>
                <a:lnTo>
                  <a:pt x="7074078" y="5753"/>
                </a:lnTo>
                <a:lnTo>
                  <a:pt x="7074078" y="258927"/>
                </a:lnTo>
                <a:lnTo>
                  <a:pt x="6947268" y="5753"/>
                </a:lnTo>
                <a:lnTo>
                  <a:pt x="6877393" y="5753"/>
                </a:lnTo>
                <a:lnTo>
                  <a:pt x="6877393" y="315391"/>
                </a:lnTo>
                <a:lnTo>
                  <a:pt x="6922376" y="315391"/>
                </a:lnTo>
                <a:lnTo>
                  <a:pt x="6922376" y="62217"/>
                </a:lnTo>
                <a:lnTo>
                  <a:pt x="7050151" y="315391"/>
                </a:lnTo>
                <a:lnTo>
                  <a:pt x="7120979" y="315391"/>
                </a:lnTo>
                <a:lnTo>
                  <a:pt x="7120979" y="5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2" name="bg object 92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12452376" y="14833035"/>
            <a:ext cx="281480" cy="137483"/>
          </a:xfrm>
          <a:prstGeom prst="rect">
            <a:avLst/>
          </a:prstGeom>
        </p:spPr>
      </p:pic>
      <p:pic>
        <p:nvPicPr>
          <p:cNvPr id="93" name="bg object 93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2761026" y="14833244"/>
            <a:ext cx="285054" cy="144169"/>
          </a:xfrm>
          <a:prstGeom prst="rect">
            <a:avLst/>
          </a:prstGeom>
        </p:spPr>
      </p:pic>
      <p:sp>
        <p:nvSpPr>
          <p:cNvPr id="94" name="bg object 94"/>
          <p:cNvSpPr/>
          <p:nvPr/>
        </p:nvSpPr>
        <p:spPr>
          <a:xfrm>
            <a:off x="13099581" y="14830949"/>
            <a:ext cx="53975" cy="139700"/>
          </a:xfrm>
          <a:custGeom>
            <a:avLst/>
            <a:gdLst/>
            <a:ahLst/>
            <a:cxnLst/>
            <a:rect l="l" t="t" r="r" b="b"/>
            <a:pathLst>
              <a:path w="53975" h="139700">
                <a:moveTo>
                  <a:pt x="9198" y="139569"/>
                </a:moveTo>
                <a:lnTo>
                  <a:pt x="0" y="139569"/>
                </a:lnTo>
                <a:lnTo>
                  <a:pt x="44720" y="0"/>
                </a:lnTo>
                <a:lnTo>
                  <a:pt x="53911" y="0"/>
                </a:lnTo>
                <a:lnTo>
                  <a:pt x="9198" y="139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5" name="bg object 95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3212019" y="14870861"/>
            <a:ext cx="69571" cy="97570"/>
          </a:xfrm>
          <a:prstGeom prst="rect">
            <a:avLst/>
          </a:prstGeom>
        </p:spPr>
      </p:pic>
      <p:pic>
        <p:nvPicPr>
          <p:cNvPr id="96" name="bg object 96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3306883" y="14870853"/>
            <a:ext cx="75217" cy="99664"/>
          </a:xfrm>
          <a:prstGeom prst="rect">
            <a:avLst/>
          </a:prstGeom>
        </p:spPr>
      </p:pic>
      <p:pic>
        <p:nvPicPr>
          <p:cNvPr id="97" name="bg object 97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3403228" y="14870853"/>
            <a:ext cx="75217" cy="99664"/>
          </a:xfrm>
          <a:prstGeom prst="rect">
            <a:avLst/>
          </a:prstGeom>
        </p:spPr>
      </p:pic>
      <p:pic>
        <p:nvPicPr>
          <p:cNvPr id="98" name="bg object 98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3499572" y="14831157"/>
            <a:ext cx="74799" cy="139360"/>
          </a:xfrm>
          <a:prstGeom prst="rect">
            <a:avLst/>
          </a:prstGeom>
        </p:spPr>
      </p:pic>
      <p:sp>
        <p:nvSpPr>
          <p:cNvPr id="99" name="bg object 99"/>
          <p:cNvSpPr/>
          <p:nvPr/>
        </p:nvSpPr>
        <p:spPr>
          <a:xfrm>
            <a:off x="13596957" y="14870853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4">
                <a:moveTo>
                  <a:pt x="30915" y="99664"/>
                </a:moveTo>
                <a:lnTo>
                  <a:pt x="22624" y="99338"/>
                </a:lnTo>
                <a:lnTo>
                  <a:pt x="14546" y="98305"/>
                </a:lnTo>
                <a:lnTo>
                  <a:pt x="6974" y="96491"/>
                </a:lnTo>
                <a:lnTo>
                  <a:pt x="201" y="93816"/>
                </a:lnTo>
                <a:lnTo>
                  <a:pt x="3342" y="86293"/>
                </a:lnTo>
                <a:lnTo>
                  <a:pt x="11221" y="89510"/>
                </a:lnTo>
                <a:lnTo>
                  <a:pt x="17629" y="91491"/>
                </a:lnTo>
                <a:lnTo>
                  <a:pt x="23996" y="92493"/>
                </a:lnTo>
                <a:lnTo>
                  <a:pt x="31753" y="92769"/>
                </a:lnTo>
                <a:lnTo>
                  <a:pt x="40806" y="91480"/>
                </a:lnTo>
                <a:lnTo>
                  <a:pt x="47875" y="87624"/>
                </a:lnTo>
                <a:lnTo>
                  <a:pt x="52473" y="81222"/>
                </a:lnTo>
                <a:lnTo>
                  <a:pt x="54113" y="72293"/>
                </a:lnTo>
                <a:lnTo>
                  <a:pt x="52051" y="63946"/>
                </a:lnTo>
                <a:lnTo>
                  <a:pt x="46541" y="58321"/>
                </a:lnTo>
                <a:lnTo>
                  <a:pt x="38604" y="54458"/>
                </a:lnTo>
                <a:lnTo>
                  <a:pt x="18601" y="47797"/>
                </a:lnTo>
                <a:lnTo>
                  <a:pt x="9220" y="42962"/>
                </a:lnTo>
                <a:lnTo>
                  <a:pt x="2543" y="35972"/>
                </a:lnTo>
                <a:lnTo>
                  <a:pt x="0" y="25905"/>
                </a:lnTo>
                <a:lnTo>
                  <a:pt x="2686" y="13922"/>
                </a:lnTo>
                <a:lnTo>
                  <a:pt x="10054" y="5899"/>
                </a:lnTo>
                <a:lnTo>
                  <a:pt x="21068" y="1402"/>
                </a:lnTo>
                <a:lnTo>
                  <a:pt x="34692" y="0"/>
                </a:lnTo>
                <a:lnTo>
                  <a:pt x="40725" y="420"/>
                </a:lnTo>
                <a:lnTo>
                  <a:pt x="46912" y="1644"/>
                </a:lnTo>
                <a:lnTo>
                  <a:pt x="53727" y="3612"/>
                </a:lnTo>
                <a:lnTo>
                  <a:pt x="61644" y="6266"/>
                </a:lnTo>
                <a:lnTo>
                  <a:pt x="58503" y="13790"/>
                </a:lnTo>
                <a:lnTo>
                  <a:pt x="52228" y="11037"/>
                </a:lnTo>
                <a:lnTo>
                  <a:pt x="46522" y="8853"/>
                </a:lnTo>
                <a:lnTo>
                  <a:pt x="40382" y="7414"/>
                </a:lnTo>
                <a:lnTo>
                  <a:pt x="32807" y="6895"/>
                </a:lnTo>
                <a:lnTo>
                  <a:pt x="23832" y="7829"/>
                </a:lnTo>
                <a:lnTo>
                  <a:pt x="16306" y="10917"/>
                </a:lnTo>
                <a:lnTo>
                  <a:pt x="11131" y="16590"/>
                </a:lnTo>
                <a:lnTo>
                  <a:pt x="9205" y="25277"/>
                </a:lnTo>
                <a:lnTo>
                  <a:pt x="10986" y="32015"/>
                </a:lnTo>
                <a:lnTo>
                  <a:pt x="15782" y="36717"/>
                </a:lnTo>
                <a:lnTo>
                  <a:pt x="22775" y="40086"/>
                </a:lnTo>
                <a:lnTo>
                  <a:pt x="42606" y="46486"/>
                </a:lnTo>
                <a:lnTo>
                  <a:pt x="52948" y="51574"/>
                </a:lnTo>
                <a:lnTo>
                  <a:pt x="60430" y="59602"/>
                </a:lnTo>
                <a:lnTo>
                  <a:pt x="63312" y="72077"/>
                </a:lnTo>
                <a:lnTo>
                  <a:pt x="60771" y="84057"/>
                </a:lnTo>
                <a:lnTo>
                  <a:pt x="53847" y="92688"/>
                </a:lnTo>
                <a:lnTo>
                  <a:pt x="43557" y="97910"/>
                </a:lnTo>
                <a:lnTo>
                  <a:pt x="30915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0" name="bg object 100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2253936" y="15156776"/>
            <a:ext cx="128292" cy="97578"/>
          </a:xfrm>
          <a:prstGeom prst="rect">
            <a:avLst/>
          </a:prstGeom>
        </p:spPr>
      </p:pic>
      <p:pic>
        <p:nvPicPr>
          <p:cNvPr id="101" name="bg object 101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2503887" y="15156776"/>
            <a:ext cx="71456" cy="99664"/>
          </a:xfrm>
          <a:prstGeom prst="rect">
            <a:avLst/>
          </a:prstGeom>
        </p:spPr>
      </p:pic>
      <p:pic>
        <p:nvPicPr>
          <p:cNvPr id="102" name="bg object 102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2407543" y="15156783"/>
            <a:ext cx="75217" cy="99664"/>
          </a:xfrm>
          <a:prstGeom prst="rect">
            <a:avLst/>
          </a:prstGeom>
        </p:spPr>
      </p:pic>
      <p:sp>
        <p:nvSpPr>
          <p:cNvPr id="103" name="bg object 103"/>
          <p:cNvSpPr/>
          <p:nvPr/>
        </p:nvSpPr>
        <p:spPr>
          <a:xfrm>
            <a:off x="12598355" y="15156783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4">
                <a:moveTo>
                  <a:pt x="30915" y="99664"/>
                </a:moveTo>
                <a:lnTo>
                  <a:pt x="22623" y="99336"/>
                </a:lnTo>
                <a:lnTo>
                  <a:pt x="14543" y="98302"/>
                </a:lnTo>
                <a:lnTo>
                  <a:pt x="6971" y="96484"/>
                </a:lnTo>
                <a:lnTo>
                  <a:pt x="201" y="93809"/>
                </a:lnTo>
                <a:lnTo>
                  <a:pt x="3342" y="86286"/>
                </a:lnTo>
                <a:lnTo>
                  <a:pt x="11218" y="89504"/>
                </a:lnTo>
                <a:lnTo>
                  <a:pt x="17626" y="91488"/>
                </a:lnTo>
                <a:lnTo>
                  <a:pt x="23995" y="92491"/>
                </a:lnTo>
                <a:lnTo>
                  <a:pt x="31753" y="92769"/>
                </a:lnTo>
                <a:lnTo>
                  <a:pt x="40803" y="91480"/>
                </a:lnTo>
                <a:lnTo>
                  <a:pt x="47872" y="87624"/>
                </a:lnTo>
                <a:lnTo>
                  <a:pt x="52472" y="81222"/>
                </a:lnTo>
                <a:lnTo>
                  <a:pt x="54113" y="72293"/>
                </a:lnTo>
                <a:lnTo>
                  <a:pt x="52050" y="63945"/>
                </a:lnTo>
                <a:lnTo>
                  <a:pt x="46538" y="58318"/>
                </a:lnTo>
                <a:lnTo>
                  <a:pt x="38597" y="54455"/>
                </a:lnTo>
                <a:lnTo>
                  <a:pt x="18595" y="47797"/>
                </a:lnTo>
                <a:lnTo>
                  <a:pt x="9217" y="42962"/>
                </a:lnTo>
                <a:lnTo>
                  <a:pt x="2542" y="35972"/>
                </a:lnTo>
                <a:lnTo>
                  <a:pt x="0" y="25905"/>
                </a:lnTo>
                <a:lnTo>
                  <a:pt x="2686" y="13925"/>
                </a:lnTo>
                <a:lnTo>
                  <a:pt x="10053" y="5902"/>
                </a:lnTo>
                <a:lnTo>
                  <a:pt x="21065" y="1403"/>
                </a:lnTo>
                <a:lnTo>
                  <a:pt x="34684" y="0"/>
                </a:lnTo>
                <a:lnTo>
                  <a:pt x="40715" y="421"/>
                </a:lnTo>
                <a:lnTo>
                  <a:pt x="46904" y="1647"/>
                </a:lnTo>
                <a:lnTo>
                  <a:pt x="53721" y="3615"/>
                </a:lnTo>
                <a:lnTo>
                  <a:pt x="61637" y="6266"/>
                </a:lnTo>
                <a:lnTo>
                  <a:pt x="58496" y="13790"/>
                </a:lnTo>
                <a:lnTo>
                  <a:pt x="52220" y="11040"/>
                </a:lnTo>
                <a:lnTo>
                  <a:pt x="46512" y="8856"/>
                </a:lnTo>
                <a:lnTo>
                  <a:pt x="40372" y="7415"/>
                </a:lnTo>
                <a:lnTo>
                  <a:pt x="32800" y="6895"/>
                </a:lnTo>
                <a:lnTo>
                  <a:pt x="23819" y="7828"/>
                </a:lnTo>
                <a:lnTo>
                  <a:pt x="16288" y="10914"/>
                </a:lnTo>
                <a:lnTo>
                  <a:pt x="11110" y="16587"/>
                </a:lnTo>
                <a:lnTo>
                  <a:pt x="9183" y="25277"/>
                </a:lnTo>
                <a:lnTo>
                  <a:pt x="10966" y="32020"/>
                </a:lnTo>
                <a:lnTo>
                  <a:pt x="15765" y="36723"/>
                </a:lnTo>
                <a:lnTo>
                  <a:pt x="22759" y="40093"/>
                </a:lnTo>
                <a:lnTo>
                  <a:pt x="42589" y="46493"/>
                </a:lnTo>
                <a:lnTo>
                  <a:pt x="52936" y="51582"/>
                </a:lnTo>
                <a:lnTo>
                  <a:pt x="60422" y="59610"/>
                </a:lnTo>
                <a:lnTo>
                  <a:pt x="63304" y="72084"/>
                </a:lnTo>
                <a:lnTo>
                  <a:pt x="60766" y="84060"/>
                </a:lnTo>
                <a:lnTo>
                  <a:pt x="53843" y="92689"/>
                </a:lnTo>
                <a:lnTo>
                  <a:pt x="43553" y="97911"/>
                </a:lnTo>
                <a:lnTo>
                  <a:pt x="30915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4" name="bg object 104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2686959" y="15158863"/>
            <a:ext cx="68120" cy="97578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2781831" y="15156776"/>
            <a:ext cx="138948" cy="99672"/>
          </a:xfrm>
          <a:prstGeom prst="rect">
            <a:avLst/>
          </a:prstGeom>
        </p:spPr>
      </p:pic>
      <p:sp>
        <p:nvSpPr>
          <p:cNvPr id="106" name="bg object 106"/>
          <p:cNvSpPr/>
          <p:nvPr/>
        </p:nvSpPr>
        <p:spPr>
          <a:xfrm>
            <a:off x="12940874" y="15156783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4">
                <a:moveTo>
                  <a:pt x="30915" y="99664"/>
                </a:moveTo>
                <a:lnTo>
                  <a:pt x="22623" y="99336"/>
                </a:lnTo>
                <a:lnTo>
                  <a:pt x="14543" y="98302"/>
                </a:lnTo>
                <a:lnTo>
                  <a:pt x="6971" y="96484"/>
                </a:lnTo>
                <a:lnTo>
                  <a:pt x="201" y="93809"/>
                </a:lnTo>
                <a:lnTo>
                  <a:pt x="3342" y="86286"/>
                </a:lnTo>
                <a:lnTo>
                  <a:pt x="11218" y="89504"/>
                </a:lnTo>
                <a:lnTo>
                  <a:pt x="17626" y="91488"/>
                </a:lnTo>
                <a:lnTo>
                  <a:pt x="23995" y="92491"/>
                </a:lnTo>
                <a:lnTo>
                  <a:pt x="31753" y="92769"/>
                </a:lnTo>
                <a:lnTo>
                  <a:pt x="40803" y="91480"/>
                </a:lnTo>
                <a:lnTo>
                  <a:pt x="47872" y="87624"/>
                </a:lnTo>
                <a:lnTo>
                  <a:pt x="52472" y="81222"/>
                </a:lnTo>
                <a:lnTo>
                  <a:pt x="54113" y="72293"/>
                </a:lnTo>
                <a:lnTo>
                  <a:pt x="52050" y="63945"/>
                </a:lnTo>
                <a:lnTo>
                  <a:pt x="46538" y="58318"/>
                </a:lnTo>
                <a:lnTo>
                  <a:pt x="38597" y="54455"/>
                </a:lnTo>
                <a:lnTo>
                  <a:pt x="18595" y="47797"/>
                </a:lnTo>
                <a:lnTo>
                  <a:pt x="9217" y="42962"/>
                </a:lnTo>
                <a:lnTo>
                  <a:pt x="2542" y="35972"/>
                </a:lnTo>
                <a:lnTo>
                  <a:pt x="0" y="25905"/>
                </a:lnTo>
                <a:lnTo>
                  <a:pt x="2686" y="13925"/>
                </a:lnTo>
                <a:lnTo>
                  <a:pt x="10053" y="5902"/>
                </a:lnTo>
                <a:lnTo>
                  <a:pt x="21065" y="1403"/>
                </a:lnTo>
                <a:lnTo>
                  <a:pt x="34684" y="0"/>
                </a:lnTo>
                <a:lnTo>
                  <a:pt x="40715" y="421"/>
                </a:lnTo>
                <a:lnTo>
                  <a:pt x="46904" y="1647"/>
                </a:lnTo>
                <a:lnTo>
                  <a:pt x="53721" y="3615"/>
                </a:lnTo>
                <a:lnTo>
                  <a:pt x="61637" y="6266"/>
                </a:lnTo>
                <a:lnTo>
                  <a:pt x="58496" y="13790"/>
                </a:lnTo>
                <a:lnTo>
                  <a:pt x="52220" y="11040"/>
                </a:lnTo>
                <a:lnTo>
                  <a:pt x="46512" y="8856"/>
                </a:lnTo>
                <a:lnTo>
                  <a:pt x="40372" y="7415"/>
                </a:lnTo>
                <a:lnTo>
                  <a:pt x="32800" y="6895"/>
                </a:lnTo>
                <a:lnTo>
                  <a:pt x="23819" y="7828"/>
                </a:lnTo>
                <a:lnTo>
                  <a:pt x="16288" y="10914"/>
                </a:lnTo>
                <a:lnTo>
                  <a:pt x="11110" y="16587"/>
                </a:lnTo>
                <a:lnTo>
                  <a:pt x="9183" y="25277"/>
                </a:lnTo>
                <a:lnTo>
                  <a:pt x="10966" y="32020"/>
                </a:lnTo>
                <a:lnTo>
                  <a:pt x="15765" y="36723"/>
                </a:lnTo>
                <a:lnTo>
                  <a:pt x="22759" y="40093"/>
                </a:lnTo>
                <a:lnTo>
                  <a:pt x="42589" y="46493"/>
                </a:lnTo>
                <a:lnTo>
                  <a:pt x="52936" y="51582"/>
                </a:lnTo>
                <a:lnTo>
                  <a:pt x="60422" y="59610"/>
                </a:lnTo>
                <a:lnTo>
                  <a:pt x="63304" y="72084"/>
                </a:lnTo>
                <a:lnTo>
                  <a:pt x="60766" y="84060"/>
                </a:lnTo>
                <a:lnTo>
                  <a:pt x="53843" y="92689"/>
                </a:lnTo>
                <a:lnTo>
                  <a:pt x="43553" y="97911"/>
                </a:lnTo>
                <a:lnTo>
                  <a:pt x="30915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7" name="bg object 107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13072734" y="15113947"/>
            <a:ext cx="142717" cy="142501"/>
          </a:xfrm>
          <a:prstGeom prst="rect">
            <a:avLst/>
          </a:prstGeom>
        </p:spPr>
      </p:pic>
      <p:sp>
        <p:nvSpPr>
          <p:cNvPr id="108" name="bg object 108"/>
          <p:cNvSpPr/>
          <p:nvPr/>
        </p:nvSpPr>
        <p:spPr>
          <a:xfrm>
            <a:off x="13268549" y="15156783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4">
                <a:moveTo>
                  <a:pt x="30915" y="99664"/>
                </a:moveTo>
                <a:lnTo>
                  <a:pt x="22624" y="99336"/>
                </a:lnTo>
                <a:lnTo>
                  <a:pt x="14546" y="98302"/>
                </a:lnTo>
                <a:lnTo>
                  <a:pt x="6974" y="96484"/>
                </a:lnTo>
                <a:lnTo>
                  <a:pt x="201" y="93809"/>
                </a:lnTo>
                <a:lnTo>
                  <a:pt x="3342" y="86286"/>
                </a:lnTo>
                <a:lnTo>
                  <a:pt x="11221" y="89504"/>
                </a:lnTo>
                <a:lnTo>
                  <a:pt x="17629" y="91488"/>
                </a:lnTo>
                <a:lnTo>
                  <a:pt x="23996" y="92491"/>
                </a:lnTo>
                <a:lnTo>
                  <a:pt x="31753" y="92769"/>
                </a:lnTo>
                <a:lnTo>
                  <a:pt x="40806" y="91480"/>
                </a:lnTo>
                <a:lnTo>
                  <a:pt x="47875" y="87624"/>
                </a:lnTo>
                <a:lnTo>
                  <a:pt x="52473" y="81222"/>
                </a:lnTo>
                <a:lnTo>
                  <a:pt x="54113" y="72293"/>
                </a:lnTo>
                <a:lnTo>
                  <a:pt x="52051" y="63945"/>
                </a:lnTo>
                <a:lnTo>
                  <a:pt x="46541" y="58318"/>
                </a:lnTo>
                <a:lnTo>
                  <a:pt x="38604" y="54455"/>
                </a:lnTo>
                <a:lnTo>
                  <a:pt x="18601" y="47797"/>
                </a:lnTo>
                <a:lnTo>
                  <a:pt x="9220" y="42962"/>
                </a:lnTo>
                <a:lnTo>
                  <a:pt x="2543" y="35972"/>
                </a:lnTo>
                <a:lnTo>
                  <a:pt x="0" y="25905"/>
                </a:lnTo>
                <a:lnTo>
                  <a:pt x="2686" y="13925"/>
                </a:lnTo>
                <a:lnTo>
                  <a:pt x="10054" y="5902"/>
                </a:lnTo>
                <a:lnTo>
                  <a:pt x="21068" y="1403"/>
                </a:lnTo>
                <a:lnTo>
                  <a:pt x="34692" y="0"/>
                </a:lnTo>
                <a:lnTo>
                  <a:pt x="40725" y="421"/>
                </a:lnTo>
                <a:lnTo>
                  <a:pt x="46912" y="1647"/>
                </a:lnTo>
                <a:lnTo>
                  <a:pt x="53727" y="3615"/>
                </a:lnTo>
                <a:lnTo>
                  <a:pt x="61644" y="6266"/>
                </a:lnTo>
                <a:lnTo>
                  <a:pt x="58503" y="13790"/>
                </a:lnTo>
                <a:lnTo>
                  <a:pt x="52228" y="11040"/>
                </a:lnTo>
                <a:lnTo>
                  <a:pt x="46522" y="8856"/>
                </a:lnTo>
                <a:lnTo>
                  <a:pt x="40382" y="7415"/>
                </a:lnTo>
                <a:lnTo>
                  <a:pt x="32807" y="6895"/>
                </a:lnTo>
                <a:lnTo>
                  <a:pt x="23832" y="7828"/>
                </a:lnTo>
                <a:lnTo>
                  <a:pt x="16306" y="10914"/>
                </a:lnTo>
                <a:lnTo>
                  <a:pt x="11131" y="16587"/>
                </a:lnTo>
                <a:lnTo>
                  <a:pt x="9205" y="25277"/>
                </a:lnTo>
                <a:lnTo>
                  <a:pt x="10986" y="32020"/>
                </a:lnTo>
                <a:lnTo>
                  <a:pt x="15782" y="36723"/>
                </a:lnTo>
                <a:lnTo>
                  <a:pt x="22775" y="40093"/>
                </a:lnTo>
                <a:lnTo>
                  <a:pt x="42606" y="46493"/>
                </a:lnTo>
                <a:lnTo>
                  <a:pt x="52948" y="51582"/>
                </a:lnTo>
                <a:lnTo>
                  <a:pt x="60430" y="59610"/>
                </a:lnTo>
                <a:lnTo>
                  <a:pt x="63312" y="72084"/>
                </a:lnTo>
                <a:lnTo>
                  <a:pt x="60771" y="84060"/>
                </a:lnTo>
                <a:lnTo>
                  <a:pt x="53847" y="92689"/>
                </a:lnTo>
                <a:lnTo>
                  <a:pt x="43557" y="97911"/>
                </a:lnTo>
                <a:lnTo>
                  <a:pt x="30915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9" name="bg object 109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13357153" y="15158863"/>
            <a:ext cx="68128" cy="97578"/>
          </a:xfrm>
          <a:prstGeom prst="rect">
            <a:avLst/>
          </a:prstGeom>
        </p:spPr>
      </p:pic>
      <p:pic>
        <p:nvPicPr>
          <p:cNvPr id="110" name="bg object 110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13448884" y="15156783"/>
            <a:ext cx="248671" cy="99665"/>
          </a:xfrm>
          <a:prstGeom prst="rect">
            <a:avLst/>
          </a:prstGeom>
        </p:spPr>
      </p:pic>
      <p:sp>
        <p:nvSpPr>
          <p:cNvPr id="111" name="bg object 111"/>
          <p:cNvSpPr/>
          <p:nvPr/>
        </p:nvSpPr>
        <p:spPr>
          <a:xfrm>
            <a:off x="13717638" y="15156785"/>
            <a:ext cx="146685" cy="99695"/>
          </a:xfrm>
          <a:custGeom>
            <a:avLst/>
            <a:gdLst/>
            <a:ahLst/>
            <a:cxnLst/>
            <a:rect l="l" t="t" r="r" b="b"/>
            <a:pathLst>
              <a:path w="146684" h="99694">
                <a:moveTo>
                  <a:pt x="63309" y="72085"/>
                </a:moveTo>
                <a:lnTo>
                  <a:pt x="60426" y="59613"/>
                </a:lnTo>
                <a:lnTo>
                  <a:pt x="52933" y="51587"/>
                </a:lnTo>
                <a:lnTo>
                  <a:pt x="42595" y="46494"/>
                </a:lnTo>
                <a:lnTo>
                  <a:pt x="22758" y="40093"/>
                </a:lnTo>
                <a:lnTo>
                  <a:pt x="15773" y="36728"/>
                </a:lnTo>
                <a:lnTo>
                  <a:pt x="10972" y="32029"/>
                </a:lnTo>
                <a:lnTo>
                  <a:pt x="9194" y="25285"/>
                </a:lnTo>
                <a:lnTo>
                  <a:pt x="11112" y="16586"/>
                </a:lnTo>
                <a:lnTo>
                  <a:pt x="16294" y="10922"/>
                </a:lnTo>
                <a:lnTo>
                  <a:pt x="23812" y="7835"/>
                </a:lnTo>
                <a:lnTo>
                  <a:pt x="32791" y="6896"/>
                </a:lnTo>
                <a:lnTo>
                  <a:pt x="40373" y="7416"/>
                </a:lnTo>
                <a:lnTo>
                  <a:pt x="46507" y="8864"/>
                </a:lnTo>
                <a:lnTo>
                  <a:pt x="52222" y="11049"/>
                </a:lnTo>
                <a:lnTo>
                  <a:pt x="58496" y="13792"/>
                </a:lnTo>
                <a:lnTo>
                  <a:pt x="61645" y="6273"/>
                </a:lnTo>
                <a:lnTo>
                  <a:pt x="53721" y="3619"/>
                </a:lnTo>
                <a:lnTo>
                  <a:pt x="46913" y="1651"/>
                </a:lnTo>
                <a:lnTo>
                  <a:pt x="40716" y="431"/>
                </a:lnTo>
                <a:lnTo>
                  <a:pt x="34683" y="0"/>
                </a:lnTo>
                <a:lnTo>
                  <a:pt x="21069" y="1409"/>
                </a:lnTo>
                <a:lnTo>
                  <a:pt x="10058" y="5905"/>
                </a:lnTo>
                <a:lnTo>
                  <a:pt x="2692" y="13931"/>
                </a:lnTo>
                <a:lnTo>
                  <a:pt x="0" y="25908"/>
                </a:lnTo>
                <a:lnTo>
                  <a:pt x="2552" y="35979"/>
                </a:lnTo>
                <a:lnTo>
                  <a:pt x="9220" y="42964"/>
                </a:lnTo>
                <a:lnTo>
                  <a:pt x="18592" y="47802"/>
                </a:lnTo>
                <a:lnTo>
                  <a:pt x="38595" y="54457"/>
                </a:lnTo>
                <a:lnTo>
                  <a:pt x="46545" y="58318"/>
                </a:lnTo>
                <a:lnTo>
                  <a:pt x="52057" y="63944"/>
                </a:lnTo>
                <a:lnTo>
                  <a:pt x="54114" y="72301"/>
                </a:lnTo>
                <a:lnTo>
                  <a:pt x="52476" y="81229"/>
                </a:lnTo>
                <a:lnTo>
                  <a:pt x="47879" y="87630"/>
                </a:lnTo>
                <a:lnTo>
                  <a:pt x="40805" y="91490"/>
                </a:lnTo>
                <a:lnTo>
                  <a:pt x="31762" y="92773"/>
                </a:lnTo>
                <a:lnTo>
                  <a:pt x="24003" y="92494"/>
                </a:lnTo>
                <a:lnTo>
                  <a:pt x="17627" y="91490"/>
                </a:lnTo>
                <a:lnTo>
                  <a:pt x="11226" y="89509"/>
                </a:lnTo>
                <a:lnTo>
                  <a:pt x="3352" y="86296"/>
                </a:lnTo>
                <a:lnTo>
                  <a:pt x="203" y="93814"/>
                </a:lnTo>
                <a:lnTo>
                  <a:pt x="6972" y="96494"/>
                </a:lnTo>
                <a:lnTo>
                  <a:pt x="14541" y="98310"/>
                </a:lnTo>
                <a:lnTo>
                  <a:pt x="22631" y="99339"/>
                </a:lnTo>
                <a:lnTo>
                  <a:pt x="30924" y="99669"/>
                </a:lnTo>
                <a:lnTo>
                  <a:pt x="43561" y="97917"/>
                </a:lnTo>
                <a:lnTo>
                  <a:pt x="53848" y="92697"/>
                </a:lnTo>
                <a:lnTo>
                  <a:pt x="60769" y="84061"/>
                </a:lnTo>
                <a:lnTo>
                  <a:pt x="63309" y="72085"/>
                </a:lnTo>
                <a:close/>
              </a:path>
              <a:path w="146684" h="99694">
                <a:moveTo>
                  <a:pt x="146062" y="72085"/>
                </a:moveTo>
                <a:lnTo>
                  <a:pt x="143179" y="59613"/>
                </a:lnTo>
                <a:lnTo>
                  <a:pt x="135699" y="51587"/>
                </a:lnTo>
                <a:lnTo>
                  <a:pt x="125349" y="46494"/>
                </a:lnTo>
                <a:lnTo>
                  <a:pt x="105524" y="40093"/>
                </a:lnTo>
                <a:lnTo>
                  <a:pt x="98526" y="36728"/>
                </a:lnTo>
                <a:lnTo>
                  <a:pt x="93726" y="32029"/>
                </a:lnTo>
                <a:lnTo>
                  <a:pt x="91948" y="25285"/>
                </a:lnTo>
                <a:lnTo>
                  <a:pt x="93865" y="16586"/>
                </a:lnTo>
                <a:lnTo>
                  <a:pt x="99047" y="10922"/>
                </a:lnTo>
                <a:lnTo>
                  <a:pt x="106565" y="7835"/>
                </a:lnTo>
                <a:lnTo>
                  <a:pt x="115544" y="6896"/>
                </a:lnTo>
                <a:lnTo>
                  <a:pt x="123126" y="7416"/>
                </a:lnTo>
                <a:lnTo>
                  <a:pt x="129273" y="8864"/>
                </a:lnTo>
                <a:lnTo>
                  <a:pt x="134975" y="11049"/>
                </a:lnTo>
                <a:lnTo>
                  <a:pt x="141262" y="13792"/>
                </a:lnTo>
                <a:lnTo>
                  <a:pt x="144399" y="6273"/>
                </a:lnTo>
                <a:lnTo>
                  <a:pt x="136486" y="3619"/>
                </a:lnTo>
                <a:lnTo>
                  <a:pt x="129667" y="1651"/>
                </a:lnTo>
                <a:lnTo>
                  <a:pt x="123469" y="431"/>
                </a:lnTo>
                <a:lnTo>
                  <a:pt x="117436" y="0"/>
                </a:lnTo>
                <a:lnTo>
                  <a:pt x="103822" y="1409"/>
                </a:lnTo>
                <a:lnTo>
                  <a:pt x="92811" y="5905"/>
                </a:lnTo>
                <a:lnTo>
                  <a:pt x="85445" y="13931"/>
                </a:lnTo>
                <a:lnTo>
                  <a:pt x="82765" y="25908"/>
                </a:lnTo>
                <a:lnTo>
                  <a:pt x="85305" y="35979"/>
                </a:lnTo>
                <a:lnTo>
                  <a:pt x="91973" y="42964"/>
                </a:lnTo>
                <a:lnTo>
                  <a:pt x="101346" y="47802"/>
                </a:lnTo>
                <a:lnTo>
                  <a:pt x="121348" y="54457"/>
                </a:lnTo>
                <a:lnTo>
                  <a:pt x="129298" y="58318"/>
                </a:lnTo>
                <a:lnTo>
                  <a:pt x="134810" y="63944"/>
                </a:lnTo>
                <a:lnTo>
                  <a:pt x="136880" y="72301"/>
                </a:lnTo>
                <a:lnTo>
                  <a:pt x="135229" y="81229"/>
                </a:lnTo>
                <a:lnTo>
                  <a:pt x="130632" y="87630"/>
                </a:lnTo>
                <a:lnTo>
                  <a:pt x="123558" y="91490"/>
                </a:lnTo>
                <a:lnTo>
                  <a:pt x="114515" y="92773"/>
                </a:lnTo>
                <a:lnTo>
                  <a:pt x="106756" y="92494"/>
                </a:lnTo>
                <a:lnTo>
                  <a:pt x="100380" y="91490"/>
                </a:lnTo>
                <a:lnTo>
                  <a:pt x="93980" y="89509"/>
                </a:lnTo>
                <a:lnTo>
                  <a:pt x="86106" y="86296"/>
                </a:lnTo>
                <a:lnTo>
                  <a:pt x="82969" y="93814"/>
                </a:lnTo>
                <a:lnTo>
                  <a:pt x="89725" y="96494"/>
                </a:lnTo>
                <a:lnTo>
                  <a:pt x="97307" y="98310"/>
                </a:lnTo>
                <a:lnTo>
                  <a:pt x="105384" y="99339"/>
                </a:lnTo>
                <a:lnTo>
                  <a:pt x="113677" y="99669"/>
                </a:lnTo>
                <a:lnTo>
                  <a:pt x="126314" y="97917"/>
                </a:lnTo>
                <a:lnTo>
                  <a:pt x="136613" y="92697"/>
                </a:lnTo>
                <a:lnTo>
                  <a:pt x="143535" y="84061"/>
                </a:lnTo>
                <a:lnTo>
                  <a:pt x="146062" y="72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2" name="bg object 112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12699597" y="15442706"/>
            <a:ext cx="79189" cy="99657"/>
          </a:xfrm>
          <a:prstGeom prst="rect">
            <a:avLst/>
          </a:prstGeom>
        </p:spPr>
      </p:pic>
      <p:pic>
        <p:nvPicPr>
          <p:cNvPr id="113" name="bg object 113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12802418" y="15403010"/>
            <a:ext cx="74806" cy="139352"/>
          </a:xfrm>
          <a:prstGeom prst="rect">
            <a:avLst/>
          </a:prstGeom>
        </p:spPr>
      </p:pic>
      <p:pic>
        <p:nvPicPr>
          <p:cNvPr id="114" name="bg object 114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12896677" y="15420974"/>
            <a:ext cx="210195" cy="128284"/>
          </a:xfrm>
          <a:prstGeom prst="rect">
            <a:avLst/>
          </a:prstGeom>
        </p:spPr>
      </p:pic>
      <p:pic>
        <p:nvPicPr>
          <p:cNvPr id="115" name="bg object 115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13130924" y="15442706"/>
            <a:ext cx="68120" cy="99657"/>
          </a:xfrm>
          <a:prstGeom prst="rect">
            <a:avLst/>
          </a:prstGeom>
        </p:spPr>
      </p:pic>
      <p:sp>
        <p:nvSpPr>
          <p:cNvPr id="116" name="bg object 116"/>
          <p:cNvSpPr/>
          <p:nvPr/>
        </p:nvSpPr>
        <p:spPr>
          <a:xfrm>
            <a:off x="13222459" y="15403011"/>
            <a:ext cx="8890" cy="137795"/>
          </a:xfrm>
          <a:custGeom>
            <a:avLst/>
            <a:gdLst/>
            <a:ahLst/>
            <a:cxnLst/>
            <a:rect l="l" t="t" r="r" b="b"/>
            <a:pathLst>
              <a:path w="8890" h="137794">
                <a:moveTo>
                  <a:pt x="8570" y="137266"/>
                </a:moveTo>
                <a:lnTo>
                  <a:pt x="0" y="137266"/>
                </a:lnTo>
                <a:lnTo>
                  <a:pt x="0" y="0"/>
                </a:lnTo>
                <a:lnTo>
                  <a:pt x="8570" y="0"/>
                </a:lnTo>
                <a:lnTo>
                  <a:pt x="8570" y="137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7" name="bg object 117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13256321" y="15442706"/>
            <a:ext cx="75203" cy="99657"/>
          </a:xfrm>
          <a:prstGeom prst="rect">
            <a:avLst/>
          </a:prstGeom>
        </p:spPr>
      </p:pic>
      <p:sp>
        <p:nvSpPr>
          <p:cNvPr id="118" name="bg object 118"/>
          <p:cNvSpPr/>
          <p:nvPr/>
        </p:nvSpPr>
        <p:spPr>
          <a:xfrm>
            <a:off x="13351612" y="9286679"/>
            <a:ext cx="3441065" cy="6256020"/>
          </a:xfrm>
          <a:custGeom>
            <a:avLst/>
            <a:gdLst/>
            <a:ahLst/>
            <a:cxnLst/>
            <a:rect l="l" t="t" r="r" b="b"/>
            <a:pathLst>
              <a:path w="3441065" h="6256019">
                <a:moveTo>
                  <a:pt x="63309" y="6228118"/>
                </a:moveTo>
                <a:lnTo>
                  <a:pt x="60426" y="6215634"/>
                </a:lnTo>
                <a:lnTo>
                  <a:pt x="52946" y="6207607"/>
                </a:lnTo>
                <a:lnTo>
                  <a:pt x="42608" y="6202527"/>
                </a:lnTo>
                <a:lnTo>
                  <a:pt x="22771" y="6196114"/>
                </a:lnTo>
                <a:lnTo>
                  <a:pt x="15786" y="6192748"/>
                </a:lnTo>
                <a:lnTo>
                  <a:pt x="10985" y="6188049"/>
                </a:lnTo>
                <a:lnTo>
                  <a:pt x="9207" y="6181306"/>
                </a:lnTo>
                <a:lnTo>
                  <a:pt x="11137" y="6172619"/>
                </a:lnTo>
                <a:lnTo>
                  <a:pt x="16306" y="6166942"/>
                </a:lnTo>
                <a:lnTo>
                  <a:pt x="23837" y="6163856"/>
                </a:lnTo>
                <a:lnTo>
                  <a:pt x="32804" y="6162929"/>
                </a:lnTo>
                <a:lnTo>
                  <a:pt x="40386" y="6163449"/>
                </a:lnTo>
                <a:lnTo>
                  <a:pt x="46520" y="6164885"/>
                </a:lnTo>
                <a:lnTo>
                  <a:pt x="52235" y="6167069"/>
                </a:lnTo>
                <a:lnTo>
                  <a:pt x="58508" y="6169825"/>
                </a:lnTo>
                <a:lnTo>
                  <a:pt x="61645" y="6162294"/>
                </a:lnTo>
                <a:lnTo>
                  <a:pt x="53733" y="6159639"/>
                </a:lnTo>
                <a:lnTo>
                  <a:pt x="46913" y="6157671"/>
                </a:lnTo>
                <a:lnTo>
                  <a:pt x="40728" y="6156452"/>
                </a:lnTo>
                <a:lnTo>
                  <a:pt x="34696" y="6156033"/>
                </a:lnTo>
                <a:lnTo>
                  <a:pt x="21069" y="6157430"/>
                </a:lnTo>
                <a:lnTo>
                  <a:pt x="10058" y="6161925"/>
                </a:lnTo>
                <a:lnTo>
                  <a:pt x="2692" y="6169952"/>
                </a:lnTo>
                <a:lnTo>
                  <a:pt x="0" y="6181941"/>
                </a:lnTo>
                <a:lnTo>
                  <a:pt x="2540" y="6191999"/>
                </a:lnTo>
                <a:lnTo>
                  <a:pt x="9220" y="6198997"/>
                </a:lnTo>
                <a:lnTo>
                  <a:pt x="18605" y="6203823"/>
                </a:lnTo>
                <a:lnTo>
                  <a:pt x="38608" y="6210490"/>
                </a:lnTo>
                <a:lnTo>
                  <a:pt x="46545" y="6214351"/>
                </a:lnTo>
                <a:lnTo>
                  <a:pt x="52057" y="6219977"/>
                </a:lnTo>
                <a:lnTo>
                  <a:pt x="54114" y="6228321"/>
                </a:lnTo>
                <a:lnTo>
                  <a:pt x="52476" y="6237249"/>
                </a:lnTo>
                <a:lnTo>
                  <a:pt x="47879" y="6243650"/>
                </a:lnTo>
                <a:lnTo>
                  <a:pt x="40805" y="6247511"/>
                </a:lnTo>
                <a:lnTo>
                  <a:pt x="31750" y="6248793"/>
                </a:lnTo>
                <a:lnTo>
                  <a:pt x="24003" y="6248514"/>
                </a:lnTo>
                <a:lnTo>
                  <a:pt x="17627" y="6247511"/>
                </a:lnTo>
                <a:lnTo>
                  <a:pt x="11226" y="6245530"/>
                </a:lnTo>
                <a:lnTo>
                  <a:pt x="3340" y="6242316"/>
                </a:lnTo>
                <a:lnTo>
                  <a:pt x="203" y="6249848"/>
                </a:lnTo>
                <a:lnTo>
                  <a:pt x="6972" y="6252515"/>
                </a:lnTo>
                <a:lnTo>
                  <a:pt x="14541" y="6254331"/>
                </a:lnTo>
                <a:lnTo>
                  <a:pt x="22618" y="6255359"/>
                </a:lnTo>
                <a:lnTo>
                  <a:pt x="30911" y="6255690"/>
                </a:lnTo>
                <a:lnTo>
                  <a:pt x="43548" y="6253937"/>
                </a:lnTo>
                <a:lnTo>
                  <a:pt x="53848" y="6248717"/>
                </a:lnTo>
                <a:lnTo>
                  <a:pt x="60769" y="6240094"/>
                </a:lnTo>
                <a:lnTo>
                  <a:pt x="63309" y="6228118"/>
                </a:lnTo>
                <a:close/>
              </a:path>
              <a:path w="3441065" h="6256019">
                <a:moveTo>
                  <a:pt x="3263696" y="53009"/>
                </a:moveTo>
                <a:lnTo>
                  <a:pt x="3261537" y="33896"/>
                </a:lnTo>
                <a:lnTo>
                  <a:pt x="3255962" y="20510"/>
                </a:lnTo>
                <a:lnTo>
                  <a:pt x="3248355" y="12636"/>
                </a:lnTo>
                <a:lnTo>
                  <a:pt x="3240100" y="10058"/>
                </a:lnTo>
                <a:lnTo>
                  <a:pt x="3234842" y="11099"/>
                </a:lnTo>
                <a:lnTo>
                  <a:pt x="3229165" y="14312"/>
                </a:lnTo>
                <a:lnTo>
                  <a:pt x="3223336" y="19850"/>
                </a:lnTo>
                <a:lnTo>
                  <a:pt x="3217646" y="27863"/>
                </a:lnTo>
                <a:lnTo>
                  <a:pt x="3226358" y="32181"/>
                </a:lnTo>
                <a:lnTo>
                  <a:pt x="3233077" y="39852"/>
                </a:lnTo>
                <a:lnTo>
                  <a:pt x="3237407" y="51587"/>
                </a:lnTo>
                <a:lnTo>
                  <a:pt x="3238931" y="68097"/>
                </a:lnTo>
                <a:lnTo>
                  <a:pt x="3231883" y="114719"/>
                </a:lnTo>
                <a:lnTo>
                  <a:pt x="3213341" y="165950"/>
                </a:lnTo>
                <a:lnTo>
                  <a:pt x="3187230" y="215963"/>
                </a:lnTo>
                <a:lnTo>
                  <a:pt x="3157474" y="258914"/>
                </a:lnTo>
                <a:lnTo>
                  <a:pt x="3127997" y="288950"/>
                </a:lnTo>
                <a:lnTo>
                  <a:pt x="3102737" y="300266"/>
                </a:lnTo>
                <a:lnTo>
                  <a:pt x="3093440" y="300266"/>
                </a:lnTo>
                <a:lnTo>
                  <a:pt x="3091891" y="293687"/>
                </a:lnTo>
                <a:lnTo>
                  <a:pt x="3091891" y="284022"/>
                </a:lnTo>
                <a:lnTo>
                  <a:pt x="3098609" y="243865"/>
                </a:lnTo>
                <a:lnTo>
                  <a:pt x="3113367" y="203047"/>
                </a:lnTo>
                <a:lnTo>
                  <a:pt x="3128137" y="167894"/>
                </a:lnTo>
                <a:lnTo>
                  <a:pt x="3134842" y="144716"/>
                </a:lnTo>
                <a:lnTo>
                  <a:pt x="3133610" y="138493"/>
                </a:lnTo>
                <a:lnTo>
                  <a:pt x="3129623" y="132334"/>
                </a:lnTo>
                <a:lnTo>
                  <a:pt x="3122434" y="127622"/>
                </a:lnTo>
                <a:lnTo>
                  <a:pt x="3111627" y="125755"/>
                </a:lnTo>
                <a:lnTo>
                  <a:pt x="3101022" y="163664"/>
                </a:lnTo>
                <a:lnTo>
                  <a:pt x="3080004" y="209410"/>
                </a:lnTo>
                <a:lnTo>
                  <a:pt x="3052902" y="253657"/>
                </a:lnTo>
                <a:lnTo>
                  <a:pt x="3024073" y="287058"/>
                </a:lnTo>
                <a:lnTo>
                  <a:pt x="2997873" y="300266"/>
                </a:lnTo>
                <a:lnTo>
                  <a:pt x="2988576" y="300266"/>
                </a:lnTo>
                <a:lnTo>
                  <a:pt x="2986252" y="294855"/>
                </a:lnTo>
                <a:lnTo>
                  <a:pt x="2986252" y="285178"/>
                </a:lnTo>
                <a:lnTo>
                  <a:pt x="2994050" y="243166"/>
                </a:lnTo>
                <a:lnTo>
                  <a:pt x="3011208" y="188493"/>
                </a:lnTo>
                <a:lnTo>
                  <a:pt x="3028378" y="128079"/>
                </a:lnTo>
                <a:lnTo>
                  <a:pt x="3036176" y="68872"/>
                </a:lnTo>
                <a:lnTo>
                  <a:pt x="3033255" y="40474"/>
                </a:lnTo>
                <a:lnTo>
                  <a:pt x="3024416" y="18757"/>
                </a:lnTo>
                <a:lnTo>
                  <a:pt x="3009569" y="4876"/>
                </a:lnTo>
                <a:lnTo>
                  <a:pt x="2988576" y="0"/>
                </a:lnTo>
                <a:lnTo>
                  <a:pt x="2961513" y="6299"/>
                </a:lnTo>
                <a:lnTo>
                  <a:pt x="2938957" y="22529"/>
                </a:lnTo>
                <a:lnTo>
                  <a:pt x="2923502" y="44729"/>
                </a:lnTo>
                <a:lnTo>
                  <a:pt x="2917761" y="68872"/>
                </a:lnTo>
                <a:lnTo>
                  <a:pt x="2919234" y="79590"/>
                </a:lnTo>
                <a:lnTo>
                  <a:pt x="2923959" y="88468"/>
                </a:lnTo>
                <a:lnTo>
                  <a:pt x="2932468" y="94500"/>
                </a:lnTo>
                <a:lnTo>
                  <a:pt x="2945244" y="96735"/>
                </a:lnTo>
                <a:lnTo>
                  <a:pt x="2942920" y="91325"/>
                </a:lnTo>
                <a:lnTo>
                  <a:pt x="2941764" y="83972"/>
                </a:lnTo>
                <a:lnTo>
                  <a:pt x="2941764" y="75844"/>
                </a:lnTo>
                <a:lnTo>
                  <a:pt x="2943961" y="54914"/>
                </a:lnTo>
                <a:lnTo>
                  <a:pt x="2950946" y="33769"/>
                </a:lnTo>
                <a:lnTo>
                  <a:pt x="2963303" y="17399"/>
                </a:lnTo>
                <a:lnTo>
                  <a:pt x="2981604" y="10845"/>
                </a:lnTo>
                <a:lnTo>
                  <a:pt x="2994876" y="15278"/>
                </a:lnTo>
                <a:lnTo>
                  <a:pt x="3001784" y="27190"/>
                </a:lnTo>
                <a:lnTo>
                  <a:pt x="3004413" y="44462"/>
                </a:lnTo>
                <a:lnTo>
                  <a:pt x="3004820" y="65011"/>
                </a:lnTo>
                <a:lnTo>
                  <a:pt x="2997200" y="126123"/>
                </a:lnTo>
                <a:lnTo>
                  <a:pt x="2980448" y="187960"/>
                </a:lnTo>
                <a:lnTo>
                  <a:pt x="2963684" y="242404"/>
                </a:lnTo>
                <a:lnTo>
                  <a:pt x="2956064" y="281317"/>
                </a:lnTo>
                <a:lnTo>
                  <a:pt x="2959684" y="296926"/>
                </a:lnTo>
                <a:lnTo>
                  <a:pt x="2968498" y="306374"/>
                </a:lnTo>
                <a:lnTo>
                  <a:pt x="2979407" y="311023"/>
                </a:lnTo>
                <a:lnTo>
                  <a:pt x="2989338" y="312267"/>
                </a:lnTo>
                <a:lnTo>
                  <a:pt x="3008769" y="307517"/>
                </a:lnTo>
                <a:lnTo>
                  <a:pt x="3028962" y="294271"/>
                </a:lnTo>
                <a:lnTo>
                  <a:pt x="3049359" y="274066"/>
                </a:lnTo>
                <a:lnTo>
                  <a:pt x="3069450" y="248424"/>
                </a:lnTo>
                <a:lnTo>
                  <a:pt x="3066275" y="258978"/>
                </a:lnTo>
                <a:lnTo>
                  <a:pt x="3063837" y="268439"/>
                </a:lnTo>
                <a:lnTo>
                  <a:pt x="3062262" y="276606"/>
                </a:lnTo>
                <a:lnTo>
                  <a:pt x="3061703" y="283248"/>
                </a:lnTo>
                <a:lnTo>
                  <a:pt x="3064840" y="296265"/>
                </a:lnTo>
                <a:lnTo>
                  <a:pt x="3072828" y="305295"/>
                </a:lnTo>
                <a:lnTo>
                  <a:pt x="3083572" y="310565"/>
                </a:lnTo>
                <a:lnTo>
                  <a:pt x="3094977" y="312267"/>
                </a:lnTo>
                <a:lnTo>
                  <a:pt x="3124428" y="302348"/>
                </a:lnTo>
                <a:lnTo>
                  <a:pt x="3156356" y="275691"/>
                </a:lnTo>
                <a:lnTo>
                  <a:pt x="3188195" y="236905"/>
                </a:lnTo>
                <a:lnTo>
                  <a:pt x="3217392" y="190627"/>
                </a:lnTo>
                <a:lnTo>
                  <a:pt x="3241421" y="141465"/>
                </a:lnTo>
                <a:lnTo>
                  <a:pt x="3257702" y="94056"/>
                </a:lnTo>
                <a:lnTo>
                  <a:pt x="3263696" y="53009"/>
                </a:lnTo>
                <a:close/>
              </a:path>
              <a:path w="3441065" h="6256019">
                <a:moveTo>
                  <a:pt x="3440531" y="220548"/>
                </a:moveTo>
                <a:lnTo>
                  <a:pt x="3435502" y="215900"/>
                </a:lnTo>
                <a:lnTo>
                  <a:pt x="3421989" y="239788"/>
                </a:lnTo>
                <a:lnTo>
                  <a:pt x="3406051" y="259486"/>
                </a:lnTo>
                <a:lnTo>
                  <a:pt x="3389744" y="272884"/>
                </a:lnTo>
                <a:lnTo>
                  <a:pt x="3375139" y="277825"/>
                </a:lnTo>
                <a:lnTo>
                  <a:pt x="3368560" y="277825"/>
                </a:lnTo>
                <a:lnTo>
                  <a:pt x="3363531" y="273558"/>
                </a:lnTo>
                <a:lnTo>
                  <a:pt x="3363531" y="263118"/>
                </a:lnTo>
                <a:lnTo>
                  <a:pt x="3366122" y="248335"/>
                </a:lnTo>
                <a:lnTo>
                  <a:pt x="3371723" y="232841"/>
                </a:lnTo>
                <a:lnTo>
                  <a:pt x="3377577" y="215722"/>
                </a:lnTo>
                <a:lnTo>
                  <a:pt x="3380168" y="198120"/>
                </a:lnTo>
                <a:lnTo>
                  <a:pt x="3378695" y="186499"/>
                </a:lnTo>
                <a:lnTo>
                  <a:pt x="3378568" y="185483"/>
                </a:lnTo>
                <a:lnTo>
                  <a:pt x="3373450" y="174320"/>
                </a:lnTo>
                <a:lnTo>
                  <a:pt x="3364331" y="166331"/>
                </a:lnTo>
                <a:lnTo>
                  <a:pt x="3350755" y="163283"/>
                </a:lnTo>
                <a:lnTo>
                  <a:pt x="3326511" y="171488"/>
                </a:lnTo>
                <a:lnTo>
                  <a:pt x="3305391" y="193509"/>
                </a:lnTo>
                <a:lnTo>
                  <a:pt x="3287306" y="225475"/>
                </a:lnTo>
                <a:lnTo>
                  <a:pt x="3272205" y="263499"/>
                </a:lnTo>
                <a:lnTo>
                  <a:pt x="3271812" y="260019"/>
                </a:lnTo>
                <a:lnTo>
                  <a:pt x="3271431" y="256159"/>
                </a:lnTo>
                <a:lnTo>
                  <a:pt x="3271532" y="248335"/>
                </a:lnTo>
                <a:lnTo>
                  <a:pt x="3272307" y="232841"/>
                </a:lnTo>
                <a:lnTo>
                  <a:pt x="3279432" y="192722"/>
                </a:lnTo>
                <a:lnTo>
                  <a:pt x="3302685" y="159029"/>
                </a:lnTo>
                <a:lnTo>
                  <a:pt x="3318916" y="144564"/>
                </a:lnTo>
                <a:lnTo>
                  <a:pt x="3347364" y="103606"/>
                </a:lnTo>
                <a:lnTo>
                  <a:pt x="3367252" y="61048"/>
                </a:lnTo>
                <a:lnTo>
                  <a:pt x="3373221" y="33655"/>
                </a:lnTo>
                <a:lnTo>
                  <a:pt x="3374745" y="26695"/>
                </a:lnTo>
                <a:lnTo>
                  <a:pt x="3374059" y="18478"/>
                </a:lnTo>
                <a:lnTo>
                  <a:pt x="3371837" y="10591"/>
                </a:lnTo>
                <a:lnTo>
                  <a:pt x="3367887" y="4648"/>
                </a:lnTo>
                <a:lnTo>
                  <a:pt x="3361982" y="2311"/>
                </a:lnTo>
                <a:lnTo>
                  <a:pt x="3361588" y="2578"/>
                </a:lnTo>
                <a:lnTo>
                  <a:pt x="3361588" y="34429"/>
                </a:lnTo>
                <a:lnTo>
                  <a:pt x="3361588" y="36753"/>
                </a:lnTo>
                <a:lnTo>
                  <a:pt x="3355530" y="60159"/>
                </a:lnTo>
                <a:lnTo>
                  <a:pt x="3339528" y="94551"/>
                </a:lnTo>
                <a:lnTo>
                  <a:pt x="3316859" y="130619"/>
                </a:lnTo>
                <a:lnTo>
                  <a:pt x="3290773" y="159029"/>
                </a:lnTo>
                <a:lnTo>
                  <a:pt x="3308667" y="112839"/>
                </a:lnTo>
                <a:lnTo>
                  <a:pt x="3329762" y="72694"/>
                </a:lnTo>
                <a:lnTo>
                  <a:pt x="3348672" y="44373"/>
                </a:lnTo>
                <a:lnTo>
                  <a:pt x="3360039" y="33655"/>
                </a:lnTo>
                <a:lnTo>
                  <a:pt x="3361194" y="33655"/>
                </a:lnTo>
                <a:lnTo>
                  <a:pt x="3361588" y="34429"/>
                </a:lnTo>
                <a:lnTo>
                  <a:pt x="3361588" y="2578"/>
                </a:lnTo>
                <a:lnTo>
                  <a:pt x="3317011" y="50901"/>
                </a:lnTo>
                <a:lnTo>
                  <a:pt x="3291497" y="99974"/>
                </a:lnTo>
                <a:lnTo>
                  <a:pt x="3268789" y="155206"/>
                </a:lnTo>
                <a:lnTo>
                  <a:pt x="3252508" y="208826"/>
                </a:lnTo>
                <a:lnTo>
                  <a:pt x="3246272" y="253060"/>
                </a:lnTo>
                <a:lnTo>
                  <a:pt x="3247390" y="267995"/>
                </a:lnTo>
                <a:lnTo>
                  <a:pt x="3250577" y="280873"/>
                </a:lnTo>
                <a:lnTo>
                  <a:pt x="3255581" y="289890"/>
                </a:lnTo>
                <a:lnTo>
                  <a:pt x="3262134" y="293293"/>
                </a:lnTo>
                <a:lnTo>
                  <a:pt x="3277730" y="276606"/>
                </a:lnTo>
                <a:lnTo>
                  <a:pt x="3283318" y="263499"/>
                </a:lnTo>
                <a:lnTo>
                  <a:pt x="3293389" y="239903"/>
                </a:lnTo>
                <a:lnTo>
                  <a:pt x="3312083" y="203187"/>
                </a:lnTo>
                <a:lnTo>
                  <a:pt x="3336823" y="186499"/>
                </a:lnTo>
                <a:lnTo>
                  <a:pt x="3344938" y="186499"/>
                </a:lnTo>
                <a:lnTo>
                  <a:pt x="3351517" y="191528"/>
                </a:lnTo>
                <a:lnTo>
                  <a:pt x="3351517" y="205079"/>
                </a:lnTo>
                <a:lnTo>
                  <a:pt x="3349650" y="219760"/>
                </a:lnTo>
                <a:lnTo>
                  <a:pt x="3345523" y="235165"/>
                </a:lnTo>
                <a:lnTo>
                  <a:pt x="3341408" y="250126"/>
                </a:lnTo>
                <a:lnTo>
                  <a:pt x="3339541" y="263499"/>
                </a:lnTo>
                <a:lnTo>
                  <a:pt x="3341205" y="273189"/>
                </a:lnTo>
                <a:lnTo>
                  <a:pt x="3346208" y="280911"/>
                </a:lnTo>
                <a:lnTo>
                  <a:pt x="3354552" y="286029"/>
                </a:lnTo>
                <a:lnTo>
                  <a:pt x="3366236" y="287883"/>
                </a:lnTo>
                <a:lnTo>
                  <a:pt x="3388131" y="282689"/>
                </a:lnTo>
                <a:lnTo>
                  <a:pt x="3395078" y="277825"/>
                </a:lnTo>
                <a:lnTo>
                  <a:pt x="3408464" y="268439"/>
                </a:lnTo>
                <a:lnTo>
                  <a:pt x="3426256" y="247065"/>
                </a:lnTo>
                <a:lnTo>
                  <a:pt x="3440531" y="2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9" name="bg object 119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16770089" y="9334270"/>
            <a:ext cx="301814" cy="249203"/>
          </a:xfrm>
          <a:prstGeom prst="rect">
            <a:avLst/>
          </a:prstGeom>
        </p:spPr>
      </p:pic>
      <p:sp>
        <p:nvSpPr>
          <p:cNvPr id="120" name="bg object 120"/>
          <p:cNvSpPr/>
          <p:nvPr/>
        </p:nvSpPr>
        <p:spPr>
          <a:xfrm>
            <a:off x="17161667" y="9286669"/>
            <a:ext cx="217170" cy="290830"/>
          </a:xfrm>
          <a:custGeom>
            <a:avLst/>
            <a:gdLst/>
            <a:ahLst/>
            <a:cxnLst/>
            <a:rect l="l" t="t" r="r" b="b"/>
            <a:pathLst>
              <a:path w="217169" h="290829">
                <a:moveTo>
                  <a:pt x="29016" y="290207"/>
                </a:moveTo>
                <a:lnTo>
                  <a:pt x="18932" y="288340"/>
                </a:lnTo>
                <a:lnTo>
                  <a:pt x="9575" y="282518"/>
                </a:lnTo>
                <a:lnTo>
                  <a:pt x="2683" y="272416"/>
                </a:lnTo>
                <a:lnTo>
                  <a:pt x="0" y="257706"/>
                </a:lnTo>
                <a:lnTo>
                  <a:pt x="9515" y="221083"/>
                </a:lnTo>
                <a:lnTo>
                  <a:pt x="34049" y="182395"/>
                </a:lnTo>
                <a:lnTo>
                  <a:pt x="67579" y="151760"/>
                </a:lnTo>
                <a:lnTo>
                  <a:pt x="104084" y="139300"/>
                </a:lnTo>
                <a:lnTo>
                  <a:pt x="114920" y="139300"/>
                </a:lnTo>
                <a:lnTo>
                  <a:pt x="121113" y="143174"/>
                </a:lnTo>
                <a:lnTo>
                  <a:pt x="121113" y="153232"/>
                </a:lnTo>
                <a:lnTo>
                  <a:pt x="120335" y="156717"/>
                </a:lnTo>
                <a:lnTo>
                  <a:pt x="117635" y="152844"/>
                </a:lnTo>
                <a:lnTo>
                  <a:pt x="112602" y="150907"/>
                </a:lnTo>
                <a:lnTo>
                  <a:pt x="75736" y="162679"/>
                </a:lnTo>
                <a:lnTo>
                  <a:pt x="33484" y="224531"/>
                </a:lnTo>
                <a:lnTo>
                  <a:pt x="27086" y="253062"/>
                </a:lnTo>
                <a:lnTo>
                  <a:pt x="27086" y="264668"/>
                </a:lnTo>
                <a:lnTo>
                  <a:pt x="32508" y="271638"/>
                </a:lnTo>
                <a:lnTo>
                  <a:pt x="41019" y="271638"/>
                </a:lnTo>
                <a:lnTo>
                  <a:pt x="81358" y="242666"/>
                </a:lnTo>
                <a:lnTo>
                  <a:pt x="104031" y="209116"/>
                </a:lnTo>
                <a:lnTo>
                  <a:pt x="124598" y="165228"/>
                </a:lnTo>
                <a:lnTo>
                  <a:pt x="146926" y="107905"/>
                </a:lnTo>
                <a:lnTo>
                  <a:pt x="169727" y="54609"/>
                </a:lnTo>
                <a:lnTo>
                  <a:pt x="191149" y="15315"/>
                </a:lnTo>
                <a:lnTo>
                  <a:pt x="209343" y="0"/>
                </a:lnTo>
                <a:lnTo>
                  <a:pt x="213598" y="0"/>
                </a:lnTo>
                <a:lnTo>
                  <a:pt x="217083" y="3866"/>
                </a:lnTo>
                <a:lnTo>
                  <a:pt x="217083" y="8899"/>
                </a:lnTo>
                <a:lnTo>
                  <a:pt x="207827" y="36137"/>
                </a:lnTo>
                <a:lnTo>
                  <a:pt x="185755" y="82766"/>
                </a:lnTo>
                <a:lnTo>
                  <a:pt x="159411" y="140036"/>
                </a:lnTo>
                <a:lnTo>
                  <a:pt x="137339" y="199202"/>
                </a:lnTo>
                <a:lnTo>
                  <a:pt x="128082" y="251514"/>
                </a:lnTo>
                <a:lnTo>
                  <a:pt x="128082" y="273179"/>
                </a:lnTo>
                <a:lnTo>
                  <a:pt x="136982" y="273179"/>
                </a:lnTo>
                <a:lnTo>
                  <a:pt x="150699" y="269183"/>
                </a:lnTo>
                <a:lnTo>
                  <a:pt x="166631" y="257750"/>
                </a:lnTo>
                <a:lnTo>
                  <a:pt x="182637" y="239714"/>
                </a:lnTo>
                <a:lnTo>
                  <a:pt x="196577" y="215909"/>
                </a:lnTo>
                <a:lnTo>
                  <a:pt x="201214" y="219394"/>
                </a:lnTo>
                <a:lnTo>
                  <a:pt x="186818" y="247033"/>
                </a:lnTo>
                <a:lnTo>
                  <a:pt x="167886" y="268974"/>
                </a:lnTo>
                <a:lnTo>
                  <a:pt x="146852" y="283442"/>
                </a:lnTo>
                <a:lnTo>
                  <a:pt x="126146" y="288659"/>
                </a:lnTo>
                <a:lnTo>
                  <a:pt x="113993" y="286029"/>
                </a:lnTo>
                <a:lnTo>
                  <a:pt x="106121" y="279227"/>
                </a:lnTo>
                <a:lnTo>
                  <a:pt x="101877" y="269887"/>
                </a:lnTo>
                <a:lnTo>
                  <a:pt x="100607" y="259643"/>
                </a:lnTo>
                <a:lnTo>
                  <a:pt x="101102" y="251921"/>
                </a:lnTo>
                <a:lnTo>
                  <a:pt x="102541" y="242276"/>
                </a:lnTo>
                <a:lnTo>
                  <a:pt x="104850" y="230962"/>
                </a:lnTo>
                <a:lnTo>
                  <a:pt x="107958" y="218235"/>
                </a:lnTo>
                <a:lnTo>
                  <a:pt x="88333" y="246950"/>
                </a:lnTo>
                <a:lnTo>
                  <a:pt x="67909" y="269749"/>
                </a:lnTo>
                <a:lnTo>
                  <a:pt x="47774" y="284785"/>
                </a:lnTo>
                <a:lnTo>
                  <a:pt x="29016" y="29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1" name="bg object 121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17346615" y="9429066"/>
            <a:ext cx="173746" cy="148588"/>
          </a:xfrm>
          <a:prstGeom prst="rect">
            <a:avLst/>
          </a:prstGeom>
        </p:spPr>
      </p:pic>
      <p:sp>
        <p:nvSpPr>
          <p:cNvPr id="122" name="bg object 122"/>
          <p:cNvSpPr/>
          <p:nvPr/>
        </p:nvSpPr>
        <p:spPr>
          <a:xfrm>
            <a:off x="17614403" y="9288988"/>
            <a:ext cx="309245" cy="294640"/>
          </a:xfrm>
          <a:custGeom>
            <a:avLst/>
            <a:gdLst/>
            <a:ahLst/>
            <a:cxnLst/>
            <a:rect l="l" t="t" r="r" b="b"/>
            <a:pathLst>
              <a:path w="309244" h="294640">
                <a:moveTo>
                  <a:pt x="158249" y="159036"/>
                </a:moveTo>
                <a:lnTo>
                  <a:pt x="87048" y="159036"/>
                </a:lnTo>
                <a:lnTo>
                  <a:pt x="97839" y="158668"/>
                </a:lnTo>
                <a:lnTo>
                  <a:pt x="109540" y="157538"/>
                </a:lnTo>
                <a:lnTo>
                  <a:pt x="122474" y="155609"/>
                </a:lnTo>
                <a:lnTo>
                  <a:pt x="136967" y="152844"/>
                </a:lnTo>
                <a:lnTo>
                  <a:pt x="159645" y="97945"/>
                </a:lnTo>
                <a:lnTo>
                  <a:pt x="185191" y="48851"/>
                </a:lnTo>
                <a:lnTo>
                  <a:pt x="209938" y="13543"/>
                </a:lnTo>
                <a:lnTo>
                  <a:pt x="230223" y="0"/>
                </a:lnTo>
                <a:lnTo>
                  <a:pt x="236137" y="2340"/>
                </a:lnTo>
                <a:lnTo>
                  <a:pt x="240092" y="8272"/>
                </a:lnTo>
                <a:lnTo>
                  <a:pt x="242306" y="16162"/>
                </a:lnTo>
                <a:lnTo>
                  <a:pt x="242996" y="24379"/>
                </a:lnTo>
                <a:lnTo>
                  <a:pt x="241533" y="31342"/>
                </a:lnTo>
                <a:lnTo>
                  <a:pt x="228286" y="31342"/>
                </a:lnTo>
                <a:lnTo>
                  <a:pt x="217644" y="39888"/>
                </a:lnTo>
                <a:lnTo>
                  <a:pt x="200328" y="63414"/>
                </a:lnTo>
                <a:lnTo>
                  <a:pt x="180835" y="98764"/>
                </a:lnTo>
                <a:lnTo>
                  <a:pt x="163665" y="142785"/>
                </a:lnTo>
                <a:lnTo>
                  <a:pt x="176522" y="142785"/>
                </a:lnTo>
                <a:lnTo>
                  <a:pt x="158639" y="157884"/>
                </a:lnTo>
                <a:lnTo>
                  <a:pt x="158249" y="159036"/>
                </a:lnTo>
                <a:close/>
              </a:path>
              <a:path w="309244" h="294640">
                <a:moveTo>
                  <a:pt x="176522" y="142785"/>
                </a:moveTo>
                <a:lnTo>
                  <a:pt x="163665" y="142785"/>
                </a:lnTo>
                <a:lnTo>
                  <a:pt x="189021" y="116551"/>
                </a:lnTo>
                <a:lnTo>
                  <a:pt x="210098" y="85274"/>
                </a:lnTo>
                <a:lnTo>
                  <a:pt x="224501" y="55666"/>
                </a:lnTo>
                <a:lnTo>
                  <a:pt x="229834" y="34438"/>
                </a:lnTo>
                <a:lnTo>
                  <a:pt x="229834" y="32112"/>
                </a:lnTo>
                <a:lnTo>
                  <a:pt x="229445" y="31342"/>
                </a:lnTo>
                <a:lnTo>
                  <a:pt x="241533" y="31342"/>
                </a:lnTo>
                <a:lnTo>
                  <a:pt x="236236" y="56557"/>
                </a:lnTo>
                <a:lnTo>
                  <a:pt x="217939" y="94323"/>
                </a:lnTo>
                <a:lnTo>
                  <a:pt x="191081" y="130493"/>
                </a:lnTo>
                <a:lnTo>
                  <a:pt x="176522" y="142785"/>
                </a:lnTo>
                <a:close/>
              </a:path>
              <a:path w="309244" h="294640">
                <a:moveTo>
                  <a:pt x="52716" y="148962"/>
                </a:moveTo>
                <a:lnTo>
                  <a:pt x="27475" y="148962"/>
                </a:lnTo>
                <a:lnTo>
                  <a:pt x="44602" y="109251"/>
                </a:lnTo>
                <a:lnTo>
                  <a:pt x="62348" y="76215"/>
                </a:lnTo>
                <a:lnTo>
                  <a:pt x="79007" y="53627"/>
                </a:lnTo>
                <a:lnTo>
                  <a:pt x="92874" y="45259"/>
                </a:lnTo>
                <a:lnTo>
                  <a:pt x="96740" y="45259"/>
                </a:lnTo>
                <a:lnTo>
                  <a:pt x="100996" y="48355"/>
                </a:lnTo>
                <a:lnTo>
                  <a:pt x="100996" y="53769"/>
                </a:lnTo>
                <a:lnTo>
                  <a:pt x="96110" y="68631"/>
                </a:lnTo>
                <a:lnTo>
                  <a:pt x="83678" y="91691"/>
                </a:lnTo>
                <a:lnTo>
                  <a:pt x="67039" y="121136"/>
                </a:lnTo>
                <a:lnTo>
                  <a:pt x="52716" y="148962"/>
                </a:lnTo>
                <a:close/>
              </a:path>
              <a:path w="309244" h="294640">
                <a:moveTo>
                  <a:pt x="34438" y="294081"/>
                </a:moveTo>
                <a:lnTo>
                  <a:pt x="19589" y="291686"/>
                </a:lnTo>
                <a:lnTo>
                  <a:pt x="8803" y="284502"/>
                </a:lnTo>
                <a:lnTo>
                  <a:pt x="2224" y="272530"/>
                </a:lnTo>
                <a:lnTo>
                  <a:pt x="0" y="255769"/>
                </a:lnTo>
                <a:lnTo>
                  <a:pt x="1959" y="235732"/>
                </a:lnTo>
                <a:lnTo>
                  <a:pt x="7256" y="211269"/>
                </a:lnTo>
                <a:lnTo>
                  <a:pt x="15020" y="184484"/>
                </a:lnTo>
                <a:lnTo>
                  <a:pt x="24379" y="157480"/>
                </a:lnTo>
                <a:lnTo>
                  <a:pt x="19354" y="156702"/>
                </a:lnTo>
                <a:lnTo>
                  <a:pt x="14710" y="153606"/>
                </a:lnTo>
                <a:lnTo>
                  <a:pt x="10454" y="152058"/>
                </a:lnTo>
                <a:lnTo>
                  <a:pt x="10454" y="145096"/>
                </a:lnTo>
                <a:lnTo>
                  <a:pt x="14328" y="145485"/>
                </a:lnTo>
                <a:lnTo>
                  <a:pt x="20131" y="148573"/>
                </a:lnTo>
                <a:lnTo>
                  <a:pt x="27475" y="148962"/>
                </a:lnTo>
                <a:lnTo>
                  <a:pt x="52716" y="148962"/>
                </a:lnTo>
                <a:lnTo>
                  <a:pt x="49529" y="155154"/>
                </a:lnTo>
                <a:lnTo>
                  <a:pt x="58924" y="156748"/>
                </a:lnTo>
                <a:lnTo>
                  <a:pt x="68140" y="157973"/>
                </a:lnTo>
                <a:lnTo>
                  <a:pt x="77431" y="158758"/>
                </a:lnTo>
                <a:lnTo>
                  <a:pt x="87048" y="159036"/>
                </a:lnTo>
                <a:lnTo>
                  <a:pt x="158249" y="159036"/>
                </a:lnTo>
                <a:lnTo>
                  <a:pt x="156804" y="163298"/>
                </a:lnTo>
                <a:lnTo>
                  <a:pt x="132712" y="163298"/>
                </a:lnTo>
                <a:lnTo>
                  <a:pt x="127002" y="164465"/>
                </a:lnTo>
                <a:lnTo>
                  <a:pt x="45266" y="164465"/>
                </a:lnTo>
                <a:lnTo>
                  <a:pt x="36879" y="185373"/>
                </a:lnTo>
                <a:lnTo>
                  <a:pt x="30123" y="206643"/>
                </a:lnTo>
                <a:lnTo>
                  <a:pt x="25615" y="227913"/>
                </a:lnTo>
                <a:lnTo>
                  <a:pt x="23975" y="248822"/>
                </a:lnTo>
                <a:lnTo>
                  <a:pt x="25185" y="263127"/>
                </a:lnTo>
                <a:lnTo>
                  <a:pt x="29006" y="272718"/>
                </a:lnTo>
                <a:lnTo>
                  <a:pt x="35731" y="278101"/>
                </a:lnTo>
                <a:lnTo>
                  <a:pt x="45648" y="279782"/>
                </a:lnTo>
                <a:lnTo>
                  <a:pt x="75397" y="279782"/>
                </a:lnTo>
                <a:lnTo>
                  <a:pt x="57581" y="289728"/>
                </a:lnTo>
                <a:lnTo>
                  <a:pt x="34438" y="294081"/>
                </a:lnTo>
                <a:close/>
              </a:path>
              <a:path w="309244" h="294640">
                <a:moveTo>
                  <a:pt x="151574" y="261198"/>
                </a:moveTo>
                <a:lnTo>
                  <a:pt x="140459" y="261198"/>
                </a:lnTo>
                <a:lnTo>
                  <a:pt x="155562" y="223174"/>
                </a:lnTo>
                <a:lnTo>
                  <a:pt x="173638" y="191209"/>
                </a:lnTo>
                <a:lnTo>
                  <a:pt x="194761" y="169184"/>
                </a:lnTo>
                <a:lnTo>
                  <a:pt x="219005" y="160980"/>
                </a:lnTo>
                <a:lnTo>
                  <a:pt x="232583" y="164027"/>
                </a:lnTo>
                <a:lnTo>
                  <a:pt x="241696" y="172008"/>
                </a:lnTo>
                <a:lnTo>
                  <a:pt x="246816" y="183182"/>
                </a:lnTo>
                <a:lnTo>
                  <a:pt x="246943" y="184186"/>
                </a:lnTo>
                <a:lnTo>
                  <a:pt x="205080" y="184186"/>
                </a:lnTo>
                <a:lnTo>
                  <a:pt x="180353" y="200873"/>
                </a:lnTo>
                <a:lnTo>
                  <a:pt x="161647" y="237585"/>
                </a:lnTo>
                <a:lnTo>
                  <a:pt x="151574" y="261198"/>
                </a:lnTo>
                <a:close/>
              </a:path>
              <a:path w="309244" h="294640">
                <a:moveTo>
                  <a:pt x="75397" y="279782"/>
                </a:moveTo>
                <a:lnTo>
                  <a:pt x="45648" y="279782"/>
                </a:lnTo>
                <a:lnTo>
                  <a:pt x="65619" y="275157"/>
                </a:lnTo>
                <a:lnTo>
                  <a:pt x="85013" y="261934"/>
                </a:lnTo>
                <a:lnTo>
                  <a:pt x="103105" y="241093"/>
                </a:lnTo>
                <a:lnTo>
                  <a:pt x="119168" y="213613"/>
                </a:lnTo>
                <a:lnTo>
                  <a:pt x="121927" y="200873"/>
                </a:lnTo>
                <a:lnTo>
                  <a:pt x="124805" y="189219"/>
                </a:lnTo>
                <a:lnTo>
                  <a:pt x="128308" y="176925"/>
                </a:lnTo>
                <a:lnTo>
                  <a:pt x="132712" y="163298"/>
                </a:lnTo>
                <a:lnTo>
                  <a:pt x="156804" y="163298"/>
                </a:lnTo>
                <a:lnTo>
                  <a:pt x="151595" y="178665"/>
                </a:lnTo>
                <a:lnTo>
                  <a:pt x="145531" y="203690"/>
                </a:lnTo>
                <a:lnTo>
                  <a:pt x="141283" y="228352"/>
                </a:lnTo>
                <a:lnTo>
                  <a:pt x="140752" y="234874"/>
                </a:lnTo>
                <a:lnTo>
                  <a:pt x="115698" y="234874"/>
                </a:lnTo>
                <a:lnTo>
                  <a:pt x="99080" y="258818"/>
                </a:lnTo>
                <a:lnTo>
                  <a:pt x="79418" y="277538"/>
                </a:lnTo>
                <a:lnTo>
                  <a:pt x="75397" y="279782"/>
                </a:lnTo>
                <a:close/>
              </a:path>
              <a:path w="309244" h="294640">
                <a:moveTo>
                  <a:pt x="85119" y="168720"/>
                </a:moveTo>
                <a:lnTo>
                  <a:pt x="74645" y="168381"/>
                </a:lnTo>
                <a:lnTo>
                  <a:pt x="64609" y="167462"/>
                </a:lnTo>
                <a:lnTo>
                  <a:pt x="54865" y="166108"/>
                </a:lnTo>
                <a:lnTo>
                  <a:pt x="45266" y="164465"/>
                </a:lnTo>
                <a:lnTo>
                  <a:pt x="127002" y="164465"/>
                </a:lnTo>
                <a:lnTo>
                  <a:pt x="119779" y="165941"/>
                </a:lnTo>
                <a:lnTo>
                  <a:pt x="107608" y="167605"/>
                </a:lnTo>
                <a:lnTo>
                  <a:pt x="96091" y="168471"/>
                </a:lnTo>
                <a:lnTo>
                  <a:pt x="85119" y="168720"/>
                </a:lnTo>
                <a:close/>
              </a:path>
              <a:path w="309244" h="294640">
                <a:moveTo>
                  <a:pt x="234485" y="285571"/>
                </a:moveTo>
                <a:lnTo>
                  <a:pt x="207841" y="260810"/>
                </a:lnTo>
                <a:lnTo>
                  <a:pt x="209662" y="247817"/>
                </a:lnTo>
                <a:lnTo>
                  <a:pt x="213785" y="232846"/>
                </a:lnTo>
                <a:lnTo>
                  <a:pt x="217909" y="217440"/>
                </a:lnTo>
                <a:lnTo>
                  <a:pt x="219664" y="203690"/>
                </a:lnTo>
                <a:lnTo>
                  <a:pt x="219783" y="189219"/>
                </a:lnTo>
                <a:lnTo>
                  <a:pt x="213209" y="184186"/>
                </a:lnTo>
                <a:lnTo>
                  <a:pt x="246943" y="184186"/>
                </a:lnTo>
                <a:lnTo>
                  <a:pt x="248418" y="195807"/>
                </a:lnTo>
                <a:lnTo>
                  <a:pt x="245818" y="213419"/>
                </a:lnTo>
                <a:lnTo>
                  <a:pt x="240098" y="230196"/>
                </a:lnTo>
                <a:lnTo>
                  <a:pt x="234366" y="246099"/>
                </a:lnTo>
                <a:lnTo>
                  <a:pt x="231778" y="260810"/>
                </a:lnTo>
                <a:lnTo>
                  <a:pt x="231778" y="271257"/>
                </a:lnTo>
                <a:lnTo>
                  <a:pt x="236811" y="275512"/>
                </a:lnTo>
                <a:lnTo>
                  <a:pt x="263330" y="275512"/>
                </a:lnTo>
                <a:lnTo>
                  <a:pt x="256382" y="280383"/>
                </a:lnTo>
                <a:lnTo>
                  <a:pt x="234485" y="285571"/>
                </a:lnTo>
                <a:close/>
              </a:path>
              <a:path w="309244" h="294640">
                <a:moveTo>
                  <a:pt x="263330" y="275512"/>
                </a:moveTo>
                <a:lnTo>
                  <a:pt x="243392" y="275512"/>
                </a:lnTo>
                <a:lnTo>
                  <a:pt x="257992" y="270573"/>
                </a:lnTo>
                <a:lnTo>
                  <a:pt x="274298" y="257181"/>
                </a:lnTo>
                <a:lnTo>
                  <a:pt x="290240" y="237476"/>
                </a:lnTo>
                <a:lnTo>
                  <a:pt x="303751" y="213598"/>
                </a:lnTo>
                <a:lnTo>
                  <a:pt x="308784" y="218242"/>
                </a:lnTo>
                <a:lnTo>
                  <a:pt x="294510" y="244761"/>
                </a:lnTo>
                <a:lnTo>
                  <a:pt x="276716" y="266128"/>
                </a:lnTo>
                <a:lnTo>
                  <a:pt x="263330" y="275512"/>
                </a:lnTo>
                <a:close/>
              </a:path>
              <a:path w="309244" h="294640">
                <a:moveTo>
                  <a:pt x="130401" y="290985"/>
                </a:moveTo>
                <a:lnTo>
                  <a:pt x="123840" y="287581"/>
                </a:lnTo>
                <a:lnTo>
                  <a:pt x="118841" y="278554"/>
                </a:lnTo>
                <a:lnTo>
                  <a:pt x="115657" y="265682"/>
                </a:lnTo>
                <a:lnTo>
                  <a:pt x="114539" y="250744"/>
                </a:lnTo>
                <a:lnTo>
                  <a:pt x="114635" y="244761"/>
                </a:lnTo>
                <a:lnTo>
                  <a:pt x="114928" y="240685"/>
                </a:lnTo>
                <a:lnTo>
                  <a:pt x="115698" y="234874"/>
                </a:lnTo>
                <a:lnTo>
                  <a:pt x="140752" y="234874"/>
                </a:lnTo>
                <a:lnTo>
                  <a:pt x="139700" y="247817"/>
                </a:lnTo>
                <a:lnTo>
                  <a:pt x="139681" y="253847"/>
                </a:lnTo>
                <a:lnTo>
                  <a:pt x="140459" y="261198"/>
                </a:lnTo>
                <a:lnTo>
                  <a:pt x="151574" y="261198"/>
                </a:lnTo>
                <a:lnTo>
                  <a:pt x="145987" y="274298"/>
                </a:lnTo>
                <a:lnTo>
                  <a:pt x="130401" y="290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3" name="bg object 123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17905762" y="9425970"/>
            <a:ext cx="297559" cy="247662"/>
          </a:xfrm>
          <a:prstGeom prst="rect">
            <a:avLst/>
          </a:prstGeom>
        </p:spPr>
      </p:pic>
      <p:sp>
        <p:nvSpPr>
          <p:cNvPr id="124" name="bg object 124"/>
          <p:cNvSpPr/>
          <p:nvPr/>
        </p:nvSpPr>
        <p:spPr>
          <a:xfrm>
            <a:off x="17212819" y="9712028"/>
            <a:ext cx="970915" cy="324485"/>
          </a:xfrm>
          <a:custGeom>
            <a:avLst/>
            <a:gdLst/>
            <a:ahLst/>
            <a:cxnLst/>
            <a:rect l="l" t="t" r="r" b="b"/>
            <a:pathLst>
              <a:path w="970915" h="324484">
                <a:moveTo>
                  <a:pt x="210591" y="234988"/>
                </a:moveTo>
                <a:lnTo>
                  <a:pt x="201117" y="192405"/>
                </a:lnTo>
                <a:lnTo>
                  <a:pt x="176847" y="164223"/>
                </a:lnTo>
                <a:lnTo>
                  <a:pt x="143954" y="145821"/>
                </a:lnTo>
                <a:lnTo>
                  <a:pt x="85775" y="123863"/>
                </a:lnTo>
                <a:lnTo>
                  <a:pt x="66713" y="113855"/>
                </a:lnTo>
                <a:lnTo>
                  <a:pt x="53657" y="100876"/>
                </a:lnTo>
                <a:lnTo>
                  <a:pt x="48818" y="83286"/>
                </a:lnTo>
                <a:lnTo>
                  <a:pt x="52285" y="64516"/>
                </a:lnTo>
                <a:lnTo>
                  <a:pt x="63233" y="49847"/>
                </a:lnTo>
                <a:lnTo>
                  <a:pt x="82537" y="40271"/>
                </a:lnTo>
                <a:lnTo>
                  <a:pt x="111036" y="36855"/>
                </a:lnTo>
                <a:lnTo>
                  <a:pt x="131229" y="38404"/>
                </a:lnTo>
                <a:lnTo>
                  <a:pt x="148069" y="42367"/>
                </a:lnTo>
                <a:lnTo>
                  <a:pt x="162661" y="47764"/>
                </a:lnTo>
                <a:lnTo>
                  <a:pt x="176123" y="53606"/>
                </a:lnTo>
                <a:lnTo>
                  <a:pt x="191439" y="12928"/>
                </a:lnTo>
                <a:lnTo>
                  <a:pt x="171208" y="7277"/>
                </a:lnTo>
                <a:lnTo>
                  <a:pt x="149860" y="3238"/>
                </a:lnTo>
                <a:lnTo>
                  <a:pt x="129311" y="812"/>
                </a:lnTo>
                <a:lnTo>
                  <a:pt x="111506" y="0"/>
                </a:lnTo>
                <a:lnTo>
                  <a:pt x="70065" y="4597"/>
                </a:lnTo>
                <a:lnTo>
                  <a:pt x="34404" y="19202"/>
                </a:lnTo>
                <a:lnTo>
                  <a:pt x="9410" y="45021"/>
                </a:lnTo>
                <a:lnTo>
                  <a:pt x="0" y="83273"/>
                </a:lnTo>
                <a:lnTo>
                  <a:pt x="8001" y="119837"/>
                </a:lnTo>
                <a:lnTo>
                  <a:pt x="28829" y="145008"/>
                </a:lnTo>
                <a:lnTo>
                  <a:pt x="57746" y="162293"/>
                </a:lnTo>
                <a:lnTo>
                  <a:pt x="89979" y="175171"/>
                </a:lnTo>
                <a:lnTo>
                  <a:pt x="116941" y="185597"/>
                </a:lnTo>
                <a:lnTo>
                  <a:pt x="139865" y="197650"/>
                </a:lnTo>
                <a:lnTo>
                  <a:pt x="155803" y="213652"/>
                </a:lnTo>
                <a:lnTo>
                  <a:pt x="161772" y="235940"/>
                </a:lnTo>
                <a:lnTo>
                  <a:pt x="155638" y="261302"/>
                </a:lnTo>
                <a:lnTo>
                  <a:pt x="139331" y="276974"/>
                </a:lnTo>
                <a:lnTo>
                  <a:pt x="115938" y="284937"/>
                </a:lnTo>
                <a:lnTo>
                  <a:pt x="88544" y="287147"/>
                </a:lnTo>
                <a:lnTo>
                  <a:pt x="69621" y="285521"/>
                </a:lnTo>
                <a:lnTo>
                  <a:pt x="51028" y="281279"/>
                </a:lnTo>
                <a:lnTo>
                  <a:pt x="32880" y="275437"/>
                </a:lnTo>
                <a:lnTo>
                  <a:pt x="15316" y="268960"/>
                </a:lnTo>
                <a:lnTo>
                  <a:pt x="0" y="309638"/>
                </a:lnTo>
                <a:lnTo>
                  <a:pt x="21094" y="314909"/>
                </a:lnTo>
                <a:lnTo>
                  <a:pt x="43853" y="319506"/>
                </a:lnTo>
                <a:lnTo>
                  <a:pt x="66700" y="322757"/>
                </a:lnTo>
                <a:lnTo>
                  <a:pt x="88061" y="323989"/>
                </a:lnTo>
                <a:lnTo>
                  <a:pt x="134251" y="320179"/>
                </a:lnTo>
                <a:lnTo>
                  <a:pt x="173367" y="306412"/>
                </a:lnTo>
                <a:lnTo>
                  <a:pt x="200456" y="279171"/>
                </a:lnTo>
                <a:lnTo>
                  <a:pt x="210591" y="234988"/>
                </a:lnTo>
                <a:close/>
              </a:path>
              <a:path w="970915" h="324484">
                <a:moveTo>
                  <a:pt x="469988" y="278384"/>
                </a:moveTo>
                <a:lnTo>
                  <a:pt x="335978" y="278384"/>
                </a:lnTo>
                <a:lnTo>
                  <a:pt x="335978" y="174244"/>
                </a:lnTo>
                <a:lnTo>
                  <a:pt x="455625" y="174244"/>
                </a:lnTo>
                <a:lnTo>
                  <a:pt x="455625" y="137414"/>
                </a:lnTo>
                <a:lnTo>
                  <a:pt x="335978" y="137414"/>
                </a:lnTo>
                <a:lnTo>
                  <a:pt x="335978" y="42164"/>
                </a:lnTo>
                <a:lnTo>
                  <a:pt x="465670" y="42164"/>
                </a:lnTo>
                <a:lnTo>
                  <a:pt x="465670" y="5334"/>
                </a:lnTo>
                <a:lnTo>
                  <a:pt x="288124" y="5334"/>
                </a:lnTo>
                <a:lnTo>
                  <a:pt x="288124" y="42164"/>
                </a:lnTo>
                <a:lnTo>
                  <a:pt x="288124" y="137414"/>
                </a:lnTo>
                <a:lnTo>
                  <a:pt x="288124" y="174244"/>
                </a:lnTo>
                <a:lnTo>
                  <a:pt x="288124" y="278384"/>
                </a:lnTo>
                <a:lnTo>
                  <a:pt x="288124" y="315214"/>
                </a:lnTo>
                <a:lnTo>
                  <a:pt x="469988" y="315214"/>
                </a:lnTo>
                <a:lnTo>
                  <a:pt x="469988" y="278384"/>
                </a:lnTo>
                <a:close/>
              </a:path>
              <a:path w="970915" h="324484">
                <a:moveTo>
                  <a:pt x="737527" y="278384"/>
                </a:moveTo>
                <a:lnTo>
                  <a:pt x="603516" y="278384"/>
                </a:lnTo>
                <a:lnTo>
                  <a:pt x="603516" y="174244"/>
                </a:lnTo>
                <a:lnTo>
                  <a:pt x="723163" y="174244"/>
                </a:lnTo>
                <a:lnTo>
                  <a:pt x="723163" y="137414"/>
                </a:lnTo>
                <a:lnTo>
                  <a:pt x="603516" y="137414"/>
                </a:lnTo>
                <a:lnTo>
                  <a:pt x="603516" y="42164"/>
                </a:lnTo>
                <a:lnTo>
                  <a:pt x="733221" y="42164"/>
                </a:lnTo>
                <a:lnTo>
                  <a:pt x="733221" y="5334"/>
                </a:lnTo>
                <a:lnTo>
                  <a:pt x="555663" y="5334"/>
                </a:lnTo>
                <a:lnTo>
                  <a:pt x="555663" y="42164"/>
                </a:lnTo>
                <a:lnTo>
                  <a:pt x="555663" y="137414"/>
                </a:lnTo>
                <a:lnTo>
                  <a:pt x="555663" y="174244"/>
                </a:lnTo>
                <a:lnTo>
                  <a:pt x="555663" y="278384"/>
                </a:lnTo>
                <a:lnTo>
                  <a:pt x="555663" y="315214"/>
                </a:lnTo>
                <a:lnTo>
                  <a:pt x="737527" y="315214"/>
                </a:lnTo>
                <a:lnTo>
                  <a:pt x="737527" y="278384"/>
                </a:lnTo>
                <a:close/>
              </a:path>
              <a:path w="970915" h="324484">
                <a:moveTo>
                  <a:pt x="894994" y="268947"/>
                </a:moveTo>
                <a:lnTo>
                  <a:pt x="847140" y="268947"/>
                </a:lnTo>
                <a:lnTo>
                  <a:pt x="847140" y="315379"/>
                </a:lnTo>
                <a:lnTo>
                  <a:pt x="894994" y="315379"/>
                </a:lnTo>
                <a:lnTo>
                  <a:pt x="894994" y="268947"/>
                </a:lnTo>
                <a:close/>
              </a:path>
              <a:path w="970915" h="324484">
                <a:moveTo>
                  <a:pt x="970610" y="77520"/>
                </a:moveTo>
                <a:lnTo>
                  <a:pt x="962393" y="37795"/>
                </a:lnTo>
                <a:lnTo>
                  <a:pt x="962329" y="37477"/>
                </a:lnTo>
                <a:lnTo>
                  <a:pt x="940943" y="14274"/>
                </a:lnTo>
                <a:lnTo>
                  <a:pt x="911656" y="3556"/>
                </a:lnTo>
                <a:lnTo>
                  <a:pt x="879690" y="939"/>
                </a:lnTo>
                <a:lnTo>
                  <a:pt x="860691" y="2171"/>
                </a:lnTo>
                <a:lnTo>
                  <a:pt x="839774" y="5422"/>
                </a:lnTo>
                <a:lnTo>
                  <a:pt x="819315" y="10020"/>
                </a:lnTo>
                <a:lnTo>
                  <a:pt x="801674" y="15303"/>
                </a:lnTo>
                <a:lnTo>
                  <a:pt x="810285" y="54546"/>
                </a:lnTo>
                <a:lnTo>
                  <a:pt x="825906" y="48298"/>
                </a:lnTo>
                <a:lnTo>
                  <a:pt x="844804" y="42938"/>
                </a:lnTo>
                <a:lnTo>
                  <a:pt x="863790" y="39204"/>
                </a:lnTo>
                <a:lnTo>
                  <a:pt x="879678" y="37795"/>
                </a:lnTo>
                <a:lnTo>
                  <a:pt x="900633" y="40030"/>
                </a:lnTo>
                <a:lnTo>
                  <a:pt x="914552" y="47066"/>
                </a:lnTo>
                <a:lnTo>
                  <a:pt x="922286" y="59397"/>
                </a:lnTo>
                <a:lnTo>
                  <a:pt x="924674" y="77508"/>
                </a:lnTo>
                <a:lnTo>
                  <a:pt x="912926" y="103974"/>
                </a:lnTo>
                <a:lnTo>
                  <a:pt x="887095" y="125552"/>
                </a:lnTo>
                <a:lnTo>
                  <a:pt x="861263" y="151345"/>
                </a:lnTo>
                <a:lnTo>
                  <a:pt x="849528" y="190461"/>
                </a:lnTo>
                <a:lnTo>
                  <a:pt x="849528" y="234010"/>
                </a:lnTo>
                <a:lnTo>
                  <a:pt x="892606" y="234010"/>
                </a:lnTo>
                <a:lnTo>
                  <a:pt x="892606" y="192862"/>
                </a:lnTo>
                <a:lnTo>
                  <a:pt x="904786" y="162864"/>
                </a:lnTo>
                <a:lnTo>
                  <a:pt x="931608" y="138772"/>
                </a:lnTo>
                <a:lnTo>
                  <a:pt x="958430" y="112903"/>
                </a:lnTo>
                <a:lnTo>
                  <a:pt x="970610" y="77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5" name="bg object 125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17207098" y="10215744"/>
            <a:ext cx="75210" cy="99664"/>
          </a:xfrm>
          <a:prstGeom prst="rect">
            <a:avLst/>
          </a:prstGeom>
        </p:spPr>
      </p:pic>
      <p:pic>
        <p:nvPicPr>
          <p:cNvPr id="126" name="bg object 126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7306570" y="10215752"/>
            <a:ext cx="69579" cy="97570"/>
          </a:xfrm>
          <a:prstGeom prst="rect">
            <a:avLst/>
          </a:prstGeom>
        </p:spPr>
      </p:pic>
      <p:pic>
        <p:nvPicPr>
          <p:cNvPr id="127" name="bg object 127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17399989" y="10217838"/>
            <a:ext cx="79600" cy="95484"/>
          </a:xfrm>
          <a:prstGeom prst="rect">
            <a:avLst/>
          </a:prstGeom>
        </p:spPr>
      </p:pic>
      <p:sp>
        <p:nvSpPr>
          <p:cNvPr id="128" name="bg object 128"/>
          <p:cNvSpPr/>
          <p:nvPr/>
        </p:nvSpPr>
        <p:spPr>
          <a:xfrm>
            <a:off x="17503001" y="10178143"/>
            <a:ext cx="10160" cy="135255"/>
          </a:xfrm>
          <a:custGeom>
            <a:avLst/>
            <a:gdLst/>
            <a:ahLst/>
            <a:cxnLst/>
            <a:rect l="l" t="t" r="r" b="b"/>
            <a:pathLst>
              <a:path w="10159" h="135254">
                <a:moveTo>
                  <a:pt x="9398" y="39700"/>
                </a:moveTo>
                <a:lnTo>
                  <a:pt x="838" y="39700"/>
                </a:lnTo>
                <a:lnTo>
                  <a:pt x="838" y="135178"/>
                </a:lnTo>
                <a:lnTo>
                  <a:pt x="9398" y="135178"/>
                </a:lnTo>
                <a:lnTo>
                  <a:pt x="9398" y="39700"/>
                </a:lnTo>
                <a:close/>
              </a:path>
              <a:path w="10159" h="135254">
                <a:moveTo>
                  <a:pt x="10033" y="0"/>
                </a:moveTo>
                <a:lnTo>
                  <a:pt x="0" y="0"/>
                </a:lnTo>
                <a:lnTo>
                  <a:pt x="0" y="14211"/>
                </a:lnTo>
                <a:lnTo>
                  <a:pt x="10033" y="14211"/>
                </a:lnTo>
                <a:lnTo>
                  <a:pt x="100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9" name="bg object 129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17541040" y="10215744"/>
            <a:ext cx="142927" cy="99664"/>
          </a:xfrm>
          <a:prstGeom prst="rect">
            <a:avLst/>
          </a:prstGeom>
        </p:spPr>
      </p:pic>
      <p:pic>
        <p:nvPicPr>
          <p:cNvPr id="130" name="bg object 130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7707599" y="10215752"/>
            <a:ext cx="69579" cy="97570"/>
          </a:xfrm>
          <a:prstGeom prst="rect">
            <a:avLst/>
          </a:prstGeom>
        </p:spPr>
      </p:pic>
      <p:pic>
        <p:nvPicPr>
          <p:cNvPr id="131" name="bg object 131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17805596" y="10215759"/>
            <a:ext cx="128292" cy="97570"/>
          </a:xfrm>
          <a:prstGeom prst="rect">
            <a:avLst/>
          </a:prstGeom>
        </p:spPr>
      </p:pic>
      <p:pic>
        <p:nvPicPr>
          <p:cNvPr id="132" name="bg object 132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17959218" y="10215744"/>
            <a:ext cx="75210" cy="99664"/>
          </a:xfrm>
          <a:prstGeom prst="rect">
            <a:avLst/>
          </a:prstGeom>
        </p:spPr>
      </p:pic>
      <p:pic>
        <p:nvPicPr>
          <p:cNvPr id="133" name="bg object 133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18058682" y="10194019"/>
            <a:ext cx="136473" cy="128284"/>
          </a:xfrm>
          <a:prstGeom prst="rect">
            <a:avLst/>
          </a:prstGeom>
        </p:spPr>
      </p:pic>
      <p:pic>
        <p:nvPicPr>
          <p:cNvPr id="134" name="bg object 134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17670611" y="10458837"/>
            <a:ext cx="137505" cy="140407"/>
          </a:xfrm>
          <a:prstGeom prst="rect">
            <a:avLst/>
          </a:prstGeom>
        </p:spPr>
      </p:pic>
      <p:pic>
        <p:nvPicPr>
          <p:cNvPr id="135" name="bg object 135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17832982" y="10501674"/>
            <a:ext cx="75210" cy="99664"/>
          </a:xfrm>
          <a:prstGeom prst="rect">
            <a:avLst/>
          </a:prstGeom>
        </p:spPr>
      </p:pic>
      <p:pic>
        <p:nvPicPr>
          <p:cNvPr id="136" name="bg object 136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7932454" y="10501674"/>
            <a:ext cx="69579" cy="97570"/>
          </a:xfrm>
          <a:prstGeom prst="rect">
            <a:avLst/>
          </a:prstGeom>
        </p:spPr>
      </p:pic>
      <p:pic>
        <p:nvPicPr>
          <p:cNvPr id="137" name="bg object 137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8027339" y="10461971"/>
            <a:ext cx="74806" cy="139360"/>
          </a:xfrm>
          <a:prstGeom prst="rect">
            <a:avLst/>
          </a:prstGeom>
        </p:spPr>
      </p:pic>
      <p:sp>
        <p:nvSpPr>
          <p:cNvPr id="138" name="bg object 138"/>
          <p:cNvSpPr/>
          <p:nvPr/>
        </p:nvSpPr>
        <p:spPr>
          <a:xfrm>
            <a:off x="18124730" y="10501674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5">
                <a:moveTo>
                  <a:pt x="30915" y="99664"/>
                </a:moveTo>
                <a:lnTo>
                  <a:pt x="22623" y="99338"/>
                </a:lnTo>
                <a:lnTo>
                  <a:pt x="14543" y="98305"/>
                </a:lnTo>
                <a:lnTo>
                  <a:pt x="6971" y="96491"/>
                </a:lnTo>
                <a:lnTo>
                  <a:pt x="201" y="93816"/>
                </a:lnTo>
                <a:lnTo>
                  <a:pt x="3342" y="86293"/>
                </a:lnTo>
                <a:lnTo>
                  <a:pt x="11218" y="89510"/>
                </a:lnTo>
                <a:lnTo>
                  <a:pt x="17626" y="91491"/>
                </a:lnTo>
                <a:lnTo>
                  <a:pt x="23995" y="92493"/>
                </a:lnTo>
                <a:lnTo>
                  <a:pt x="31753" y="92769"/>
                </a:lnTo>
                <a:lnTo>
                  <a:pt x="40803" y="91480"/>
                </a:lnTo>
                <a:lnTo>
                  <a:pt x="47872" y="87624"/>
                </a:lnTo>
                <a:lnTo>
                  <a:pt x="52472" y="81222"/>
                </a:lnTo>
                <a:lnTo>
                  <a:pt x="54113" y="72293"/>
                </a:lnTo>
                <a:lnTo>
                  <a:pt x="52050" y="63946"/>
                </a:lnTo>
                <a:lnTo>
                  <a:pt x="46538" y="58321"/>
                </a:lnTo>
                <a:lnTo>
                  <a:pt x="38597" y="54458"/>
                </a:lnTo>
                <a:lnTo>
                  <a:pt x="18595" y="47797"/>
                </a:lnTo>
                <a:lnTo>
                  <a:pt x="9217" y="42962"/>
                </a:lnTo>
                <a:lnTo>
                  <a:pt x="2542" y="35972"/>
                </a:lnTo>
                <a:lnTo>
                  <a:pt x="0" y="25905"/>
                </a:lnTo>
                <a:lnTo>
                  <a:pt x="2686" y="13922"/>
                </a:lnTo>
                <a:lnTo>
                  <a:pt x="10053" y="5899"/>
                </a:lnTo>
                <a:lnTo>
                  <a:pt x="21065" y="1402"/>
                </a:lnTo>
                <a:lnTo>
                  <a:pt x="34684" y="0"/>
                </a:lnTo>
                <a:lnTo>
                  <a:pt x="40718" y="420"/>
                </a:lnTo>
                <a:lnTo>
                  <a:pt x="46907" y="1644"/>
                </a:lnTo>
                <a:lnTo>
                  <a:pt x="53723" y="3612"/>
                </a:lnTo>
                <a:lnTo>
                  <a:pt x="61637" y="6266"/>
                </a:lnTo>
                <a:lnTo>
                  <a:pt x="58496" y="13790"/>
                </a:lnTo>
                <a:lnTo>
                  <a:pt x="52220" y="11037"/>
                </a:lnTo>
                <a:lnTo>
                  <a:pt x="46511" y="8853"/>
                </a:lnTo>
                <a:lnTo>
                  <a:pt x="40368" y="7414"/>
                </a:lnTo>
                <a:lnTo>
                  <a:pt x="32792" y="6895"/>
                </a:lnTo>
                <a:lnTo>
                  <a:pt x="23817" y="7829"/>
                </a:lnTo>
                <a:lnTo>
                  <a:pt x="16291" y="10917"/>
                </a:lnTo>
                <a:lnTo>
                  <a:pt x="11116" y="16590"/>
                </a:lnTo>
                <a:lnTo>
                  <a:pt x="9190" y="25277"/>
                </a:lnTo>
                <a:lnTo>
                  <a:pt x="10972" y="32015"/>
                </a:lnTo>
                <a:lnTo>
                  <a:pt x="15770" y="36717"/>
                </a:lnTo>
                <a:lnTo>
                  <a:pt x="22763" y="40086"/>
                </a:lnTo>
                <a:lnTo>
                  <a:pt x="42592" y="46486"/>
                </a:lnTo>
                <a:lnTo>
                  <a:pt x="52936" y="51574"/>
                </a:lnTo>
                <a:lnTo>
                  <a:pt x="60422" y="59602"/>
                </a:lnTo>
                <a:lnTo>
                  <a:pt x="63304" y="72077"/>
                </a:lnTo>
                <a:lnTo>
                  <a:pt x="60766" y="84057"/>
                </a:lnTo>
                <a:lnTo>
                  <a:pt x="53843" y="92688"/>
                </a:lnTo>
                <a:lnTo>
                  <a:pt x="43553" y="97910"/>
                </a:lnTo>
                <a:lnTo>
                  <a:pt x="30915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9" name="bg object 139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16423853" y="10789683"/>
            <a:ext cx="122017" cy="95484"/>
          </a:xfrm>
          <a:prstGeom prst="rect">
            <a:avLst/>
          </a:prstGeom>
        </p:spPr>
      </p:pic>
      <p:pic>
        <p:nvPicPr>
          <p:cNvPr id="140" name="bg object 140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16569720" y="10747901"/>
            <a:ext cx="67904" cy="137273"/>
          </a:xfrm>
          <a:prstGeom prst="rect">
            <a:avLst/>
          </a:prstGeom>
        </p:spPr>
      </p:pic>
      <p:pic>
        <p:nvPicPr>
          <p:cNvPr id="141" name="bg object 141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16662924" y="10765864"/>
            <a:ext cx="137087" cy="128284"/>
          </a:xfrm>
          <a:prstGeom prst="rect">
            <a:avLst/>
          </a:prstGeom>
        </p:spPr>
      </p:pic>
      <p:pic>
        <p:nvPicPr>
          <p:cNvPr id="142" name="bg object 142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16854341" y="10747901"/>
            <a:ext cx="134783" cy="146248"/>
          </a:xfrm>
          <a:prstGeom prst="rect">
            <a:avLst/>
          </a:prstGeom>
        </p:spPr>
      </p:pic>
      <p:pic>
        <p:nvPicPr>
          <p:cNvPr id="143" name="bg object 143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17014417" y="10787589"/>
            <a:ext cx="75210" cy="99664"/>
          </a:xfrm>
          <a:prstGeom prst="rect">
            <a:avLst/>
          </a:prstGeom>
        </p:spPr>
      </p:pic>
      <p:pic>
        <p:nvPicPr>
          <p:cNvPr id="144" name="bg object 144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17161936" y="10787604"/>
            <a:ext cx="128292" cy="97570"/>
          </a:xfrm>
          <a:prstGeom prst="rect">
            <a:avLst/>
          </a:prstGeom>
        </p:spPr>
      </p:pic>
      <p:pic>
        <p:nvPicPr>
          <p:cNvPr id="145" name="bg object 14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7315564" y="10787589"/>
            <a:ext cx="71448" cy="99664"/>
          </a:xfrm>
          <a:prstGeom prst="rect">
            <a:avLst/>
          </a:prstGeom>
        </p:spPr>
      </p:pic>
      <p:pic>
        <p:nvPicPr>
          <p:cNvPr id="146" name="bg object 146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17414191" y="10747894"/>
            <a:ext cx="289026" cy="146255"/>
          </a:xfrm>
          <a:prstGeom prst="rect">
            <a:avLst/>
          </a:prstGeom>
        </p:spPr>
      </p:pic>
      <p:pic>
        <p:nvPicPr>
          <p:cNvPr id="147" name="bg object 147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17764652" y="10744760"/>
            <a:ext cx="273112" cy="142493"/>
          </a:xfrm>
          <a:prstGeom prst="rect">
            <a:avLst/>
          </a:prstGeom>
        </p:spPr>
      </p:pic>
      <p:pic>
        <p:nvPicPr>
          <p:cNvPr id="148" name="bg object 148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18062024" y="10787589"/>
            <a:ext cx="126011" cy="99664"/>
          </a:xfrm>
          <a:prstGeom prst="rect">
            <a:avLst/>
          </a:prstGeom>
        </p:spPr>
      </p:pic>
      <p:sp>
        <p:nvSpPr>
          <p:cNvPr id="149" name="bg object 149"/>
          <p:cNvSpPr/>
          <p:nvPr/>
        </p:nvSpPr>
        <p:spPr>
          <a:xfrm>
            <a:off x="663714" y="9286679"/>
            <a:ext cx="523240" cy="312420"/>
          </a:xfrm>
          <a:custGeom>
            <a:avLst/>
            <a:gdLst/>
            <a:ahLst/>
            <a:cxnLst/>
            <a:rect l="l" t="t" r="r" b="b"/>
            <a:pathLst>
              <a:path w="523240" h="312420">
                <a:moveTo>
                  <a:pt x="345935" y="53009"/>
                </a:moveTo>
                <a:lnTo>
                  <a:pt x="343776" y="33896"/>
                </a:lnTo>
                <a:lnTo>
                  <a:pt x="338201" y="20510"/>
                </a:lnTo>
                <a:lnTo>
                  <a:pt x="330593" y="12636"/>
                </a:lnTo>
                <a:lnTo>
                  <a:pt x="322326" y="10058"/>
                </a:lnTo>
                <a:lnTo>
                  <a:pt x="317080" y="11099"/>
                </a:lnTo>
                <a:lnTo>
                  <a:pt x="311404" y="14312"/>
                </a:lnTo>
                <a:lnTo>
                  <a:pt x="305574" y="19850"/>
                </a:lnTo>
                <a:lnTo>
                  <a:pt x="299885" y="27863"/>
                </a:lnTo>
                <a:lnTo>
                  <a:pt x="308597" y="32181"/>
                </a:lnTo>
                <a:lnTo>
                  <a:pt x="315315" y="39852"/>
                </a:lnTo>
                <a:lnTo>
                  <a:pt x="319646" y="51587"/>
                </a:lnTo>
                <a:lnTo>
                  <a:pt x="321170" y="68097"/>
                </a:lnTo>
                <a:lnTo>
                  <a:pt x="314121" y="114719"/>
                </a:lnTo>
                <a:lnTo>
                  <a:pt x="295579" y="165950"/>
                </a:lnTo>
                <a:lnTo>
                  <a:pt x="269468" y="215963"/>
                </a:lnTo>
                <a:lnTo>
                  <a:pt x="239712" y="258914"/>
                </a:lnTo>
                <a:lnTo>
                  <a:pt x="210235" y="288950"/>
                </a:lnTo>
                <a:lnTo>
                  <a:pt x="184962" y="300266"/>
                </a:lnTo>
                <a:lnTo>
                  <a:pt x="175679" y="300266"/>
                </a:lnTo>
                <a:lnTo>
                  <a:pt x="174129" y="293687"/>
                </a:lnTo>
                <a:lnTo>
                  <a:pt x="174129" y="284022"/>
                </a:lnTo>
                <a:lnTo>
                  <a:pt x="180848" y="243865"/>
                </a:lnTo>
                <a:lnTo>
                  <a:pt x="195605" y="203047"/>
                </a:lnTo>
                <a:lnTo>
                  <a:pt x="210375" y="167894"/>
                </a:lnTo>
                <a:lnTo>
                  <a:pt x="217081" y="144716"/>
                </a:lnTo>
                <a:lnTo>
                  <a:pt x="215849" y="138493"/>
                </a:lnTo>
                <a:lnTo>
                  <a:pt x="211861" y="132334"/>
                </a:lnTo>
                <a:lnTo>
                  <a:pt x="204673" y="127622"/>
                </a:lnTo>
                <a:lnTo>
                  <a:pt x="193865" y="125755"/>
                </a:lnTo>
                <a:lnTo>
                  <a:pt x="183261" y="163664"/>
                </a:lnTo>
                <a:lnTo>
                  <a:pt x="162229" y="209410"/>
                </a:lnTo>
                <a:lnTo>
                  <a:pt x="135128" y="253657"/>
                </a:lnTo>
                <a:lnTo>
                  <a:pt x="106311" y="287058"/>
                </a:lnTo>
                <a:lnTo>
                  <a:pt x="80098" y="300266"/>
                </a:lnTo>
                <a:lnTo>
                  <a:pt x="70815" y="300266"/>
                </a:lnTo>
                <a:lnTo>
                  <a:pt x="68478" y="294855"/>
                </a:lnTo>
                <a:lnTo>
                  <a:pt x="68478" y="285178"/>
                </a:lnTo>
                <a:lnTo>
                  <a:pt x="76288" y="243166"/>
                </a:lnTo>
                <a:lnTo>
                  <a:pt x="93446" y="188493"/>
                </a:lnTo>
                <a:lnTo>
                  <a:pt x="110604" y="128079"/>
                </a:lnTo>
                <a:lnTo>
                  <a:pt x="118402" y="68872"/>
                </a:lnTo>
                <a:lnTo>
                  <a:pt x="115481" y="40474"/>
                </a:lnTo>
                <a:lnTo>
                  <a:pt x="106654" y="18757"/>
                </a:lnTo>
                <a:lnTo>
                  <a:pt x="91795" y="4876"/>
                </a:lnTo>
                <a:lnTo>
                  <a:pt x="70815" y="0"/>
                </a:lnTo>
                <a:lnTo>
                  <a:pt x="43751" y="6299"/>
                </a:lnTo>
                <a:lnTo>
                  <a:pt x="21183" y="22529"/>
                </a:lnTo>
                <a:lnTo>
                  <a:pt x="5727" y="44729"/>
                </a:lnTo>
                <a:lnTo>
                  <a:pt x="0" y="68872"/>
                </a:lnTo>
                <a:lnTo>
                  <a:pt x="1460" y="79590"/>
                </a:lnTo>
                <a:lnTo>
                  <a:pt x="6184" y="88468"/>
                </a:lnTo>
                <a:lnTo>
                  <a:pt x="14693" y="94500"/>
                </a:lnTo>
                <a:lnTo>
                  <a:pt x="27470" y="96735"/>
                </a:lnTo>
                <a:lnTo>
                  <a:pt x="25146" y="91325"/>
                </a:lnTo>
                <a:lnTo>
                  <a:pt x="23990" y="83972"/>
                </a:lnTo>
                <a:lnTo>
                  <a:pt x="23990" y="75844"/>
                </a:lnTo>
                <a:lnTo>
                  <a:pt x="26187" y="54914"/>
                </a:lnTo>
                <a:lnTo>
                  <a:pt x="33185" y="33769"/>
                </a:lnTo>
                <a:lnTo>
                  <a:pt x="45542" y="17399"/>
                </a:lnTo>
                <a:lnTo>
                  <a:pt x="63842" y="10845"/>
                </a:lnTo>
                <a:lnTo>
                  <a:pt x="77101" y="15278"/>
                </a:lnTo>
                <a:lnTo>
                  <a:pt x="84010" y="27190"/>
                </a:lnTo>
                <a:lnTo>
                  <a:pt x="86639" y="44462"/>
                </a:lnTo>
                <a:lnTo>
                  <a:pt x="87058" y="65011"/>
                </a:lnTo>
                <a:lnTo>
                  <a:pt x="79438" y="126123"/>
                </a:lnTo>
                <a:lnTo>
                  <a:pt x="62687" y="187960"/>
                </a:lnTo>
                <a:lnTo>
                  <a:pt x="45923" y="242404"/>
                </a:lnTo>
                <a:lnTo>
                  <a:pt x="38303" y="281317"/>
                </a:lnTo>
                <a:lnTo>
                  <a:pt x="41922" y="296926"/>
                </a:lnTo>
                <a:lnTo>
                  <a:pt x="50736" y="306374"/>
                </a:lnTo>
                <a:lnTo>
                  <a:pt x="61645" y="311023"/>
                </a:lnTo>
                <a:lnTo>
                  <a:pt x="71577" y="312267"/>
                </a:lnTo>
                <a:lnTo>
                  <a:pt x="91008" y="307517"/>
                </a:lnTo>
                <a:lnTo>
                  <a:pt x="111188" y="294271"/>
                </a:lnTo>
                <a:lnTo>
                  <a:pt x="131597" y="274066"/>
                </a:lnTo>
                <a:lnTo>
                  <a:pt x="151676" y="248424"/>
                </a:lnTo>
                <a:lnTo>
                  <a:pt x="148513" y="258978"/>
                </a:lnTo>
                <a:lnTo>
                  <a:pt x="146075" y="268439"/>
                </a:lnTo>
                <a:lnTo>
                  <a:pt x="144500" y="276606"/>
                </a:lnTo>
                <a:lnTo>
                  <a:pt x="143941" y="283248"/>
                </a:lnTo>
                <a:lnTo>
                  <a:pt x="147078" y="296265"/>
                </a:lnTo>
                <a:lnTo>
                  <a:pt x="155067" y="305295"/>
                </a:lnTo>
                <a:lnTo>
                  <a:pt x="165823" y="310565"/>
                </a:lnTo>
                <a:lnTo>
                  <a:pt x="177215" y="312267"/>
                </a:lnTo>
                <a:lnTo>
                  <a:pt x="206667" y="302348"/>
                </a:lnTo>
                <a:lnTo>
                  <a:pt x="238594" y="275691"/>
                </a:lnTo>
                <a:lnTo>
                  <a:pt x="270433" y="236905"/>
                </a:lnTo>
                <a:lnTo>
                  <a:pt x="299631" y="190627"/>
                </a:lnTo>
                <a:lnTo>
                  <a:pt x="323659" y="141465"/>
                </a:lnTo>
                <a:lnTo>
                  <a:pt x="339940" y="94056"/>
                </a:lnTo>
                <a:lnTo>
                  <a:pt x="345935" y="53009"/>
                </a:lnTo>
                <a:close/>
              </a:path>
              <a:path w="523240" h="312420">
                <a:moveTo>
                  <a:pt x="522770" y="220548"/>
                </a:moveTo>
                <a:lnTo>
                  <a:pt x="517740" y="215900"/>
                </a:lnTo>
                <a:lnTo>
                  <a:pt x="504228" y="239788"/>
                </a:lnTo>
                <a:lnTo>
                  <a:pt x="488289" y="259486"/>
                </a:lnTo>
                <a:lnTo>
                  <a:pt x="471982" y="272884"/>
                </a:lnTo>
                <a:lnTo>
                  <a:pt x="457377" y="277825"/>
                </a:lnTo>
                <a:lnTo>
                  <a:pt x="450799" y="277825"/>
                </a:lnTo>
                <a:lnTo>
                  <a:pt x="445770" y="273558"/>
                </a:lnTo>
                <a:lnTo>
                  <a:pt x="445770" y="263118"/>
                </a:lnTo>
                <a:lnTo>
                  <a:pt x="448373" y="248335"/>
                </a:lnTo>
                <a:lnTo>
                  <a:pt x="453974" y="232841"/>
                </a:lnTo>
                <a:lnTo>
                  <a:pt x="459816" y="215722"/>
                </a:lnTo>
                <a:lnTo>
                  <a:pt x="462407" y="198120"/>
                </a:lnTo>
                <a:lnTo>
                  <a:pt x="460933" y="186499"/>
                </a:lnTo>
                <a:lnTo>
                  <a:pt x="460806" y="185483"/>
                </a:lnTo>
                <a:lnTo>
                  <a:pt x="455688" y="174320"/>
                </a:lnTo>
                <a:lnTo>
                  <a:pt x="446570" y="166331"/>
                </a:lnTo>
                <a:lnTo>
                  <a:pt x="432993" y="163283"/>
                </a:lnTo>
                <a:lnTo>
                  <a:pt x="408749" y="171488"/>
                </a:lnTo>
                <a:lnTo>
                  <a:pt x="387629" y="193509"/>
                </a:lnTo>
                <a:lnTo>
                  <a:pt x="369544" y="225475"/>
                </a:lnTo>
                <a:lnTo>
                  <a:pt x="354444" y="263499"/>
                </a:lnTo>
                <a:lnTo>
                  <a:pt x="354050" y="260019"/>
                </a:lnTo>
                <a:lnTo>
                  <a:pt x="353669" y="256159"/>
                </a:lnTo>
                <a:lnTo>
                  <a:pt x="353771" y="248335"/>
                </a:lnTo>
                <a:lnTo>
                  <a:pt x="354545" y="232841"/>
                </a:lnTo>
                <a:lnTo>
                  <a:pt x="361670" y="192722"/>
                </a:lnTo>
                <a:lnTo>
                  <a:pt x="384924" y="159029"/>
                </a:lnTo>
                <a:lnTo>
                  <a:pt x="401154" y="144564"/>
                </a:lnTo>
                <a:lnTo>
                  <a:pt x="429615" y="103606"/>
                </a:lnTo>
                <a:lnTo>
                  <a:pt x="449503" y="61048"/>
                </a:lnTo>
                <a:lnTo>
                  <a:pt x="455472" y="33655"/>
                </a:lnTo>
                <a:lnTo>
                  <a:pt x="456984" y="26695"/>
                </a:lnTo>
                <a:lnTo>
                  <a:pt x="456298" y="18478"/>
                </a:lnTo>
                <a:lnTo>
                  <a:pt x="454088" y="10591"/>
                </a:lnTo>
                <a:lnTo>
                  <a:pt x="450126" y="4648"/>
                </a:lnTo>
                <a:lnTo>
                  <a:pt x="444220" y="2311"/>
                </a:lnTo>
                <a:lnTo>
                  <a:pt x="443826" y="2578"/>
                </a:lnTo>
                <a:lnTo>
                  <a:pt x="443826" y="34429"/>
                </a:lnTo>
                <a:lnTo>
                  <a:pt x="443826" y="36753"/>
                </a:lnTo>
                <a:lnTo>
                  <a:pt x="437769" y="60159"/>
                </a:lnTo>
                <a:lnTo>
                  <a:pt x="421767" y="94551"/>
                </a:lnTo>
                <a:lnTo>
                  <a:pt x="399097" y="130619"/>
                </a:lnTo>
                <a:lnTo>
                  <a:pt x="373011" y="159029"/>
                </a:lnTo>
                <a:lnTo>
                  <a:pt x="390906" y="112839"/>
                </a:lnTo>
                <a:lnTo>
                  <a:pt x="412000" y="72694"/>
                </a:lnTo>
                <a:lnTo>
                  <a:pt x="430911" y="44373"/>
                </a:lnTo>
                <a:lnTo>
                  <a:pt x="442277" y="33655"/>
                </a:lnTo>
                <a:lnTo>
                  <a:pt x="443433" y="33655"/>
                </a:lnTo>
                <a:lnTo>
                  <a:pt x="443826" y="34429"/>
                </a:lnTo>
                <a:lnTo>
                  <a:pt x="443826" y="2578"/>
                </a:lnTo>
                <a:lnTo>
                  <a:pt x="399262" y="50901"/>
                </a:lnTo>
                <a:lnTo>
                  <a:pt x="373748" y="99974"/>
                </a:lnTo>
                <a:lnTo>
                  <a:pt x="351028" y="155206"/>
                </a:lnTo>
                <a:lnTo>
                  <a:pt x="334746" y="208826"/>
                </a:lnTo>
                <a:lnTo>
                  <a:pt x="328510" y="253060"/>
                </a:lnTo>
                <a:lnTo>
                  <a:pt x="329641" y="267995"/>
                </a:lnTo>
                <a:lnTo>
                  <a:pt x="332828" y="280873"/>
                </a:lnTo>
                <a:lnTo>
                  <a:pt x="337832" y="289890"/>
                </a:lnTo>
                <a:lnTo>
                  <a:pt x="344385" y="293293"/>
                </a:lnTo>
                <a:lnTo>
                  <a:pt x="359968" y="276606"/>
                </a:lnTo>
                <a:lnTo>
                  <a:pt x="365556" y="263499"/>
                </a:lnTo>
                <a:lnTo>
                  <a:pt x="375627" y="239903"/>
                </a:lnTo>
                <a:lnTo>
                  <a:pt x="394335" y="203187"/>
                </a:lnTo>
                <a:lnTo>
                  <a:pt x="419061" y="186499"/>
                </a:lnTo>
                <a:lnTo>
                  <a:pt x="427189" y="186499"/>
                </a:lnTo>
                <a:lnTo>
                  <a:pt x="433768" y="191528"/>
                </a:lnTo>
                <a:lnTo>
                  <a:pt x="433768" y="205079"/>
                </a:lnTo>
                <a:lnTo>
                  <a:pt x="431888" y="219760"/>
                </a:lnTo>
                <a:lnTo>
                  <a:pt x="427774" y="235165"/>
                </a:lnTo>
                <a:lnTo>
                  <a:pt x="423646" y="250126"/>
                </a:lnTo>
                <a:lnTo>
                  <a:pt x="421779" y="263499"/>
                </a:lnTo>
                <a:lnTo>
                  <a:pt x="423443" y="273189"/>
                </a:lnTo>
                <a:lnTo>
                  <a:pt x="428459" y="280911"/>
                </a:lnTo>
                <a:lnTo>
                  <a:pt x="436803" y="286029"/>
                </a:lnTo>
                <a:lnTo>
                  <a:pt x="448475" y="287883"/>
                </a:lnTo>
                <a:lnTo>
                  <a:pt x="470369" y="282689"/>
                </a:lnTo>
                <a:lnTo>
                  <a:pt x="477316" y="277825"/>
                </a:lnTo>
                <a:lnTo>
                  <a:pt x="490702" y="268439"/>
                </a:lnTo>
                <a:lnTo>
                  <a:pt x="508495" y="247065"/>
                </a:lnTo>
                <a:lnTo>
                  <a:pt x="522770" y="220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0" name="bg object 150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1164421" y="9334270"/>
            <a:ext cx="301821" cy="249203"/>
          </a:xfrm>
          <a:prstGeom prst="rect">
            <a:avLst/>
          </a:prstGeom>
        </p:spPr>
      </p:pic>
      <p:sp>
        <p:nvSpPr>
          <p:cNvPr id="151" name="bg object 151"/>
          <p:cNvSpPr/>
          <p:nvPr/>
        </p:nvSpPr>
        <p:spPr>
          <a:xfrm>
            <a:off x="1556006" y="9286669"/>
            <a:ext cx="217170" cy="290830"/>
          </a:xfrm>
          <a:custGeom>
            <a:avLst/>
            <a:gdLst/>
            <a:ahLst/>
            <a:cxnLst/>
            <a:rect l="l" t="t" r="r" b="b"/>
            <a:pathLst>
              <a:path w="217169" h="290829">
                <a:moveTo>
                  <a:pt x="29023" y="290207"/>
                </a:moveTo>
                <a:lnTo>
                  <a:pt x="18939" y="288340"/>
                </a:lnTo>
                <a:lnTo>
                  <a:pt x="9578" y="282518"/>
                </a:lnTo>
                <a:lnTo>
                  <a:pt x="2685" y="272416"/>
                </a:lnTo>
                <a:lnTo>
                  <a:pt x="0" y="257706"/>
                </a:lnTo>
                <a:lnTo>
                  <a:pt x="9516" y="221083"/>
                </a:lnTo>
                <a:lnTo>
                  <a:pt x="34053" y="182395"/>
                </a:lnTo>
                <a:lnTo>
                  <a:pt x="67585" y="151760"/>
                </a:lnTo>
                <a:lnTo>
                  <a:pt x="104092" y="139300"/>
                </a:lnTo>
                <a:lnTo>
                  <a:pt x="114928" y="139300"/>
                </a:lnTo>
                <a:lnTo>
                  <a:pt x="121113" y="143174"/>
                </a:lnTo>
                <a:lnTo>
                  <a:pt x="121113" y="153232"/>
                </a:lnTo>
                <a:lnTo>
                  <a:pt x="120335" y="156717"/>
                </a:lnTo>
                <a:lnTo>
                  <a:pt x="117635" y="152844"/>
                </a:lnTo>
                <a:lnTo>
                  <a:pt x="112602" y="150907"/>
                </a:lnTo>
                <a:lnTo>
                  <a:pt x="75736" y="162679"/>
                </a:lnTo>
                <a:lnTo>
                  <a:pt x="33484" y="224531"/>
                </a:lnTo>
                <a:lnTo>
                  <a:pt x="27086" y="253062"/>
                </a:lnTo>
                <a:lnTo>
                  <a:pt x="27086" y="264668"/>
                </a:lnTo>
                <a:lnTo>
                  <a:pt x="32501" y="271638"/>
                </a:lnTo>
                <a:lnTo>
                  <a:pt x="41019" y="271638"/>
                </a:lnTo>
                <a:lnTo>
                  <a:pt x="81358" y="242666"/>
                </a:lnTo>
                <a:lnTo>
                  <a:pt x="104031" y="209116"/>
                </a:lnTo>
                <a:lnTo>
                  <a:pt x="124598" y="165228"/>
                </a:lnTo>
                <a:lnTo>
                  <a:pt x="146926" y="107905"/>
                </a:lnTo>
                <a:lnTo>
                  <a:pt x="169727" y="54609"/>
                </a:lnTo>
                <a:lnTo>
                  <a:pt x="191149" y="15315"/>
                </a:lnTo>
                <a:lnTo>
                  <a:pt x="209343" y="0"/>
                </a:lnTo>
                <a:lnTo>
                  <a:pt x="213598" y="0"/>
                </a:lnTo>
                <a:lnTo>
                  <a:pt x="217083" y="3866"/>
                </a:lnTo>
                <a:lnTo>
                  <a:pt x="217083" y="8899"/>
                </a:lnTo>
                <a:lnTo>
                  <a:pt x="207827" y="36137"/>
                </a:lnTo>
                <a:lnTo>
                  <a:pt x="185755" y="82766"/>
                </a:lnTo>
                <a:lnTo>
                  <a:pt x="159411" y="140036"/>
                </a:lnTo>
                <a:lnTo>
                  <a:pt x="137339" y="199202"/>
                </a:lnTo>
                <a:lnTo>
                  <a:pt x="128082" y="251514"/>
                </a:lnTo>
                <a:lnTo>
                  <a:pt x="128082" y="273179"/>
                </a:lnTo>
                <a:lnTo>
                  <a:pt x="136982" y="273179"/>
                </a:lnTo>
                <a:lnTo>
                  <a:pt x="150702" y="269183"/>
                </a:lnTo>
                <a:lnTo>
                  <a:pt x="166633" y="257750"/>
                </a:lnTo>
                <a:lnTo>
                  <a:pt x="182635" y="239714"/>
                </a:lnTo>
                <a:lnTo>
                  <a:pt x="196570" y="215909"/>
                </a:lnTo>
                <a:lnTo>
                  <a:pt x="201214" y="219394"/>
                </a:lnTo>
                <a:lnTo>
                  <a:pt x="186818" y="247033"/>
                </a:lnTo>
                <a:lnTo>
                  <a:pt x="167886" y="268974"/>
                </a:lnTo>
                <a:lnTo>
                  <a:pt x="146852" y="283442"/>
                </a:lnTo>
                <a:lnTo>
                  <a:pt x="126146" y="288659"/>
                </a:lnTo>
                <a:lnTo>
                  <a:pt x="113993" y="286029"/>
                </a:lnTo>
                <a:lnTo>
                  <a:pt x="106121" y="279227"/>
                </a:lnTo>
                <a:lnTo>
                  <a:pt x="101877" y="269887"/>
                </a:lnTo>
                <a:lnTo>
                  <a:pt x="100607" y="259643"/>
                </a:lnTo>
                <a:lnTo>
                  <a:pt x="101102" y="251921"/>
                </a:lnTo>
                <a:lnTo>
                  <a:pt x="102541" y="242276"/>
                </a:lnTo>
                <a:lnTo>
                  <a:pt x="104850" y="230962"/>
                </a:lnTo>
                <a:lnTo>
                  <a:pt x="107958" y="218235"/>
                </a:lnTo>
                <a:lnTo>
                  <a:pt x="88333" y="246950"/>
                </a:lnTo>
                <a:lnTo>
                  <a:pt x="67910" y="269749"/>
                </a:lnTo>
                <a:lnTo>
                  <a:pt x="47777" y="284785"/>
                </a:lnTo>
                <a:lnTo>
                  <a:pt x="29023" y="29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2" name="bg object 152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1740970" y="9429066"/>
            <a:ext cx="173738" cy="148588"/>
          </a:xfrm>
          <a:prstGeom prst="rect">
            <a:avLst/>
          </a:prstGeom>
        </p:spPr>
      </p:pic>
      <p:sp>
        <p:nvSpPr>
          <p:cNvPr id="153" name="bg object 153"/>
          <p:cNvSpPr/>
          <p:nvPr/>
        </p:nvSpPr>
        <p:spPr>
          <a:xfrm>
            <a:off x="2008734" y="9288988"/>
            <a:ext cx="309245" cy="294640"/>
          </a:xfrm>
          <a:custGeom>
            <a:avLst/>
            <a:gdLst/>
            <a:ahLst/>
            <a:cxnLst/>
            <a:rect l="l" t="t" r="r" b="b"/>
            <a:pathLst>
              <a:path w="309244" h="294640">
                <a:moveTo>
                  <a:pt x="158256" y="159036"/>
                </a:moveTo>
                <a:lnTo>
                  <a:pt x="87056" y="159036"/>
                </a:lnTo>
                <a:lnTo>
                  <a:pt x="97849" y="158668"/>
                </a:lnTo>
                <a:lnTo>
                  <a:pt x="109547" y="157538"/>
                </a:lnTo>
                <a:lnTo>
                  <a:pt x="122480" y="155609"/>
                </a:lnTo>
                <a:lnTo>
                  <a:pt x="136974" y="152844"/>
                </a:lnTo>
                <a:lnTo>
                  <a:pt x="159653" y="97945"/>
                </a:lnTo>
                <a:lnTo>
                  <a:pt x="185198" y="48851"/>
                </a:lnTo>
                <a:lnTo>
                  <a:pt x="209945" y="13543"/>
                </a:lnTo>
                <a:lnTo>
                  <a:pt x="230230" y="0"/>
                </a:lnTo>
                <a:lnTo>
                  <a:pt x="236145" y="2340"/>
                </a:lnTo>
                <a:lnTo>
                  <a:pt x="240100" y="8272"/>
                </a:lnTo>
                <a:lnTo>
                  <a:pt x="242314" y="16162"/>
                </a:lnTo>
                <a:lnTo>
                  <a:pt x="243003" y="24379"/>
                </a:lnTo>
                <a:lnTo>
                  <a:pt x="241541" y="31342"/>
                </a:lnTo>
                <a:lnTo>
                  <a:pt x="228293" y="31342"/>
                </a:lnTo>
                <a:lnTo>
                  <a:pt x="217656" y="39888"/>
                </a:lnTo>
                <a:lnTo>
                  <a:pt x="200341" y="63414"/>
                </a:lnTo>
                <a:lnTo>
                  <a:pt x="180847" y="98764"/>
                </a:lnTo>
                <a:lnTo>
                  <a:pt x="163672" y="142785"/>
                </a:lnTo>
                <a:lnTo>
                  <a:pt x="176532" y="142785"/>
                </a:lnTo>
                <a:lnTo>
                  <a:pt x="158647" y="157884"/>
                </a:lnTo>
                <a:lnTo>
                  <a:pt x="158256" y="159036"/>
                </a:lnTo>
                <a:close/>
              </a:path>
              <a:path w="309244" h="294640">
                <a:moveTo>
                  <a:pt x="176532" y="142785"/>
                </a:moveTo>
                <a:lnTo>
                  <a:pt x="163672" y="142785"/>
                </a:lnTo>
                <a:lnTo>
                  <a:pt x="189032" y="116551"/>
                </a:lnTo>
                <a:lnTo>
                  <a:pt x="210109" y="85274"/>
                </a:lnTo>
                <a:lnTo>
                  <a:pt x="224509" y="55666"/>
                </a:lnTo>
                <a:lnTo>
                  <a:pt x="229841" y="34438"/>
                </a:lnTo>
                <a:lnTo>
                  <a:pt x="229841" y="32112"/>
                </a:lnTo>
                <a:lnTo>
                  <a:pt x="229452" y="31342"/>
                </a:lnTo>
                <a:lnTo>
                  <a:pt x="241541" y="31342"/>
                </a:lnTo>
                <a:lnTo>
                  <a:pt x="236244" y="56557"/>
                </a:lnTo>
                <a:lnTo>
                  <a:pt x="217949" y="94323"/>
                </a:lnTo>
                <a:lnTo>
                  <a:pt x="191092" y="130493"/>
                </a:lnTo>
                <a:lnTo>
                  <a:pt x="176532" y="142785"/>
                </a:lnTo>
                <a:close/>
              </a:path>
              <a:path w="309244" h="294640">
                <a:moveTo>
                  <a:pt x="52716" y="148962"/>
                </a:moveTo>
                <a:lnTo>
                  <a:pt x="27468" y="148962"/>
                </a:lnTo>
                <a:lnTo>
                  <a:pt x="44598" y="109251"/>
                </a:lnTo>
                <a:lnTo>
                  <a:pt x="62343" y="76215"/>
                </a:lnTo>
                <a:lnTo>
                  <a:pt x="79001" y="53627"/>
                </a:lnTo>
                <a:lnTo>
                  <a:pt x="92867" y="45259"/>
                </a:lnTo>
                <a:lnTo>
                  <a:pt x="96740" y="45259"/>
                </a:lnTo>
                <a:lnTo>
                  <a:pt x="100996" y="48355"/>
                </a:lnTo>
                <a:lnTo>
                  <a:pt x="100996" y="53769"/>
                </a:lnTo>
                <a:lnTo>
                  <a:pt x="96110" y="68631"/>
                </a:lnTo>
                <a:lnTo>
                  <a:pt x="83678" y="91691"/>
                </a:lnTo>
                <a:lnTo>
                  <a:pt x="67039" y="121136"/>
                </a:lnTo>
                <a:lnTo>
                  <a:pt x="52716" y="148962"/>
                </a:lnTo>
                <a:close/>
              </a:path>
              <a:path w="309244" h="294640">
                <a:moveTo>
                  <a:pt x="34438" y="294081"/>
                </a:moveTo>
                <a:lnTo>
                  <a:pt x="19589" y="291686"/>
                </a:lnTo>
                <a:lnTo>
                  <a:pt x="8803" y="284502"/>
                </a:lnTo>
                <a:lnTo>
                  <a:pt x="2224" y="272530"/>
                </a:lnTo>
                <a:lnTo>
                  <a:pt x="0" y="255769"/>
                </a:lnTo>
                <a:lnTo>
                  <a:pt x="1958" y="235732"/>
                </a:lnTo>
                <a:lnTo>
                  <a:pt x="7254" y="211269"/>
                </a:lnTo>
                <a:lnTo>
                  <a:pt x="15017" y="184484"/>
                </a:lnTo>
                <a:lnTo>
                  <a:pt x="24379" y="157480"/>
                </a:lnTo>
                <a:lnTo>
                  <a:pt x="19346" y="156702"/>
                </a:lnTo>
                <a:lnTo>
                  <a:pt x="14710" y="153606"/>
                </a:lnTo>
                <a:lnTo>
                  <a:pt x="10447" y="152058"/>
                </a:lnTo>
                <a:lnTo>
                  <a:pt x="10447" y="145096"/>
                </a:lnTo>
                <a:lnTo>
                  <a:pt x="14321" y="145485"/>
                </a:lnTo>
                <a:lnTo>
                  <a:pt x="20116" y="148573"/>
                </a:lnTo>
                <a:lnTo>
                  <a:pt x="27468" y="148962"/>
                </a:lnTo>
                <a:lnTo>
                  <a:pt x="52716" y="148962"/>
                </a:lnTo>
                <a:lnTo>
                  <a:pt x="49529" y="155154"/>
                </a:lnTo>
                <a:lnTo>
                  <a:pt x="58928" y="156748"/>
                </a:lnTo>
                <a:lnTo>
                  <a:pt x="68147" y="157973"/>
                </a:lnTo>
                <a:lnTo>
                  <a:pt x="77438" y="158758"/>
                </a:lnTo>
                <a:lnTo>
                  <a:pt x="87056" y="159036"/>
                </a:lnTo>
                <a:lnTo>
                  <a:pt x="158256" y="159036"/>
                </a:lnTo>
                <a:lnTo>
                  <a:pt x="156812" y="163298"/>
                </a:lnTo>
                <a:lnTo>
                  <a:pt x="132719" y="163298"/>
                </a:lnTo>
                <a:lnTo>
                  <a:pt x="127009" y="164465"/>
                </a:lnTo>
                <a:lnTo>
                  <a:pt x="45266" y="164465"/>
                </a:lnTo>
                <a:lnTo>
                  <a:pt x="36880" y="185373"/>
                </a:lnTo>
                <a:lnTo>
                  <a:pt x="30126" y="206643"/>
                </a:lnTo>
                <a:lnTo>
                  <a:pt x="25622" y="227913"/>
                </a:lnTo>
                <a:lnTo>
                  <a:pt x="23983" y="248822"/>
                </a:lnTo>
                <a:lnTo>
                  <a:pt x="25192" y="263127"/>
                </a:lnTo>
                <a:lnTo>
                  <a:pt x="29013" y="272718"/>
                </a:lnTo>
                <a:lnTo>
                  <a:pt x="35735" y="278101"/>
                </a:lnTo>
                <a:lnTo>
                  <a:pt x="45648" y="279782"/>
                </a:lnTo>
                <a:lnTo>
                  <a:pt x="75399" y="279782"/>
                </a:lnTo>
                <a:lnTo>
                  <a:pt x="57582" y="289728"/>
                </a:lnTo>
                <a:lnTo>
                  <a:pt x="34438" y="294081"/>
                </a:lnTo>
                <a:close/>
              </a:path>
              <a:path w="309244" h="294640">
                <a:moveTo>
                  <a:pt x="151580" y="261198"/>
                </a:moveTo>
                <a:lnTo>
                  <a:pt x="140459" y="261198"/>
                </a:lnTo>
                <a:lnTo>
                  <a:pt x="155563" y="223174"/>
                </a:lnTo>
                <a:lnTo>
                  <a:pt x="173642" y="191209"/>
                </a:lnTo>
                <a:lnTo>
                  <a:pt x="194768" y="169184"/>
                </a:lnTo>
                <a:lnTo>
                  <a:pt x="219013" y="160980"/>
                </a:lnTo>
                <a:lnTo>
                  <a:pt x="232587" y="164027"/>
                </a:lnTo>
                <a:lnTo>
                  <a:pt x="241700" y="172008"/>
                </a:lnTo>
                <a:lnTo>
                  <a:pt x="246823" y="183182"/>
                </a:lnTo>
                <a:lnTo>
                  <a:pt x="246950" y="184186"/>
                </a:lnTo>
                <a:lnTo>
                  <a:pt x="205088" y="184186"/>
                </a:lnTo>
                <a:lnTo>
                  <a:pt x="180358" y="200873"/>
                </a:lnTo>
                <a:lnTo>
                  <a:pt x="161651" y="237585"/>
                </a:lnTo>
                <a:lnTo>
                  <a:pt x="151580" y="261198"/>
                </a:lnTo>
                <a:close/>
              </a:path>
              <a:path w="309244" h="294640">
                <a:moveTo>
                  <a:pt x="75399" y="279782"/>
                </a:moveTo>
                <a:lnTo>
                  <a:pt x="45648" y="279782"/>
                </a:lnTo>
                <a:lnTo>
                  <a:pt x="65623" y="275157"/>
                </a:lnTo>
                <a:lnTo>
                  <a:pt x="85019" y="261934"/>
                </a:lnTo>
                <a:lnTo>
                  <a:pt x="103109" y="241093"/>
                </a:lnTo>
                <a:lnTo>
                  <a:pt x="119168" y="213613"/>
                </a:lnTo>
                <a:lnTo>
                  <a:pt x="121934" y="200873"/>
                </a:lnTo>
                <a:lnTo>
                  <a:pt x="124814" y="189219"/>
                </a:lnTo>
                <a:lnTo>
                  <a:pt x="128317" y="176925"/>
                </a:lnTo>
                <a:lnTo>
                  <a:pt x="132719" y="163298"/>
                </a:lnTo>
                <a:lnTo>
                  <a:pt x="156812" y="163298"/>
                </a:lnTo>
                <a:lnTo>
                  <a:pt x="151604" y="178665"/>
                </a:lnTo>
                <a:lnTo>
                  <a:pt x="145538" y="203690"/>
                </a:lnTo>
                <a:lnTo>
                  <a:pt x="141285" y="228352"/>
                </a:lnTo>
                <a:lnTo>
                  <a:pt x="140754" y="234874"/>
                </a:lnTo>
                <a:lnTo>
                  <a:pt x="115698" y="234874"/>
                </a:lnTo>
                <a:lnTo>
                  <a:pt x="99083" y="258818"/>
                </a:lnTo>
                <a:lnTo>
                  <a:pt x="79420" y="277538"/>
                </a:lnTo>
                <a:lnTo>
                  <a:pt x="75399" y="279782"/>
                </a:lnTo>
                <a:close/>
              </a:path>
              <a:path w="309244" h="294640">
                <a:moveTo>
                  <a:pt x="85126" y="168720"/>
                </a:moveTo>
                <a:lnTo>
                  <a:pt x="74656" y="168381"/>
                </a:lnTo>
                <a:lnTo>
                  <a:pt x="64619" y="167462"/>
                </a:lnTo>
                <a:lnTo>
                  <a:pt x="54870" y="166108"/>
                </a:lnTo>
                <a:lnTo>
                  <a:pt x="45266" y="164465"/>
                </a:lnTo>
                <a:lnTo>
                  <a:pt x="127009" y="164465"/>
                </a:lnTo>
                <a:lnTo>
                  <a:pt x="119787" y="165941"/>
                </a:lnTo>
                <a:lnTo>
                  <a:pt x="107616" y="167605"/>
                </a:lnTo>
                <a:lnTo>
                  <a:pt x="96098" y="168471"/>
                </a:lnTo>
                <a:lnTo>
                  <a:pt x="85126" y="168720"/>
                </a:lnTo>
                <a:close/>
              </a:path>
              <a:path w="309244" h="294640">
                <a:moveTo>
                  <a:pt x="234493" y="285571"/>
                </a:moveTo>
                <a:lnTo>
                  <a:pt x="207848" y="260810"/>
                </a:lnTo>
                <a:lnTo>
                  <a:pt x="209669" y="247817"/>
                </a:lnTo>
                <a:lnTo>
                  <a:pt x="213793" y="232846"/>
                </a:lnTo>
                <a:lnTo>
                  <a:pt x="217916" y="217440"/>
                </a:lnTo>
                <a:lnTo>
                  <a:pt x="219672" y="203690"/>
                </a:lnTo>
                <a:lnTo>
                  <a:pt x="219790" y="189219"/>
                </a:lnTo>
                <a:lnTo>
                  <a:pt x="213209" y="184186"/>
                </a:lnTo>
                <a:lnTo>
                  <a:pt x="246950" y="184186"/>
                </a:lnTo>
                <a:lnTo>
                  <a:pt x="248425" y="195807"/>
                </a:lnTo>
                <a:lnTo>
                  <a:pt x="245825" y="213419"/>
                </a:lnTo>
                <a:lnTo>
                  <a:pt x="240106" y="230196"/>
                </a:lnTo>
                <a:lnTo>
                  <a:pt x="234373" y="246099"/>
                </a:lnTo>
                <a:lnTo>
                  <a:pt x="231786" y="260810"/>
                </a:lnTo>
                <a:lnTo>
                  <a:pt x="231786" y="271257"/>
                </a:lnTo>
                <a:lnTo>
                  <a:pt x="236819" y="275512"/>
                </a:lnTo>
                <a:lnTo>
                  <a:pt x="263335" y="275512"/>
                </a:lnTo>
                <a:lnTo>
                  <a:pt x="256386" y="280383"/>
                </a:lnTo>
                <a:lnTo>
                  <a:pt x="234493" y="285571"/>
                </a:lnTo>
                <a:close/>
              </a:path>
              <a:path w="309244" h="294640">
                <a:moveTo>
                  <a:pt x="263335" y="275512"/>
                </a:moveTo>
                <a:lnTo>
                  <a:pt x="243392" y="275512"/>
                </a:lnTo>
                <a:lnTo>
                  <a:pt x="257995" y="270573"/>
                </a:lnTo>
                <a:lnTo>
                  <a:pt x="274302" y="257181"/>
                </a:lnTo>
                <a:lnTo>
                  <a:pt x="290244" y="237476"/>
                </a:lnTo>
                <a:lnTo>
                  <a:pt x="303758" y="213598"/>
                </a:lnTo>
                <a:lnTo>
                  <a:pt x="308791" y="218242"/>
                </a:lnTo>
                <a:lnTo>
                  <a:pt x="294516" y="244761"/>
                </a:lnTo>
                <a:lnTo>
                  <a:pt x="276721" y="266128"/>
                </a:lnTo>
                <a:lnTo>
                  <a:pt x="263335" y="275512"/>
                </a:lnTo>
                <a:close/>
              </a:path>
              <a:path w="309244" h="294640">
                <a:moveTo>
                  <a:pt x="130408" y="290985"/>
                </a:moveTo>
                <a:lnTo>
                  <a:pt x="123849" y="287581"/>
                </a:lnTo>
                <a:lnTo>
                  <a:pt x="118848" y="278554"/>
                </a:lnTo>
                <a:lnTo>
                  <a:pt x="115659" y="265682"/>
                </a:lnTo>
                <a:lnTo>
                  <a:pt x="114539" y="250744"/>
                </a:lnTo>
                <a:lnTo>
                  <a:pt x="114635" y="244761"/>
                </a:lnTo>
                <a:lnTo>
                  <a:pt x="114928" y="240685"/>
                </a:lnTo>
                <a:lnTo>
                  <a:pt x="115698" y="234874"/>
                </a:lnTo>
                <a:lnTo>
                  <a:pt x="140754" y="234874"/>
                </a:lnTo>
                <a:lnTo>
                  <a:pt x="139700" y="247817"/>
                </a:lnTo>
                <a:lnTo>
                  <a:pt x="139681" y="253847"/>
                </a:lnTo>
                <a:lnTo>
                  <a:pt x="140459" y="261198"/>
                </a:lnTo>
                <a:lnTo>
                  <a:pt x="151580" y="261198"/>
                </a:lnTo>
                <a:lnTo>
                  <a:pt x="145993" y="274298"/>
                </a:lnTo>
                <a:lnTo>
                  <a:pt x="130408" y="290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4" name="bg object 154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2300101" y="9425970"/>
            <a:ext cx="297559" cy="247662"/>
          </a:xfrm>
          <a:prstGeom prst="rect">
            <a:avLst/>
          </a:prstGeom>
        </p:spPr>
      </p:pic>
      <p:sp>
        <p:nvSpPr>
          <p:cNvPr id="155" name="bg object 155"/>
          <p:cNvSpPr/>
          <p:nvPr/>
        </p:nvSpPr>
        <p:spPr>
          <a:xfrm>
            <a:off x="709663" y="9712967"/>
            <a:ext cx="1344295" cy="314960"/>
          </a:xfrm>
          <a:custGeom>
            <a:avLst/>
            <a:gdLst/>
            <a:ahLst/>
            <a:cxnLst/>
            <a:rect l="l" t="t" r="r" b="b"/>
            <a:pathLst>
              <a:path w="1344295" h="314959">
                <a:moveTo>
                  <a:pt x="228752" y="4394"/>
                </a:moveTo>
                <a:lnTo>
                  <a:pt x="180898" y="4394"/>
                </a:lnTo>
                <a:lnTo>
                  <a:pt x="180898" y="136474"/>
                </a:lnTo>
                <a:lnTo>
                  <a:pt x="47853" y="136474"/>
                </a:lnTo>
                <a:lnTo>
                  <a:pt x="47853" y="4394"/>
                </a:lnTo>
                <a:lnTo>
                  <a:pt x="0" y="4394"/>
                </a:lnTo>
                <a:lnTo>
                  <a:pt x="0" y="136474"/>
                </a:lnTo>
                <a:lnTo>
                  <a:pt x="0" y="173304"/>
                </a:lnTo>
                <a:lnTo>
                  <a:pt x="0" y="314274"/>
                </a:lnTo>
                <a:lnTo>
                  <a:pt x="47853" y="314274"/>
                </a:lnTo>
                <a:lnTo>
                  <a:pt x="47853" y="173304"/>
                </a:lnTo>
                <a:lnTo>
                  <a:pt x="180898" y="173304"/>
                </a:lnTo>
                <a:lnTo>
                  <a:pt x="180898" y="314274"/>
                </a:lnTo>
                <a:lnTo>
                  <a:pt x="228752" y="314274"/>
                </a:lnTo>
                <a:lnTo>
                  <a:pt x="228752" y="173304"/>
                </a:lnTo>
                <a:lnTo>
                  <a:pt x="228752" y="136474"/>
                </a:lnTo>
                <a:lnTo>
                  <a:pt x="228752" y="4394"/>
                </a:lnTo>
                <a:close/>
              </a:path>
              <a:path w="1344295" h="314959">
                <a:moveTo>
                  <a:pt x="502526" y="277444"/>
                </a:moveTo>
                <a:lnTo>
                  <a:pt x="368528" y="277444"/>
                </a:lnTo>
                <a:lnTo>
                  <a:pt x="368528" y="173304"/>
                </a:lnTo>
                <a:lnTo>
                  <a:pt x="488175" y="173304"/>
                </a:lnTo>
                <a:lnTo>
                  <a:pt x="488175" y="136474"/>
                </a:lnTo>
                <a:lnTo>
                  <a:pt x="368528" y="136474"/>
                </a:lnTo>
                <a:lnTo>
                  <a:pt x="368528" y="41224"/>
                </a:lnTo>
                <a:lnTo>
                  <a:pt x="498221" y="41224"/>
                </a:lnTo>
                <a:lnTo>
                  <a:pt x="498221" y="4394"/>
                </a:lnTo>
                <a:lnTo>
                  <a:pt x="320675" y="4394"/>
                </a:lnTo>
                <a:lnTo>
                  <a:pt x="320675" y="41224"/>
                </a:lnTo>
                <a:lnTo>
                  <a:pt x="320675" y="136474"/>
                </a:lnTo>
                <a:lnTo>
                  <a:pt x="320675" y="173304"/>
                </a:lnTo>
                <a:lnTo>
                  <a:pt x="320675" y="277444"/>
                </a:lnTo>
                <a:lnTo>
                  <a:pt x="320675" y="314274"/>
                </a:lnTo>
                <a:lnTo>
                  <a:pt x="502526" y="314274"/>
                </a:lnTo>
                <a:lnTo>
                  <a:pt x="502526" y="277444"/>
                </a:lnTo>
                <a:close/>
              </a:path>
              <a:path w="1344295" h="314959">
                <a:moveTo>
                  <a:pt x="841870" y="314439"/>
                </a:moveTo>
                <a:lnTo>
                  <a:pt x="808837" y="226860"/>
                </a:lnTo>
                <a:lnTo>
                  <a:pt x="795299" y="190957"/>
                </a:lnTo>
                <a:lnTo>
                  <a:pt x="746620" y="61899"/>
                </a:lnTo>
                <a:lnTo>
                  <a:pt x="746620" y="190957"/>
                </a:lnTo>
                <a:lnTo>
                  <a:pt x="653300" y="190957"/>
                </a:lnTo>
                <a:lnTo>
                  <a:pt x="701636" y="60312"/>
                </a:lnTo>
                <a:lnTo>
                  <a:pt x="746620" y="190957"/>
                </a:lnTo>
                <a:lnTo>
                  <a:pt x="746620" y="61899"/>
                </a:lnTo>
                <a:lnTo>
                  <a:pt x="746023" y="60312"/>
                </a:lnTo>
                <a:lnTo>
                  <a:pt x="725093" y="4787"/>
                </a:lnTo>
                <a:lnTo>
                  <a:pt x="682967" y="4787"/>
                </a:lnTo>
                <a:lnTo>
                  <a:pt x="557098" y="314439"/>
                </a:lnTo>
                <a:lnTo>
                  <a:pt x="607352" y="314439"/>
                </a:lnTo>
                <a:lnTo>
                  <a:pt x="639889" y="226860"/>
                </a:lnTo>
                <a:lnTo>
                  <a:pt x="758583" y="226860"/>
                </a:lnTo>
                <a:lnTo>
                  <a:pt x="789216" y="314439"/>
                </a:lnTo>
                <a:lnTo>
                  <a:pt x="841870" y="314439"/>
                </a:lnTo>
                <a:close/>
              </a:path>
              <a:path w="1344295" h="314959">
                <a:moveTo>
                  <a:pt x="1129512" y="314439"/>
                </a:moveTo>
                <a:lnTo>
                  <a:pt x="1029614" y="180924"/>
                </a:lnTo>
                <a:lnTo>
                  <a:pt x="1028534" y="179476"/>
                </a:lnTo>
                <a:lnTo>
                  <a:pt x="1067638" y="169138"/>
                </a:lnTo>
                <a:lnTo>
                  <a:pt x="1093025" y="149199"/>
                </a:lnTo>
                <a:lnTo>
                  <a:pt x="1095641" y="144056"/>
                </a:lnTo>
                <a:lnTo>
                  <a:pt x="1106741" y="122262"/>
                </a:lnTo>
                <a:lnTo>
                  <a:pt x="1110843" y="90932"/>
                </a:lnTo>
                <a:lnTo>
                  <a:pt x="1101852" y="48399"/>
                </a:lnTo>
                <a:lnTo>
                  <a:pt x="1095832" y="41643"/>
                </a:lnTo>
                <a:lnTo>
                  <a:pt x="1078357" y="22021"/>
                </a:lnTo>
                <a:lnTo>
                  <a:pt x="1062037" y="15316"/>
                </a:lnTo>
                <a:lnTo>
                  <a:pt x="1062037" y="90932"/>
                </a:lnTo>
                <a:lnTo>
                  <a:pt x="1059294" y="111950"/>
                </a:lnTo>
                <a:lnTo>
                  <a:pt x="1050544" y="128803"/>
                </a:lnTo>
                <a:lnTo>
                  <a:pt x="1034973" y="139992"/>
                </a:lnTo>
                <a:lnTo>
                  <a:pt x="1011783" y="144056"/>
                </a:lnTo>
                <a:lnTo>
                  <a:pt x="950531" y="144056"/>
                </a:lnTo>
                <a:lnTo>
                  <a:pt x="950531" y="41643"/>
                </a:lnTo>
                <a:lnTo>
                  <a:pt x="1011301" y="41643"/>
                </a:lnTo>
                <a:lnTo>
                  <a:pt x="1033360" y="44970"/>
                </a:lnTo>
                <a:lnTo>
                  <a:pt x="1049235" y="54622"/>
                </a:lnTo>
                <a:lnTo>
                  <a:pt x="1058824" y="70116"/>
                </a:lnTo>
                <a:lnTo>
                  <a:pt x="1062037" y="90932"/>
                </a:lnTo>
                <a:lnTo>
                  <a:pt x="1062037" y="15316"/>
                </a:lnTo>
                <a:lnTo>
                  <a:pt x="1045629" y="8559"/>
                </a:lnTo>
                <a:lnTo>
                  <a:pt x="1008913" y="4787"/>
                </a:lnTo>
                <a:lnTo>
                  <a:pt x="902665" y="4787"/>
                </a:lnTo>
                <a:lnTo>
                  <a:pt x="902665" y="314439"/>
                </a:lnTo>
                <a:lnTo>
                  <a:pt x="950518" y="314439"/>
                </a:lnTo>
                <a:lnTo>
                  <a:pt x="950518" y="180924"/>
                </a:lnTo>
                <a:lnTo>
                  <a:pt x="973010" y="180924"/>
                </a:lnTo>
                <a:lnTo>
                  <a:pt x="1071600" y="314439"/>
                </a:lnTo>
                <a:lnTo>
                  <a:pt x="1129512" y="314439"/>
                </a:lnTo>
                <a:close/>
              </a:path>
              <a:path w="1344295" h="314959">
                <a:moveTo>
                  <a:pt x="1268323" y="268008"/>
                </a:moveTo>
                <a:lnTo>
                  <a:pt x="1220470" y="268008"/>
                </a:lnTo>
                <a:lnTo>
                  <a:pt x="1220470" y="314439"/>
                </a:lnTo>
                <a:lnTo>
                  <a:pt x="1268323" y="314439"/>
                </a:lnTo>
                <a:lnTo>
                  <a:pt x="1268323" y="268008"/>
                </a:lnTo>
                <a:close/>
              </a:path>
              <a:path w="1344295" h="314959">
                <a:moveTo>
                  <a:pt x="1343926" y="76581"/>
                </a:moveTo>
                <a:lnTo>
                  <a:pt x="1335709" y="36855"/>
                </a:lnTo>
                <a:lnTo>
                  <a:pt x="1335646" y="36537"/>
                </a:lnTo>
                <a:lnTo>
                  <a:pt x="1314259" y="13335"/>
                </a:lnTo>
                <a:lnTo>
                  <a:pt x="1284973" y="2616"/>
                </a:lnTo>
                <a:lnTo>
                  <a:pt x="1252994" y="0"/>
                </a:lnTo>
                <a:lnTo>
                  <a:pt x="1234008" y="1231"/>
                </a:lnTo>
                <a:lnTo>
                  <a:pt x="1213091" y="4483"/>
                </a:lnTo>
                <a:lnTo>
                  <a:pt x="1192631" y="9080"/>
                </a:lnTo>
                <a:lnTo>
                  <a:pt x="1174991" y="14363"/>
                </a:lnTo>
                <a:lnTo>
                  <a:pt x="1183601" y="53606"/>
                </a:lnTo>
                <a:lnTo>
                  <a:pt x="1199222" y="47358"/>
                </a:lnTo>
                <a:lnTo>
                  <a:pt x="1218120" y="41998"/>
                </a:lnTo>
                <a:lnTo>
                  <a:pt x="1237107" y="38265"/>
                </a:lnTo>
                <a:lnTo>
                  <a:pt x="1252994" y="36855"/>
                </a:lnTo>
                <a:lnTo>
                  <a:pt x="1273962" y="39090"/>
                </a:lnTo>
                <a:lnTo>
                  <a:pt x="1287881" y="46126"/>
                </a:lnTo>
                <a:lnTo>
                  <a:pt x="1295603" y="58458"/>
                </a:lnTo>
                <a:lnTo>
                  <a:pt x="1297990" y="76568"/>
                </a:lnTo>
                <a:lnTo>
                  <a:pt x="1286243" y="103035"/>
                </a:lnTo>
                <a:lnTo>
                  <a:pt x="1260424" y="124612"/>
                </a:lnTo>
                <a:lnTo>
                  <a:pt x="1234592" y="150406"/>
                </a:lnTo>
                <a:lnTo>
                  <a:pt x="1222857" y="189522"/>
                </a:lnTo>
                <a:lnTo>
                  <a:pt x="1222857" y="233070"/>
                </a:lnTo>
                <a:lnTo>
                  <a:pt x="1265923" y="233070"/>
                </a:lnTo>
                <a:lnTo>
                  <a:pt x="1265923" y="191922"/>
                </a:lnTo>
                <a:lnTo>
                  <a:pt x="1278115" y="161925"/>
                </a:lnTo>
                <a:lnTo>
                  <a:pt x="1304925" y="137833"/>
                </a:lnTo>
                <a:lnTo>
                  <a:pt x="1331747" y="111963"/>
                </a:lnTo>
                <a:lnTo>
                  <a:pt x="1343926" y="76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6" name="bg object 156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672490" y="10217838"/>
            <a:ext cx="122025" cy="95484"/>
          </a:xfrm>
          <a:prstGeom prst="rect">
            <a:avLst/>
          </a:prstGeom>
        </p:spPr>
      </p:pic>
      <p:pic>
        <p:nvPicPr>
          <p:cNvPr id="157" name="bg object 157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818364" y="10176056"/>
            <a:ext cx="67904" cy="137273"/>
          </a:xfrm>
          <a:prstGeom prst="rect">
            <a:avLst/>
          </a:prstGeom>
        </p:spPr>
      </p:pic>
      <p:pic>
        <p:nvPicPr>
          <p:cNvPr id="158" name="bg object 158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911568" y="10194019"/>
            <a:ext cx="137087" cy="128284"/>
          </a:xfrm>
          <a:prstGeom prst="rect">
            <a:avLst/>
          </a:prstGeom>
        </p:spPr>
      </p:pic>
      <p:pic>
        <p:nvPicPr>
          <p:cNvPr id="159" name="bg object 159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1102985" y="10172915"/>
            <a:ext cx="137505" cy="140407"/>
          </a:xfrm>
          <a:prstGeom prst="rect">
            <a:avLst/>
          </a:prstGeom>
        </p:spPr>
      </p:pic>
      <p:pic>
        <p:nvPicPr>
          <p:cNvPr id="160" name="bg object 160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1265357" y="10215744"/>
            <a:ext cx="75217" cy="99664"/>
          </a:xfrm>
          <a:prstGeom prst="rect">
            <a:avLst/>
          </a:prstGeom>
        </p:spPr>
      </p:pic>
      <p:pic>
        <p:nvPicPr>
          <p:cNvPr id="161" name="bg object 161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1364835" y="10215752"/>
            <a:ext cx="69579" cy="97570"/>
          </a:xfrm>
          <a:prstGeom prst="rect">
            <a:avLst/>
          </a:prstGeom>
        </p:spPr>
      </p:pic>
      <p:pic>
        <p:nvPicPr>
          <p:cNvPr id="162" name="bg object 162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1459721" y="10176049"/>
            <a:ext cx="74806" cy="139360"/>
          </a:xfrm>
          <a:prstGeom prst="rect">
            <a:avLst/>
          </a:prstGeom>
        </p:spPr>
      </p:pic>
      <p:sp>
        <p:nvSpPr>
          <p:cNvPr id="163" name="bg object 163"/>
          <p:cNvSpPr/>
          <p:nvPr/>
        </p:nvSpPr>
        <p:spPr>
          <a:xfrm>
            <a:off x="1557096" y="10215748"/>
            <a:ext cx="194310" cy="99695"/>
          </a:xfrm>
          <a:custGeom>
            <a:avLst/>
            <a:gdLst/>
            <a:ahLst/>
            <a:cxnLst/>
            <a:rect l="l" t="t" r="r" b="b"/>
            <a:pathLst>
              <a:path w="194310" h="99695">
                <a:moveTo>
                  <a:pt x="63309" y="72085"/>
                </a:moveTo>
                <a:lnTo>
                  <a:pt x="60426" y="59601"/>
                </a:lnTo>
                <a:lnTo>
                  <a:pt x="52946" y="51574"/>
                </a:lnTo>
                <a:lnTo>
                  <a:pt x="42595" y="46482"/>
                </a:lnTo>
                <a:lnTo>
                  <a:pt x="22771" y="40093"/>
                </a:lnTo>
                <a:lnTo>
                  <a:pt x="15773" y="36715"/>
                </a:lnTo>
                <a:lnTo>
                  <a:pt x="10972" y="32016"/>
                </a:lnTo>
                <a:lnTo>
                  <a:pt x="9194" y="25273"/>
                </a:lnTo>
                <a:lnTo>
                  <a:pt x="11125" y="16586"/>
                </a:lnTo>
                <a:lnTo>
                  <a:pt x="16294" y="10922"/>
                </a:lnTo>
                <a:lnTo>
                  <a:pt x="23825" y="7835"/>
                </a:lnTo>
                <a:lnTo>
                  <a:pt x="32804" y="6896"/>
                </a:lnTo>
                <a:lnTo>
                  <a:pt x="40373" y="7416"/>
                </a:lnTo>
                <a:lnTo>
                  <a:pt x="46520" y="8851"/>
                </a:lnTo>
                <a:lnTo>
                  <a:pt x="52235" y="11036"/>
                </a:lnTo>
                <a:lnTo>
                  <a:pt x="58508" y="13792"/>
                </a:lnTo>
                <a:lnTo>
                  <a:pt x="61645" y="6273"/>
                </a:lnTo>
                <a:lnTo>
                  <a:pt x="53721" y="3619"/>
                </a:lnTo>
                <a:lnTo>
                  <a:pt x="46913" y="1651"/>
                </a:lnTo>
                <a:lnTo>
                  <a:pt x="40716" y="419"/>
                </a:lnTo>
                <a:lnTo>
                  <a:pt x="34683" y="0"/>
                </a:lnTo>
                <a:lnTo>
                  <a:pt x="21069" y="1409"/>
                </a:lnTo>
                <a:lnTo>
                  <a:pt x="10058" y="5905"/>
                </a:lnTo>
                <a:lnTo>
                  <a:pt x="2692" y="13919"/>
                </a:lnTo>
                <a:lnTo>
                  <a:pt x="0" y="25908"/>
                </a:lnTo>
                <a:lnTo>
                  <a:pt x="2540" y="35979"/>
                </a:lnTo>
                <a:lnTo>
                  <a:pt x="9220" y="42964"/>
                </a:lnTo>
                <a:lnTo>
                  <a:pt x="18592" y="47802"/>
                </a:lnTo>
                <a:lnTo>
                  <a:pt x="38608" y="54457"/>
                </a:lnTo>
                <a:lnTo>
                  <a:pt x="46545" y="58318"/>
                </a:lnTo>
                <a:lnTo>
                  <a:pt x="52057" y="63944"/>
                </a:lnTo>
                <a:lnTo>
                  <a:pt x="54114" y="72301"/>
                </a:lnTo>
                <a:lnTo>
                  <a:pt x="52476" y="81229"/>
                </a:lnTo>
                <a:lnTo>
                  <a:pt x="47879" y="87630"/>
                </a:lnTo>
                <a:lnTo>
                  <a:pt x="40805" y="91478"/>
                </a:lnTo>
                <a:lnTo>
                  <a:pt x="31762" y="92773"/>
                </a:lnTo>
                <a:lnTo>
                  <a:pt x="24003" y="92494"/>
                </a:lnTo>
                <a:lnTo>
                  <a:pt x="17627" y="91490"/>
                </a:lnTo>
                <a:lnTo>
                  <a:pt x="11226" y="89509"/>
                </a:lnTo>
                <a:lnTo>
                  <a:pt x="3340" y="86296"/>
                </a:lnTo>
                <a:lnTo>
                  <a:pt x="215" y="93814"/>
                </a:lnTo>
                <a:lnTo>
                  <a:pt x="6985" y="96494"/>
                </a:lnTo>
                <a:lnTo>
                  <a:pt x="14554" y="98310"/>
                </a:lnTo>
                <a:lnTo>
                  <a:pt x="22631" y="99339"/>
                </a:lnTo>
                <a:lnTo>
                  <a:pt x="30924" y="99669"/>
                </a:lnTo>
                <a:lnTo>
                  <a:pt x="43561" y="97917"/>
                </a:lnTo>
                <a:lnTo>
                  <a:pt x="53848" y="92697"/>
                </a:lnTo>
                <a:lnTo>
                  <a:pt x="60782" y="84061"/>
                </a:lnTo>
                <a:lnTo>
                  <a:pt x="63309" y="72085"/>
                </a:lnTo>
                <a:close/>
              </a:path>
              <a:path w="194310" h="99695">
                <a:moveTo>
                  <a:pt x="194132" y="72085"/>
                </a:moveTo>
                <a:lnTo>
                  <a:pt x="191249" y="59601"/>
                </a:lnTo>
                <a:lnTo>
                  <a:pt x="183769" y="51574"/>
                </a:lnTo>
                <a:lnTo>
                  <a:pt x="173418" y="46482"/>
                </a:lnTo>
                <a:lnTo>
                  <a:pt x="153593" y="40093"/>
                </a:lnTo>
                <a:lnTo>
                  <a:pt x="146596" y="36715"/>
                </a:lnTo>
                <a:lnTo>
                  <a:pt x="141795" y="32016"/>
                </a:lnTo>
                <a:lnTo>
                  <a:pt x="140017" y="25273"/>
                </a:lnTo>
                <a:lnTo>
                  <a:pt x="141935" y="16586"/>
                </a:lnTo>
                <a:lnTo>
                  <a:pt x="147116" y="10922"/>
                </a:lnTo>
                <a:lnTo>
                  <a:pt x="154647" y="7835"/>
                </a:lnTo>
                <a:lnTo>
                  <a:pt x="163626" y="6896"/>
                </a:lnTo>
                <a:lnTo>
                  <a:pt x="171196" y="7416"/>
                </a:lnTo>
                <a:lnTo>
                  <a:pt x="177342" y="8851"/>
                </a:lnTo>
                <a:lnTo>
                  <a:pt x="183045" y="11036"/>
                </a:lnTo>
                <a:lnTo>
                  <a:pt x="189331" y="13792"/>
                </a:lnTo>
                <a:lnTo>
                  <a:pt x="192455" y="6273"/>
                </a:lnTo>
                <a:lnTo>
                  <a:pt x="184543" y="3619"/>
                </a:lnTo>
                <a:lnTo>
                  <a:pt x="177723" y="1651"/>
                </a:lnTo>
                <a:lnTo>
                  <a:pt x="171538" y="419"/>
                </a:lnTo>
                <a:lnTo>
                  <a:pt x="165506" y="0"/>
                </a:lnTo>
                <a:lnTo>
                  <a:pt x="151892" y="1409"/>
                </a:lnTo>
                <a:lnTo>
                  <a:pt x="140881" y="5905"/>
                </a:lnTo>
                <a:lnTo>
                  <a:pt x="133515" y="13919"/>
                </a:lnTo>
                <a:lnTo>
                  <a:pt x="130822" y="25908"/>
                </a:lnTo>
                <a:lnTo>
                  <a:pt x="133362" y="35979"/>
                </a:lnTo>
                <a:lnTo>
                  <a:pt x="140042" y="42964"/>
                </a:lnTo>
                <a:lnTo>
                  <a:pt x="149415" y="47802"/>
                </a:lnTo>
                <a:lnTo>
                  <a:pt x="169418" y="54457"/>
                </a:lnTo>
                <a:lnTo>
                  <a:pt x="177368" y="58318"/>
                </a:lnTo>
                <a:lnTo>
                  <a:pt x="182880" y="63944"/>
                </a:lnTo>
                <a:lnTo>
                  <a:pt x="184937" y="72301"/>
                </a:lnTo>
                <a:lnTo>
                  <a:pt x="183299" y="81229"/>
                </a:lnTo>
                <a:lnTo>
                  <a:pt x="178701" y="87630"/>
                </a:lnTo>
                <a:lnTo>
                  <a:pt x="171627" y="91478"/>
                </a:lnTo>
                <a:lnTo>
                  <a:pt x="162585" y="92773"/>
                </a:lnTo>
                <a:lnTo>
                  <a:pt x="154825" y="92494"/>
                </a:lnTo>
                <a:lnTo>
                  <a:pt x="148450" y="91490"/>
                </a:lnTo>
                <a:lnTo>
                  <a:pt x="142049" y="89509"/>
                </a:lnTo>
                <a:lnTo>
                  <a:pt x="134162" y="86296"/>
                </a:lnTo>
                <a:lnTo>
                  <a:pt x="131038" y="93814"/>
                </a:lnTo>
                <a:lnTo>
                  <a:pt x="137795" y="96494"/>
                </a:lnTo>
                <a:lnTo>
                  <a:pt x="145376" y="98310"/>
                </a:lnTo>
                <a:lnTo>
                  <a:pt x="153454" y="99339"/>
                </a:lnTo>
                <a:lnTo>
                  <a:pt x="161747" y="99669"/>
                </a:lnTo>
                <a:lnTo>
                  <a:pt x="174383" y="97917"/>
                </a:lnTo>
                <a:lnTo>
                  <a:pt x="184670" y="92697"/>
                </a:lnTo>
                <a:lnTo>
                  <a:pt x="191592" y="84061"/>
                </a:lnTo>
                <a:lnTo>
                  <a:pt x="194132" y="72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4" name="bg object 164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1771721" y="10215744"/>
            <a:ext cx="71448" cy="99664"/>
          </a:xfrm>
          <a:prstGeom prst="rect">
            <a:avLst/>
          </a:prstGeom>
        </p:spPr>
      </p:pic>
      <p:pic>
        <p:nvPicPr>
          <p:cNvPr id="165" name="bg object 165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1865762" y="10217629"/>
            <a:ext cx="79390" cy="135389"/>
          </a:xfrm>
          <a:prstGeom prst="rect">
            <a:avLst/>
          </a:prstGeom>
        </p:spPr>
      </p:pic>
      <p:pic>
        <p:nvPicPr>
          <p:cNvPr id="166" name="bg object 166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672490" y="10503761"/>
            <a:ext cx="122025" cy="95484"/>
          </a:xfrm>
          <a:prstGeom prst="rect">
            <a:avLst/>
          </a:prstGeom>
        </p:spPr>
      </p:pic>
      <p:pic>
        <p:nvPicPr>
          <p:cNvPr id="167" name="bg object 167"/>
          <p:cNvPicPr/>
          <p:nvPr/>
        </p:nvPicPr>
        <p:blipFill>
          <a:blip r:embed="rId107" cstate="print"/>
          <a:stretch>
            <a:fillRect/>
          </a:stretch>
        </p:blipFill>
        <p:spPr>
          <a:xfrm>
            <a:off x="818364" y="10461971"/>
            <a:ext cx="67904" cy="137281"/>
          </a:xfrm>
          <a:prstGeom prst="rect">
            <a:avLst/>
          </a:prstGeom>
        </p:spPr>
      </p:pic>
      <p:pic>
        <p:nvPicPr>
          <p:cNvPr id="168" name="bg object 168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911568" y="10479942"/>
            <a:ext cx="137087" cy="128284"/>
          </a:xfrm>
          <a:prstGeom prst="rect">
            <a:avLst/>
          </a:prstGeom>
        </p:spPr>
      </p:pic>
      <p:pic>
        <p:nvPicPr>
          <p:cNvPr id="169" name="bg object 169"/>
          <p:cNvPicPr/>
          <p:nvPr/>
        </p:nvPicPr>
        <p:blipFill>
          <a:blip r:embed="rId108" cstate="print"/>
          <a:stretch>
            <a:fillRect/>
          </a:stretch>
        </p:blipFill>
        <p:spPr>
          <a:xfrm>
            <a:off x="1113231" y="10461971"/>
            <a:ext cx="74806" cy="139367"/>
          </a:xfrm>
          <a:prstGeom prst="rect">
            <a:avLst/>
          </a:prstGeom>
        </p:spPr>
      </p:pic>
      <p:pic>
        <p:nvPicPr>
          <p:cNvPr id="170" name="bg object 170"/>
          <p:cNvPicPr/>
          <p:nvPr/>
        </p:nvPicPr>
        <p:blipFill>
          <a:blip r:embed="rId109" cstate="print"/>
          <a:stretch>
            <a:fillRect/>
          </a:stretch>
        </p:blipFill>
        <p:spPr>
          <a:xfrm>
            <a:off x="1208529" y="10501681"/>
            <a:ext cx="79188" cy="99657"/>
          </a:xfrm>
          <a:prstGeom prst="rect">
            <a:avLst/>
          </a:prstGeom>
        </p:spPr>
      </p:pic>
      <p:sp>
        <p:nvSpPr>
          <p:cNvPr id="171" name="bg object 171"/>
          <p:cNvSpPr/>
          <p:nvPr/>
        </p:nvSpPr>
        <p:spPr>
          <a:xfrm>
            <a:off x="1307160" y="10501676"/>
            <a:ext cx="277495" cy="99695"/>
          </a:xfrm>
          <a:custGeom>
            <a:avLst/>
            <a:gdLst/>
            <a:ahLst/>
            <a:cxnLst/>
            <a:rect l="l" t="t" r="r" b="b"/>
            <a:pathLst>
              <a:path w="277494" h="99695">
                <a:moveTo>
                  <a:pt x="63309" y="72085"/>
                </a:moveTo>
                <a:lnTo>
                  <a:pt x="60426" y="59601"/>
                </a:lnTo>
                <a:lnTo>
                  <a:pt x="52933" y="51574"/>
                </a:lnTo>
                <a:lnTo>
                  <a:pt x="42595" y="46494"/>
                </a:lnTo>
                <a:lnTo>
                  <a:pt x="22758" y="40093"/>
                </a:lnTo>
                <a:lnTo>
                  <a:pt x="15773" y="36715"/>
                </a:lnTo>
                <a:lnTo>
                  <a:pt x="10972" y="32016"/>
                </a:lnTo>
                <a:lnTo>
                  <a:pt x="9182" y="25285"/>
                </a:lnTo>
                <a:lnTo>
                  <a:pt x="11112" y="16598"/>
                </a:lnTo>
                <a:lnTo>
                  <a:pt x="16294" y="10922"/>
                </a:lnTo>
                <a:lnTo>
                  <a:pt x="23812" y="7835"/>
                </a:lnTo>
                <a:lnTo>
                  <a:pt x="32791" y="6896"/>
                </a:lnTo>
                <a:lnTo>
                  <a:pt x="40373" y="7416"/>
                </a:lnTo>
                <a:lnTo>
                  <a:pt x="46507" y="8851"/>
                </a:lnTo>
                <a:lnTo>
                  <a:pt x="52222" y="11036"/>
                </a:lnTo>
                <a:lnTo>
                  <a:pt x="58496" y="13792"/>
                </a:lnTo>
                <a:lnTo>
                  <a:pt x="61633" y="6273"/>
                </a:lnTo>
                <a:lnTo>
                  <a:pt x="53721" y="3619"/>
                </a:lnTo>
                <a:lnTo>
                  <a:pt x="46901" y="1651"/>
                </a:lnTo>
                <a:lnTo>
                  <a:pt x="40716" y="419"/>
                </a:lnTo>
                <a:lnTo>
                  <a:pt x="34683" y="0"/>
                </a:lnTo>
                <a:lnTo>
                  <a:pt x="21069" y="1409"/>
                </a:lnTo>
                <a:lnTo>
                  <a:pt x="10045" y="5905"/>
                </a:lnTo>
                <a:lnTo>
                  <a:pt x="2679" y="13931"/>
                </a:lnTo>
                <a:lnTo>
                  <a:pt x="0" y="25908"/>
                </a:lnTo>
                <a:lnTo>
                  <a:pt x="2540" y="35979"/>
                </a:lnTo>
                <a:lnTo>
                  <a:pt x="9207" y="42964"/>
                </a:lnTo>
                <a:lnTo>
                  <a:pt x="18592" y="47802"/>
                </a:lnTo>
                <a:lnTo>
                  <a:pt x="38595" y="54457"/>
                </a:lnTo>
                <a:lnTo>
                  <a:pt x="46532" y="58331"/>
                </a:lnTo>
                <a:lnTo>
                  <a:pt x="52044" y="63944"/>
                </a:lnTo>
                <a:lnTo>
                  <a:pt x="54114" y="72301"/>
                </a:lnTo>
                <a:lnTo>
                  <a:pt x="52463" y="81229"/>
                </a:lnTo>
                <a:lnTo>
                  <a:pt x="47866" y="87630"/>
                </a:lnTo>
                <a:lnTo>
                  <a:pt x="40805" y="91490"/>
                </a:lnTo>
                <a:lnTo>
                  <a:pt x="31750" y="92773"/>
                </a:lnTo>
                <a:lnTo>
                  <a:pt x="23990" y="92494"/>
                </a:lnTo>
                <a:lnTo>
                  <a:pt x="17627" y="91490"/>
                </a:lnTo>
                <a:lnTo>
                  <a:pt x="11214" y="89509"/>
                </a:lnTo>
                <a:lnTo>
                  <a:pt x="3340" y="86296"/>
                </a:lnTo>
                <a:lnTo>
                  <a:pt x="203" y="93814"/>
                </a:lnTo>
                <a:lnTo>
                  <a:pt x="6972" y="96494"/>
                </a:lnTo>
                <a:lnTo>
                  <a:pt x="14541" y="98310"/>
                </a:lnTo>
                <a:lnTo>
                  <a:pt x="22618" y="99339"/>
                </a:lnTo>
                <a:lnTo>
                  <a:pt x="30924" y="99669"/>
                </a:lnTo>
                <a:lnTo>
                  <a:pt x="43561" y="97917"/>
                </a:lnTo>
                <a:lnTo>
                  <a:pt x="53848" y="92697"/>
                </a:lnTo>
                <a:lnTo>
                  <a:pt x="60769" y="84061"/>
                </a:lnTo>
                <a:lnTo>
                  <a:pt x="63309" y="72085"/>
                </a:lnTo>
                <a:close/>
              </a:path>
              <a:path w="277494" h="99695">
                <a:moveTo>
                  <a:pt x="146075" y="72085"/>
                </a:moveTo>
                <a:lnTo>
                  <a:pt x="143192" y="59601"/>
                </a:lnTo>
                <a:lnTo>
                  <a:pt x="135699" y="51574"/>
                </a:lnTo>
                <a:lnTo>
                  <a:pt x="125361" y="46494"/>
                </a:lnTo>
                <a:lnTo>
                  <a:pt x="105524" y="40093"/>
                </a:lnTo>
                <a:lnTo>
                  <a:pt x="98526" y="36715"/>
                </a:lnTo>
                <a:lnTo>
                  <a:pt x="93726" y="32016"/>
                </a:lnTo>
                <a:lnTo>
                  <a:pt x="91948" y="25285"/>
                </a:lnTo>
                <a:lnTo>
                  <a:pt x="93878" y="16598"/>
                </a:lnTo>
                <a:lnTo>
                  <a:pt x="99060" y="10922"/>
                </a:lnTo>
                <a:lnTo>
                  <a:pt x="106578" y="7835"/>
                </a:lnTo>
                <a:lnTo>
                  <a:pt x="115557" y="6896"/>
                </a:lnTo>
                <a:lnTo>
                  <a:pt x="123126" y="7416"/>
                </a:lnTo>
                <a:lnTo>
                  <a:pt x="129273" y="8851"/>
                </a:lnTo>
                <a:lnTo>
                  <a:pt x="134988" y="11036"/>
                </a:lnTo>
                <a:lnTo>
                  <a:pt x="141262" y="13792"/>
                </a:lnTo>
                <a:lnTo>
                  <a:pt x="144399" y="6273"/>
                </a:lnTo>
                <a:lnTo>
                  <a:pt x="136486" y="3619"/>
                </a:lnTo>
                <a:lnTo>
                  <a:pt x="129667" y="1651"/>
                </a:lnTo>
                <a:lnTo>
                  <a:pt x="123469" y="419"/>
                </a:lnTo>
                <a:lnTo>
                  <a:pt x="117449" y="0"/>
                </a:lnTo>
                <a:lnTo>
                  <a:pt x="103822" y="1409"/>
                </a:lnTo>
                <a:lnTo>
                  <a:pt x="92811" y="5905"/>
                </a:lnTo>
                <a:lnTo>
                  <a:pt x="85445" y="13931"/>
                </a:lnTo>
                <a:lnTo>
                  <a:pt x="82753" y="25908"/>
                </a:lnTo>
                <a:lnTo>
                  <a:pt x="85305" y="35979"/>
                </a:lnTo>
                <a:lnTo>
                  <a:pt x="91973" y="42964"/>
                </a:lnTo>
                <a:lnTo>
                  <a:pt x="101358" y="47802"/>
                </a:lnTo>
                <a:lnTo>
                  <a:pt x="121361" y="54457"/>
                </a:lnTo>
                <a:lnTo>
                  <a:pt x="129298" y="58331"/>
                </a:lnTo>
                <a:lnTo>
                  <a:pt x="134810" y="63944"/>
                </a:lnTo>
                <a:lnTo>
                  <a:pt x="136867" y="72301"/>
                </a:lnTo>
                <a:lnTo>
                  <a:pt x="135229" y="81229"/>
                </a:lnTo>
                <a:lnTo>
                  <a:pt x="130632" y="87630"/>
                </a:lnTo>
                <a:lnTo>
                  <a:pt x="123571" y="91490"/>
                </a:lnTo>
                <a:lnTo>
                  <a:pt x="114515" y="92773"/>
                </a:lnTo>
                <a:lnTo>
                  <a:pt x="106756" y="92494"/>
                </a:lnTo>
                <a:lnTo>
                  <a:pt x="100393" y="91490"/>
                </a:lnTo>
                <a:lnTo>
                  <a:pt x="93980" y="89509"/>
                </a:lnTo>
                <a:lnTo>
                  <a:pt x="86106" y="86296"/>
                </a:lnTo>
                <a:lnTo>
                  <a:pt x="82969" y="93814"/>
                </a:lnTo>
                <a:lnTo>
                  <a:pt x="89738" y="96494"/>
                </a:lnTo>
                <a:lnTo>
                  <a:pt x="97307" y="98310"/>
                </a:lnTo>
                <a:lnTo>
                  <a:pt x="105384" y="99339"/>
                </a:lnTo>
                <a:lnTo>
                  <a:pt x="113677" y="99669"/>
                </a:lnTo>
                <a:lnTo>
                  <a:pt x="126314" y="97917"/>
                </a:lnTo>
                <a:lnTo>
                  <a:pt x="136613" y="92697"/>
                </a:lnTo>
                <a:lnTo>
                  <a:pt x="143535" y="84061"/>
                </a:lnTo>
                <a:lnTo>
                  <a:pt x="146075" y="72085"/>
                </a:lnTo>
                <a:close/>
              </a:path>
              <a:path w="277494" h="99695">
                <a:moveTo>
                  <a:pt x="276885" y="72085"/>
                </a:moveTo>
                <a:lnTo>
                  <a:pt x="274002" y="59601"/>
                </a:lnTo>
                <a:lnTo>
                  <a:pt x="266522" y="51574"/>
                </a:lnTo>
                <a:lnTo>
                  <a:pt x="256171" y="46494"/>
                </a:lnTo>
                <a:lnTo>
                  <a:pt x="236347" y="40093"/>
                </a:lnTo>
                <a:lnTo>
                  <a:pt x="229349" y="36715"/>
                </a:lnTo>
                <a:lnTo>
                  <a:pt x="224548" y="32016"/>
                </a:lnTo>
                <a:lnTo>
                  <a:pt x="222770" y="25285"/>
                </a:lnTo>
                <a:lnTo>
                  <a:pt x="224701" y="16598"/>
                </a:lnTo>
                <a:lnTo>
                  <a:pt x="229870" y="10922"/>
                </a:lnTo>
                <a:lnTo>
                  <a:pt x="237401" y="7835"/>
                </a:lnTo>
                <a:lnTo>
                  <a:pt x="246380" y="6896"/>
                </a:lnTo>
                <a:lnTo>
                  <a:pt x="253949" y="7416"/>
                </a:lnTo>
                <a:lnTo>
                  <a:pt x="260096" y="8851"/>
                </a:lnTo>
                <a:lnTo>
                  <a:pt x="265811" y="11036"/>
                </a:lnTo>
                <a:lnTo>
                  <a:pt x="272084" y="13792"/>
                </a:lnTo>
                <a:lnTo>
                  <a:pt x="275221" y="6273"/>
                </a:lnTo>
                <a:lnTo>
                  <a:pt x="267296" y="3619"/>
                </a:lnTo>
                <a:lnTo>
                  <a:pt x="260489" y="1651"/>
                </a:lnTo>
                <a:lnTo>
                  <a:pt x="254292" y="419"/>
                </a:lnTo>
                <a:lnTo>
                  <a:pt x="248259" y="0"/>
                </a:lnTo>
                <a:lnTo>
                  <a:pt x="234645" y="1409"/>
                </a:lnTo>
                <a:lnTo>
                  <a:pt x="223634" y="5905"/>
                </a:lnTo>
                <a:lnTo>
                  <a:pt x="216268" y="13931"/>
                </a:lnTo>
                <a:lnTo>
                  <a:pt x="213575" y="25908"/>
                </a:lnTo>
                <a:lnTo>
                  <a:pt x="216115" y="35979"/>
                </a:lnTo>
                <a:lnTo>
                  <a:pt x="222796" y="42964"/>
                </a:lnTo>
                <a:lnTo>
                  <a:pt x="232168" y="47802"/>
                </a:lnTo>
                <a:lnTo>
                  <a:pt x="252183" y="54457"/>
                </a:lnTo>
                <a:lnTo>
                  <a:pt x="260121" y="58331"/>
                </a:lnTo>
                <a:lnTo>
                  <a:pt x="265633" y="63944"/>
                </a:lnTo>
                <a:lnTo>
                  <a:pt x="267690" y="72301"/>
                </a:lnTo>
                <a:lnTo>
                  <a:pt x="266052" y="81229"/>
                </a:lnTo>
                <a:lnTo>
                  <a:pt x="261454" y="87630"/>
                </a:lnTo>
                <a:lnTo>
                  <a:pt x="254381" y="91490"/>
                </a:lnTo>
                <a:lnTo>
                  <a:pt x="245338" y="92773"/>
                </a:lnTo>
                <a:lnTo>
                  <a:pt x="237578" y="92494"/>
                </a:lnTo>
                <a:lnTo>
                  <a:pt x="231203" y="91490"/>
                </a:lnTo>
                <a:lnTo>
                  <a:pt x="224802" y="89509"/>
                </a:lnTo>
                <a:lnTo>
                  <a:pt x="216916" y="86296"/>
                </a:lnTo>
                <a:lnTo>
                  <a:pt x="213791" y="93814"/>
                </a:lnTo>
                <a:lnTo>
                  <a:pt x="220560" y="96494"/>
                </a:lnTo>
                <a:lnTo>
                  <a:pt x="228130" y="98310"/>
                </a:lnTo>
                <a:lnTo>
                  <a:pt x="236207" y="99339"/>
                </a:lnTo>
                <a:lnTo>
                  <a:pt x="244500" y="99669"/>
                </a:lnTo>
                <a:lnTo>
                  <a:pt x="257136" y="97917"/>
                </a:lnTo>
                <a:lnTo>
                  <a:pt x="267436" y="92697"/>
                </a:lnTo>
                <a:lnTo>
                  <a:pt x="274358" y="84061"/>
                </a:lnTo>
                <a:lnTo>
                  <a:pt x="276885" y="72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2" name="bg object 172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1604541" y="10501666"/>
            <a:ext cx="71448" cy="99664"/>
          </a:xfrm>
          <a:prstGeom prst="rect">
            <a:avLst/>
          </a:prstGeom>
        </p:spPr>
      </p:pic>
      <p:pic>
        <p:nvPicPr>
          <p:cNvPr id="173" name="bg object 173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1698582" y="10503559"/>
            <a:ext cx="79390" cy="135389"/>
          </a:xfrm>
          <a:prstGeom prst="rect">
            <a:avLst/>
          </a:prstGeom>
        </p:spPr>
      </p:pic>
      <p:pic>
        <p:nvPicPr>
          <p:cNvPr id="174" name="bg object 174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672490" y="10789683"/>
            <a:ext cx="122025" cy="95484"/>
          </a:xfrm>
          <a:prstGeom prst="rect">
            <a:avLst/>
          </a:prstGeom>
        </p:spPr>
      </p:pic>
      <p:pic>
        <p:nvPicPr>
          <p:cNvPr id="175" name="bg object 175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818364" y="10747901"/>
            <a:ext cx="67904" cy="137273"/>
          </a:xfrm>
          <a:prstGeom prst="rect">
            <a:avLst/>
          </a:prstGeom>
        </p:spPr>
      </p:pic>
      <p:pic>
        <p:nvPicPr>
          <p:cNvPr id="176" name="bg object 176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911568" y="10765864"/>
            <a:ext cx="137087" cy="128284"/>
          </a:xfrm>
          <a:prstGeom prst="rect">
            <a:avLst/>
          </a:prstGeom>
        </p:spPr>
      </p:pic>
      <p:sp>
        <p:nvSpPr>
          <p:cNvPr id="177" name="bg object 177"/>
          <p:cNvSpPr/>
          <p:nvPr/>
        </p:nvSpPr>
        <p:spPr>
          <a:xfrm>
            <a:off x="1114475" y="10749986"/>
            <a:ext cx="10160" cy="135255"/>
          </a:xfrm>
          <a:custGeom>
            <a:avLst/>
            <a:gdLst/>
            <a:ahLst/>
            <a:cxnLst/>
            <a:rect l="l" t="t" r="r" b="b"/>
            <a:pathLst>
              <a:path w="10159" h="135254">
                <a:moveTo>
                  <a:pt x="9410" y="39700"/>
                </a:moveTo>
                <a:lnTo>
                  <a:pt x="838" y="39700"/>
                </a:lnTo>
                <a:lnTo>
                  <a:pt x="838" y="135191"/>
                </a:lnTo>
                <a:lnTo>
                  <a:pt x="9410" y="135191"/>
                </a:lnTo>
                <a:lnTo>
                  <a:pt x="9410" y="39700"/>
                </a:lnTo>
                <a:close/>
              </a:path>
              <a:path w="10159" h="135254">
                <a:moveTo>
                  <a:pt x="10033" y="0"/>
                </a:moveTo>
                <a:lnTo>
                  <a:pt x="0" y="0"/>
                </a:lnTo>
                <a:lnTo>
                  <a:pt x="0" y="14211"/>
                </a:lnTo>
                <a:lnTo>
                  <a:pt x="10033" y="14211"/>
                </a:lnTo>
                <a:lnTo>
                  <a:pt x="100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8" name="bg object 178"/>
          <p:cNvPicPr/>
          <p:nvPr/>
        </p:nvPicPr>
        <p:blipFill>
          <a:blip r:embed="rId110" cstate="print"/>
          <a:stretch>
            <a:fillRect/>
          </a:stretch>
        </p:blipFill>
        <p:spPr>
          <a:xfrm>
            <a:off x="1152507" y="10744760"/>
            <a:ext cx="157375" cy="140407"/>
          </a:xfrm>
          <a:prstGeom prst="rect">
            <a:avLst/>
          </a:prstGeom>
        </p:spPr>
      </p:pic>
      <p:pic>
        <p:nvPicPr>
          <p:cNvPr id="179" name="bg object 179"/>
          <p:cNvPicPr/>
          <p:nvPr/>
        </p:nvPicPr>
        <p:blipFill>
          <a:blip r:embed="rId111" cstate="print"/>
          <a:stretch>
            <a:fillRect/>
          </a:stretch>
        </p:blipFill>
        <p:spPr>
          <a:xfrm>
            <a:off x="1339969" y="10789683"/>
            <a:ext cx="68128" cy="97570"/>
          </a:xfrm>
          <a:prstGeom prst="rect">
            <a:avLst/>
          </a:prstGeom>
        </p:spPr>
      </p:pic>
      <p:pic>
        <p:nvPicPr>
          <p:cNvPr id="180" name="bg object 180"/>
          <p:cNvPicPr/>
          <p:nvPr/>
        </p:nvPicPr>
        <p:blipFill>
          <a:blip r:embed="rId112" cstate="print"/>
          <a:stretch>
            <a:fillRect/>
          </a:stretch>
        </p:blipFill>
        <p:spPr>
          <a:xfrm>
            <a:off x="1431707" y="10787589"/>
            <a:ext cx="75217" cy="99664"/>
          </a:xfrm>
          <a:prstGeom prst="rect">
            <a:avLst/>
          </a:prstGeom>
        </p:spPr>
      </p:pic>
      <p:pic>
        <p:nvPicPr>
          <p:cNvPr id="181" name="bg object 181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1531185" y="10787596"/>
            <a:ext cx="69579" cy="97570"/>
          </a:xfrm>
          <a:prstGeom prst="rect">
            <a:avLst/>
          </a:prstGeom>
        </p:spPr>
      </p:pic>
      <p:pic>
        <p:nvPicPr>
          <p:cNvPr id="182" name="bg object 182"/>
          <p:cNvPicPr/>
          <p:nvPr/>
        </p:nvPicPr>
        <p:blipFill>
          <a:blip r:embed="rId113" cstate="print"/>
          <a:stretch>
            <a:fillRect/>
          </a:stretch>
        </p:blipFill>
        <p:spPr>
          <a:xfrm>
            <a:off x="1626071" y="10787589"/>
            <a:ext cx="161930" cy="99665"/>
          </a:xfrm>
          <a:prstGeom prst="rect">
            <a:avLst/>
          </a:prstGeom>
        </p:spPr>
      </p:pic>
      <p:pic>
        <p:nvPicPr>
          <p:cNvPr id="183" name="bg object 183"/>
          <p:cNvPicPr/>
          <p:nvPr/>
        </p:nvPicPr>
        <p:blipFill>
          <a:blip r:embed="rId114" cstate="print"/>
          <a:stretch>
            <a:fillRect/>
          </a:stretch>
        </p:blipFill>
        <p:spPr>
          <a:xfrm>
            <a:off x="1812261" y="10787589"/>
            <a:ext cx="126011" cy="99664"/>
          </a:xfrm>
          <a:prstGeom prst="rect">
            <a:avLst/>
          </a:prstGeom>
        </p:spPr>
      </p:pic>
      <p:sp>
        <p:nvSpPr>
          <p:cNvPr id="184" name="bg object 184"/>
          <p:cNvSpPr/>
          <p:nvPr/>
        </p:nvSpPr>
        <p:spPr>
          <a:xfrm>
            <a:off x="2005781" y="10787589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5">
                <a:moveTo>
                  <a:pt x="30923" y="99664"/>
                </a:moveTo>
                <a:lnTo>
                  <a:pt x="22627" y="99338"/>
                </a:lnTo>
                <a:lnTo>
                  <a:pt x="14548" y="98305"/>
                </a:lnTo>
                <a:lnTo>
                  <a:pt x="6978" y="96491"/>
                </a:lnTo>
                <a:lnTo>
                  <a:pt x="209" y="93816"/>
                </a:lnTo>
                <a:lnTo>
                  <a:pt x="3342" y="86293"/>
                </a:lnTo>
                <a:lnTo>
                  <a:pt x="11222" y="89510"/>
                </a:lnTo>
                <a:lnTo>
                  <a:pt x="17630" y="91491"/>
                </a:lnTo>
                <a:lnTo>
                  <a:pt x="23999" y="92493"/>
                </a:lnTo>
                <a:lnTo>
                  <a:pt x="31760" y="92769"/>
                </a:lnTo>
                <a:lnTo>
                  <a:pt x="40806" y="91480"/>
                </a:lnTo>
                <a:lnTo>
                  <a:pt x="47873" y="87624"/>
                </a:lnTo>
                <a:lnTo>
                  <a:pt x="52472" y="81222"/>
                </a:lnTo>
                <a:lnTo>
                  <a:pt x="54113" y="72293"/>
                </a:lnTo>
                <a:lnTo>
                  <a:pt x="52051" y="63946"/>
                </a:lnTo>
                <a:lnTo>
                  <a:pt x="46541" y="58321"/>
                </a:lnTo>
                <a:lnTo>
                  <a:pt x="38600" y="54458"/>
                </a:lnTo>
                <a:lnTo>
                  <a:pt x="18595" y="47797"/>
                </a:lnTo>
                <a:lnTo>
                  <a:pt x="9217" y="42962"/>
                </a:lnTo>
                <a:lnTo>
                  <a:pt x="2542" y="35972"/>
                </a:lnTo>
                <a:lnTo>
                  <a:pt x="0" y="25905"/>
                </a:lnTo>
                <a:lnTo>
                  <a:pt x="2687" y="13922"/>
                </a:lnTo>
                <a:lnTo>
                  <a:pt x="10056" y="5899"/>
                </a:lnTo>
                <a:lnTo>
                  <a:pt x="21068" y="1402"/>
                </a:lnTo>
                <a:lnTo>
                  <a:pt x="34684" y="0"/>
                </a:lnTo>
                <a:lnTo>
                  <a:pt x="40715" y="420"/>
                </a:lnTo>
                <a:lnTo>
                  <a:pt x="46904" y="1644"/>
                </a:lnTo>
                <a:lnTo>
                  <a:pt x="53721" y="3612"/>
                </a:lnTo>
                <a:lnTo>
                  <a:pt x="61637" y="6266"/>
                </a:lnTo>
                <a:lnTo>
                  <a:pt x="58503" y="13790"/>
                </a:lnTo>
                <a:lnTo>
                  <a:pt x="52226" y="11037"/>
                </a:lnTo>
                <a:lnTo>
                  <a:pt x="46515" y="8853"/>
                </a:lnTo>
                <a:lnTo>
                  <a:pt x="40373" y="7414"/>
                </a:lnTo>
                <a:lnTo>
                  <a:pt x="32800" y="6895"/>
                </a:lnTo>
                <a:lnTo>
                  <a:pt x="23823" y="7829"/>
                </a:lnTo>
                <a:lnTo>
                  <a:pt x="16295" y="10917"/>
                </a:lnTo>
                <a:lnTo>
                  <a:pt x="11117" y="16590"/>
                </a:lnTo>
                <a:lnTo>
                  <a:pt x="9190" y="25277"/>
                </a:lnTo>
                <a:lnTo>
                  <a:pt x="10973" y="32015"/>
                </a:lnTo>
                <a:lnTo>
                  <a:pt x="15772" y="36717"/>
                </a:lnTo>
                <a:lnTo>
                  <a:pt x="22766" y="40086"/>
                </a:lnTo>
                <a:lnTo>
                  <a:pt x="42596" y="46489"/>
                </a:lnTo>
                <a:lnTo>
                  <a:pt x="52943" y="51577"/>
                </a:lnTo>
                <a:lnTo>
                  <a:pt x="60429" y="59603"/>
                </a:lnTo>
                <a:lnTo>
                  <a:pt x="63312" y="72077"/>
                </a:lnTo>
                <a:lnTo>
                  <a:pt x="60778" y="84060"/>
                </a:lnTo>
                <a:lnTo>
                  <a:pt x="53856" y="92691"/>
                </a:lnTo>
                <a:lnTo>
                  <a:pt x="43565" y="97911"/>
                </a:lnTo>
                <a:lnTo>
                  <a:pt x="30923" y="9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5" name="bg object 185"/>
          <p:cNvPicPr/>
          <p:nvPr/>
        </p:nvPicPr>
        <p:blipFill>
          <a:blip r:embed="rId115" cstate="print"/>
          <a:stretch>
            <a:fillRect/>
          </a:stretch>
        </p:blipFill>
        <p:spPr>
          <a:xfrm>
            <a:off x="2089584" y="10787589"/>
            <a:ext cx="71448" cy="99664"/>
          </a:xfrm>
          <a:prstGeom prst="rect">
            <a:avLst/>
          </a:prstGeom>
        </p:spPr>
      </p:pic>
      <p:pic>
        <p:nvPicPr>
          <p:cNvPr id="186" name="bg object 186"/>
          <p:cNvPicPr/>
          <p:nvPr/>
        </p:nvPicPr>
        <p:blipFill>
          <a:blip r:embed="rId116" cstate="print"/>
          <a:stretch>
            <a:fillRect/>
          </a:stretch>
        </p:blipFill>
        <p:spPr>
          <a:xfrm>
            <a:off x="2183618" y="10789481"/>
            <a:ext cx="79390" cy="135389"/>
          </a:xfrm>
          <a:prstGeom prst="rect">
            <a:avLst/>
          </a:prstGeom>
        </p:spPr>
      </p:pic>
      <p:sp>
        <p:nvSpPr>
          <p:cNvPr id="187" name="bg object 187"/>
          <p:cNvSpPr/>
          <p:nvPr/>
        </p:nvSpPr>
        <p:spPr>
          <a:xfrm>
            <a:off x="2571254" y="13903497"/>
            <a:ext cx="13740765" cy="2762885"/>
          </a:xfrm>
          <a:custGeom>
            <a:avLst/>
            <a:gdLst/>
            <a:ahLst/>
            <a:cxnLst/>
            <a:rect l="l" t="t" r="r" b="b"/>
            <a:pathLst>
              <a:path w="13740765" h="2762884">
                <a:moveTo>
                  <a:pt x="0" y="0"/>
                </a:moveTo>
                <a:lnTo>
                  <a:pt x="13740542" y="0"/>
                </a:lnTo>
              </a:path>
              <a:path w="13740765" h="2762884">
                <a:moveTo>
                  <a:pt x="6873127" y="383314"/>
                </a:moveTo>
                <a:lnTo>
                  <a:pt x="6873127" y="2762679"/>
                </a:lnTo>
              </a:path>
            </a:pathLst>
          </a:custGeom>
          <a:ln w="19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215895" y="5875603"/>
            <a:ext cx="18444210" cy="11174095"/>
          </a:xfrm>
          <a:custGeom>
            <a:avLst/>
            <a:gdLst/>
            <a:ahLst/>
            <a:cxnLst/>
            <a:rect l="l" t="t" r="r" b="b"/>
            <a:pathLst>
              <a:path w="18444210" h="11174094">
                <a:moveTo>
                  <a:pt x="0" y="0"/>
                </a:moveTo>
                <a:lnTo>
                  <a:pt x="18443648" y="0"/>
                </a:lnTo>
                <a:lnTo>
                  <a:pt x="18443648" y="11173887"/>
                </a:lnTo>
                <a:lnTo>
                  <a:pt x="0" y="11173887"/>
                </a:lnTo>
                <a:lnTo>
                  <a:pt x="0" y="0"/>
                </a:lnTo>
                <a:close/>
              </a:path>
            </a:pathLst>
          </a:custGeom>
          <a:ln w="14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215900" y="5866861"/>
            <a:ext cx="18442940" cy="8045450"/>
          </a:xfrm>
          <a:custGeom>
            <a:avLst/>
            <a:gdLst/>
            <a:ahLst/>
            <a:cxnLst/>
            <a:rect l="l" t="t" r="r" b="b"/>
            <a:pathLst>
              <a:path w="18442940" h="8045450">
                <a:moveTo>
                  <a:pt x="9648990" y="3601389"/>
                </a:moveTo>
                <a:lnTo>
                  <a:pt x="9646501" y="3554577"/>
                </a:lnTo>
                <a:lnTo>
                  <a:pt x="9639173" y="3508806"/>
                </a:lnTo>
                <a:lnTo>
                  <a:pt x="9627171" y="3464407"/>
                </a:lnTo>
                <a:lnTo>
                  <a:pt x="9610700" y="3421710"/>
                </a:lnTo>
                <a:lnTo>
                  <a:pt x="9589960" y="3381057"/>
                </a:lnTo>
                <a:lnTo>
                  <a:pt x="9565119" y="3342754"/>
                </a:lnTo>
                <a:lnTo>
                  <a:pt x="9536379" y="3307156"/>
                </a:lnTo>
                <a:lnTo>
                  <a:pt x="9503931" y="3274568"/>
                </a:lnTo>
                <a:lnTo>
                  <a:pt x="9467964" y="3245320"/>
                </a:lnTo>
                <a:lnTo>
                  <a:pt x="9428658" y="3219767"/>
                </a:lnTo>
                <a:lnTo>
                  <a:pt x="9386875" y="3198507"/>
                </a:lnTo>
                <a:lnTo>
                  <a:pt x="9343568" y="3181972"/>
                </a:lnTo>
                <a:lnTo>
                  <a:pt x="9299118" y="3170174"/>
                </a:lnTo>
                <a:lnTo>
                  <a:pt x="9253918" y="3163087"/>
                </a:lnTo>
                <a:lnTo>
                  <a:pt x="9208325" y="3160725"/>
                </a:lnTo>
                <a:lnTo>
                  <a:pt x="9162745" y="3163087"/>
                </a:lnTo>
                <a:lnTo>
                  <a:pt x="9117533" y="3170174"/>
                </a:lnTo>
                <a:lnTo>
                  <a:pt x="9073096" y="3181972"/>
                </a:lnTo>
                <a:lnTo>
                  <a:pt x="9029789" y="3198507"/>
                </a:lnTo>
                <a:lnTo>
                  <a:pt x="8987993" y="3219767"/>
                </a:lnTo>
                <a:lnTo>
                  <a:pt x="8948699" y="3245320"/>
                </a:lnTo>
                <a:lnTo>
                  <a:pt x="8912720" y="3274568"/>
                </a:lnTo>
                <a:lnTo>
                  <a:pt x="8880272" y="3307156"/>
                </a:lnTo>
                <a:lnTo>
                  <a:pt x="8851544" y="3342754"/>
                </a:lnTo>
                <a:lnTo>
                  <a:pt x="8826703" y="3381057"/>
                </a:lnTo>
                <a:lnTo>
                  <a:pt x="8805951" y="3421710"/>
                </a:lnTo>
                <a:lnTo>
                  <a:pt x="8789479" y="3464407"/>
                </a:lnTo>
                <a:lnTo>
                  <a:pt x="8777491" y="3508806"/>
                </a:lnTo>
                <a:lnTo>
                  <a:pt x="8770150" y="3554577"/>
                </a:lnTo>
                <a:lnTo>
                  <a:pt x="8767661" y="3601389"/>
                </a:lnTo>
                <a:lnTo>
                  <a:pt x="8770150" y="3648202"/>
                </a:lnTo>
                <a:lnTo>
                  <a:pt x="8777491" y="3693972"/>
                </a:lnTo>
                <a:lnTo>
                  <a:pt x="8789479" y="3738372"/>
                </a:lnTo>
                <a:lnTo>
                  <a:pt x="8805951" y="3781069"/>
                </a:lnTo>
                <a:lnTo>
                  <a:pt x="8826703" y="3821722"/>
                </a:lnTo>
                <a:lnTo>
                  <a:pt x="8851544" y="3860025"/>
                </a:lnTo>
                <a:lnTo>
                  <a:pt x="8880272" y="3895623"/>
                </a:lnTo>
                <a:lnTo>
                  <a:pt x="8912720" y="3928211"/>
                </a:lnTo>
                <a:lnTo>
                  <a:pt x="8948699" y="3957459"/>
                </a:lnTo>
                <a:lnTo>
                  <a:pt x="8987993" y="3983012"/>
                </a:lnTo>
                <a:lnTo>
                  <a:pt x="9029789" y="4004272"/>
                </a:lnTo>
                <a:lnTo>
                  <a:pt x="9073096" y="4020807"/>
                </a:lnTo>
                <a:lnTo>
                  <a:pt x="9117533" y="4032605"/>
                </a:lnTo>
                <a:lnTo>
                  <a:pt x="9162745" y="4039692"/>
                </a:lnTo>
                <a:lnTo>
                  <a:pt x="9208325" y="4042054"/>
                </a:lnTo>
                <a:lnTo>
                  <a:pt x="9253918" y="4039692"/>
                </a:lnTo>
                <a:lnTo>
                  <a:pt x="9299118" y="4032605"/>
                </a:lnTo>
                <a:lnTo>
                  <a:pt x="9343568" y="4020807"/>
                </a:lnTo>
                <a:lnTo>
                  <a:pt x="9386875" y="4004272"/>
                </a:lnTo>
                <a:lnTo>
                  <a:pt x="9428658" y="3983012"/>
                </a:lnTo>
                <a:lnTo>
                  <a:pt x="9467964" y="3957459"/>
                </a:lnTo>
                <a:lnTo>
                  <a:pt x="9503931" y="3928211"/>
                </a:lnTo>
                <a:lnTo>
                  <a:pt x="9536379" y="3895623"/>
                </a:lnTo>
                <a:lnTo>
                  <a:pt x="9565119" y="3860025"/>
                </a:lnTo>
                <a:lnTo>
                  <a:pt x="9589960" y="3821722"/>
                </a:lnTo>
                <a:lnTo>
                  <a:pt x="9610700" y="3781069"/>
                </a:lnTo>
                <a:lnTo>
                  <a:pt x="9627171" y="3738372"/>
                </a:lnTo>
                <a:lnTo>
                  <a:pt x="9639173" y="3693972"/>
                </a:lnTo>
                <a:lnTo>
                  <a:pt x="9646501" y="3648202"/>
                </a:lnTo>
                <a:lnTo>
                  <a:pt x="9648990" y="3601389"/>
                </a:lnTo>
                <a:close/>
              </a:path>
              <a:path w="18442940" h="8045450">
                <a:moveTo>
                  <a:pt x="9873272" y="4391850"/>
                </a:moveTo>
                <a:lnTo>
                  <a:pt x="9870300" y="4352683"/>
                </a:lnTo>
                <a:lnTo>
                  <a:pt x="9861512" y="4312183"/>
                </a:lnTo>
                <a:lnTo>
                  <a:pt x="9847034" y="4271403"/>
                </a:lnTo>
                <a:lnTo>
                  <a:pt x="9827044" y="4231424"/>
                </a:lnTo>
                <a:lnTo>
                  <a:pt x="9801682" y="4193311"/>
                </a:lnTo>
                <a:lnTo>
                  <a:pt x="9771113" y="4158119"/>
                </a:lnTo>
                <a:lnTo>
                  <a:pt x="9735490" y="4126941"/>
                </a:lnTo>
                <a:lnTo>
                  <a:pt x="9694964" y="4100830"/>
                </a:lnTo>
                <a:lnTo>
                  <a:pt x="9649689" y="4080853"/>
                </a:lnTo>
                <a:lnTo>
                  <a:pt x="9599828" y="4068076"/>
                </a:lnTo>
                <a:lnTo>
                  <a:pt x="9545536" y="4063581"/>
                </a:lnTo>
                <a:lnTo>
                  <a:pt x="9503143" y="4069753"/>
                </a:lnTo>
                <a:lnTo>
                  <a:pt x="9465691" y="4086669"/>
                </a:lnTo>
                <a:lnTo>
                  <a:pt x="9432303" y="4111955"/>
                </a:lnTo>
                <a:lnTo>
                  <a:pt x="9402127" y="4143197"/>
                </a:lnTo>
                <a:lnTo>
                  <a:pt x="9374302" y="4178033"/>
                </a:lnTo>
                <a:lnTo>
                  <a:pt x="9347962" y="4214063"/>
                </a:lnTo>
                <a:lnTo>
                  <a:pt x="9322244" y="4248886"/>
                </a:lnTo>
                <a:lnTo>
                  <a:pt x="9296286" y="4280141"/>
                </a:lnTo>
                <a:lnTo>
                  <a:pt x="9269222" y="4305414"/>
                </a:lnTo>
                <a:lnTo>
                  <a:pt x="9240190" y="4322330"/>
                </a:lnTo>
                <a:lnTo>
                  <a:pt x="9208325" y="4328503"/>
                </a:lnTo>
                <a:lnTo>
                  <a:pt x="9176461" y="4322330"/>
                </a:lnTo>
                <a:lnTo>
                  <a:pt x="9120365" y="4280141"/>
                </a:lnTo>
                <a:lnTo>
                  <a:pt x="9094406" y="4248886"/>
                </a:lnTo>
                <a:lnTo>
                  <a:pt x="9068689" y="4214063"/>
                </a:lnTo>
                <a:lnTo>
                  <a:pt x="9042349" y="4178033"/>
                </a:lnTo>
                <a:lnTo>
                  <a:pt x="9014523" y="4143197"/>
                </a:lnTo>
                <a:lnTo>
                  <a:pt x="8984348" y="4111955"/>
                </a:lnTo>
                <a:lnTo>
                  <a:pt x="8950960" y="4086669"/>
                </a:lnTo>
                <a:lnTo>
                  <a:pt x="8913508" y="4069753"/>
                </a:lnTo>
                <a:lnTo>
                  <a:pt x="8871115" y="4063581"/>
                </a:lnTo>
                <a:lnTo>
                  <a:pt x="8816823" y="4068076"/>
                </a:lnTo>
                <a:lnTo>
                  <a:pt x="8766962" y="4080853"/>
                </a:lnTo>
                <a:lnTo>
                  <a:pt x="8721687" y="4100830"/>
                </a:lnTo>
                <a:lnTo>
                  <a:pt x="8681161" y="4126941"/>
                </a:lnTo>
                <a:lnTo>
                  <a:pt x="8645538" y="4158119"/>
                </a:lnTo>
                <a:lnTo>
                  <a:pt x="8614969" y="4193311"/>
                </a:lnTo>
                <a:lnTo>
                  <a:pt x="8589607" y="4231424"/>
                </a:lnTo>
                <a:lnTo>
                  <a:pt x="8569617" y="4271403"/>
                </a:lnTo>
                <a:lnTo>
                  <a:pt x="8555139" y="4312183"/>
                </a:lnTo>
                <a:lnTo>
                  <a:pt x="8546338" y="4352683"/>
                </a:lnTo>
                <a:lnTo>
                  <a:pt x="8543379" y="4391850"/>
                </a:lnTo>
                <a:lnTo>
                  <a:pt x="8546097" y="4426509"/>
                </a:lnTo>
                <a:lnTo>
                  <a:pt x="8567128" y="4493069"/>
                </a:lnTo>
                <a:lnTo>
                  <a:pt x="8607400" y="4555083"/>
                </a:lnTo>
                <a:lnTo>
                  <a:pt x="8634158" y="4584039"/>
                </a:lnTo>
                <a:lnTo>
                  <a:pt x="8665032" y="4611446"/>
                </a:lnTo>
                <a:lnTo>
                  <a:pt x="8699767" y="4637176"/>
                </a:lnTo>
                <a:lnTo>
                  <a:pt x="8738133" y="4661103"/>
                </a:lnTo>
                <a:lnTo>
                  <a:pt x="8779904" y="4683074"/>
                </a:lnTo>
                <a:lnTo>
                  <a:pt x="8824849" y="4702962"/>
                </a:lnTo>
                <a:lnTo>
                  <a:pt x="8872715" y="4720641"/>
                </a:lnTo>
                <a:lnTo>
                  <a:pt x="8923274" y="4735969"/>
                </a:lnTo>
                <a:lnTo>
                  <a:pt x="8976296" y="4748809"/>
                </a:lnTo>
                <a:lnTo>
                  <a:pt x="9031554" y="4759033"/>
                </a:lnTo>
                <a:lnTo>
                  <a:pt x="9088793" y="4766500"/>
                </a:lnTo>
                <a:lnTo>
                  <a:pt x="9147797" y="4771072"/>
                </a:lnTo>
                <a:lnTo>
                  <a:pt x="9208325" y="4772634"/>
                </a:lnTo>
                <a:lnTo>
                  <a:pt x="9268841" y="4771072"/>
                </a:lnTo>
                <a:lnTo>
                  <a:pt x="9327845" y="4766500"/>
                </a:lnTo>
                <a:lnTo>
                  <a:pt x="9385084" y="4759033"/>
                </a:lnTo>
                <a:lnTo>
                  <a:pt x="9440342" y="4748809"/>
                </a:lnTo>
                <a:lnTo>
                  <a:pt x="9493364" y="4735969"/>
                </a:lnTo>
                <a:lnTo>
                  <a:pt x="9543923" y="4720641"/>
                </a:lnTo>
                <a:lnTo>
                  <a:pt x="9591802" y="4702962"/>
                </a:lnTo>
                <a:lnTo>
                  <a:pt x="9636735" y="4683074"/>
                </a:lnTo>
                <a:lnTo>
                  <a:pt x="9678505" y="4661103"/>
                </a:lnTo>
                <a:lnTo>
                  <a:pt x="9716884" y="4637176"/>
                </a:lnTo>
                <a:lnTo>
                  <a:pt x="9751619" y="4611446"/>
                </a:lnTo>
                <a:lnTo>
                  <a:pt x="9782480" y="4584039"/>
                </a:lnTo>
                <a:lnTo>
                  <a:pt x="9809251" y="4555083"/>
                </a:lnTo>
                <a:lnTo>
                  <a:pt x="9849523" y="4493069"/>
                </a:lnTo>
                <a:lnTo>
                  <a:pt x="9870554" y="4426509"/>
                </a:lnTo>
                <a:lnTo>
                  <a:pt x="9873272" y="4391850"/>
                </a:lnTo>
                <a:close/>
              </a:path>
              <a:path w="18442940" h="8045450">
                <a:moveTo>
                  <a:pt x="18442851" y="8024241"/>
                </a:moveTo>
                <a:lnTo>
                  <a:pt x="10404424" y="4525391"/>
                </a:lnTo>
                <a:lnTo>
                  <a:pt x="10401948" y="4531233"/>
                </a:lnTo>
                <a:lnTo>
                  <a:pt x="10401275" y="4532757"/>
                </a:lnTo>
                <a:lnTo>
                  <a:pt x="10401948" y="4531233"/>
                </a:lnTo>
                <a:lnTo>
                  <a:pt x="10404411" y="4525391"/>
                </a:lnTo>
                <a:lnTo>
                  <a:pt x="10422979" y="4479277"/>
                </a:lnTo>
                <a:lnTo>
                  <a:pt x="10439756" y="4432287"/>
                </a:lnTo>
                <a:lnTo>
                  <a:pt x="10454703" y="4384484"/>
                </a:lnTo>
                <a:lnTo>
                  <a:pt x="10467797" y="4335881"/>
                </a:lnTo>
                <a:lnTo>
                  <a:pt x="10478999" y="4286542"/>
                </a:lnTo>
                <a:lnTo>
                  <a:pt x="10488257" y="4236517"/>
                </a:lnTo>
                <a:lnTo>
                  <a:pt x="10495521" y="4185818"/>
                </a:lnTo>
                <a:lnTo>
                  <a:pt x="10500766" y="4134497"/>
                </a:lnTo>
                <a:lnTo>
                  <a:pt x="10503941" y="4082605"/>
                </a:lnTo>
                <a:lnTo>
                  <a:pt x="10505008" y="4030180"/>
                </a:lnTo>
                <a:lnTo>
                  <a:pt x="10503878" y="3976319"/>
                </a:lnTo>
                <a:lnTo>
                  <a:pt x="10500525" y="3923017"/>
                </a:lnTo>
                <a:lnTo>
                  <a:pt x="10494988" y="3870325"/>
                </a:lnTo>
                <a:lnTo>
                  <a:pt x="10487304" y="3818293"/>
                </a:lnTo>
                <a:lnTo>
                  <a:pt x="10477538" y="3766972"/>
                </a:lnTo>
                <a:lnTo>
                  <a:pt x="10465714" y="3716388"/>
                </a:lnTo>
                <a:lnTo>
                  <a:pt x="10451897" y="3666591"/>
                </a:lnTo>
                <a:lnTo>
                  <a:pt x="10436136" y="3617633"/>
                </a:lnTo>
                <a:lnTo>
                  <a:pt x="10418458" y="3569551"/>
                </a:lnTo>
                <a:lnTo>
                  <a:pt x="10398925" y="3522408"/>
                </a:lnTo>
                <a:lnTo>
                  <a:pt x="10370375" y="3461537"/>
                </a:lnTo>
                <a:lnTo>
                  <a:pt x="10347985" y="3419043"/>
                </a:lnTo>
                <a:lnTo>
                  <a:pt x="10324046" y="3377501"/>
                </a:lnTo>
                <a:lnTo>
                  <a:pt x="10298595" y="3336975"/>
                </a:lnTo>
                <a:lnTo>
                  <a:pt x="10271696" y="3297478"/>
                </a:lnTo>
                <a:lnTo>
                  <a:pt x="10243363" y="3259061"/>
                </a:lnTo>
                <a:lnTo>
                  <a:pt x="10213645" y="3221761"/>
                </a:lnTo>
                <a:lnTo>
                  <a:pt x="10182581" y="3185630"/>
                </a:lnTo>
                <a:lnTo>
                  <a:pt x="10150196" y="3150679"/>
                </a:lnTo>
                <a:lnTo>
                  <a:pt x="10116541" y="3116961"/>
                </a:lnTo>
                <a:lnTo>
                  <a:pt x="10081666" y="3084512"/>
                </a:lnTo>
                <a:lnTo>
                  <a:pt x="10045586" y="3053384"/>
                </a:lnTo>
                <a:lnTo>
                  <a:pt x="10008337" y="3023590"/>
                </a:lnTo>
                <a:lnTo>
                  <a:pt x="9969983" y="2995193"/>
                </a:lnTo>
                <a:lnTo>
                  <a:pt x="9930549" y="2968218"/>
                </a:lnTo>
                <a:lnTo>
                  <a:pt x="9890061" y="2942704"/>
                </a:lnTo>
                <a:lnTo>
                  <a:pt x="9848583" y="2918688"/>
                </a:lnTo>
                <a:lnTo>
                  <a:pt x="9806127" y="2896209"/>
                </a:lnTo>
                <a:lnTo>
                  <a:pt x="9762757" y="2875305"/>
                </a:lnTo>
                <a:lnTo>
                  <a:pt x="9718484" y="2856026"/>
                </a:lnTo>
                <a:lnTo>
                  <a:pt x="9673374" y="2838399"/>
                </a:lnTo>
                <a:lnTo>
                  <a:pt x="9627438" y="2822460"/>
                </a:lnTo>
                <a:lnTo>
                  <a:pt x="9580740" y="2808262"/>
                </a:lnTo>
                <a:lnTo>
                  <a:pt x="9533293" y="2795828"/>
                </a:lnTo>
                <a:lnTo>
                  <a:pt x="9485160" y="2785199"/>
                </a:lnTo>
                <a:lnTo>
                  <a:pt x="9436367" y="2776423"/>
                </a:lnTo>
                <a:lnTo>
                  <a:pt x="9386951" y="2769527"/>
                </a:lnTo>
                <a:lnTo>
                  <a:pt x="9336951" y="2764548"/>
                </a:lnTo>
                <a:lnTo>
                  <a:pt x="9286405" y="2761538"/>
                </a:lnTo>
                <a:lnTo>
                  <a:pt x="9235351" y="2760522"/>
                </a:lnTo>
                <a:lnTo>
                  <a:pt x="9184030" y="2761551"/>
                </a:lnTo>
                <a:lnTo>
                  <a:pt x="9133230" y="2764586"/>
                </a:lnTo>
                <a:lnTo>
                  <a:pt x="9082964" y="2769616"/>
                </a:lnTo>
                <a:lnTo>
                  <a:pt x="9033294" y="2776588"/>
                </a:lnTo>
                <a:lnTo>
                  <a:pt x="8984259" y="2785465"/>
                </a:lnTo>
                <a:lnTo>
                  <a:pt x="8935885" y="2796197"/>
                </a:lnTo>
                <a:lnTo>
                  <a:pt x="8888209" y="2808757"/>
                </a:lnTo>
                <a:lnTo>
                  <a:pt x="8841295" y="2823121"/>
                </a:lnTo>
                <a:lnTo>
                  <a:pt x="8795156" y="2839212"/>
                </a:lnTo>
                <a:lnTo>
                  <a:pt x="8749830" y="2857017"/>
                </a:lnTo>
                <a:lnTo>
                  <a:pt x="8705380" y="2876499"/>
                </a:lnTo>
                <a:lnTo>
                  <a:pt x="8661832" y="2897606"/>
                </a:lnTo>
                <a:lnTo>
                  <a:pt x="8619211" y="2920314"/>
                </a:lnTo>
                <a:lnTo>
                  <a:pt x="8577580" y="2944571"/>
                </a:lnTo>
                <a:lnTo>
                  <a:pt x="8536965" y="2970339"/>
                </a:lnTo>
                <a:lnTo>
                  <a:pt x="8497405" y="2997581"/>
                </a:lnTo>
                <a:lnTo>
                  <a:pt x="8458937" y="3026257"/>
                </a:lnTo>
                <a:lnTo>
                  <a:pt x="8421599" y="3056331"/>
                </a:lnTo>
                <a:lnTo>
                  <a:pt x="8385442" y="3087776"/>
                </a:lnTo>
                <a:lnTo>
                  <a:pt x="8350504" y="3120529"/>
                </a:lnTo>
                <a:lnTo>
                  <a:pt x="8316811" y="3154565"/>
                </a:lnTo>
                <a:lnTo>
                  <a:pt x="8284413" y="3189833"/>
                </a:lnTo>
                <a:lnTo>
                  <a:pt x="8253336" y="3226320"/>
                </a:lnTo>
                <a:lnTo>
                  <a:pt x="8223631" y="3263950"/>
                </a:lnTo>
                <a:lnTo>
                  <a:pt x="8195335" y="3302724"/>
                </a:lnTo>
                <a:lnTo>
                  <a:pt x="8168487" y="3342576"/>
                </a:lnTo>
                <a:lnTo>
                  <a:pt x="8143126" y="3383470"/>
                </a:lnTo>
                <a:lnTo>
                  <a:pt x="8119275" y="3425367"/>
                </a:lnTo>
                <a:lnTo>
                  <a:pt x="8096999" y="3468243"/>
                </a:lnTo>
                <a:lnTo>
                  <a:pt x="8076324" y="3512045"/>
                </a:lnTo>
                <a:lnTo>
                  <a:pt x="7607" y="0"/>
                </a:lnTo>
                <a:lnTo>
                  <a:pt x="0" y="17487"/>
                </a:lnTo>
                <a:lnTo>
                  <a:pt x="8068678" y="3529520"/>
                </a:lnTo>
                <a:lnTo>
                  <a:pt x="8049704" y="3576078"/>
                </a:lnTo>
                <a:lnTo>
                  <a:pt x="8032547" y="3623538"/>
                </a:lnTo>
                <a:lnTo>
                  <a:pt x="8017230" y="3671849"/>
                </a:lnTo>
                <a:lnTo>
                  <a:pt x="8003832" y="3720960"/>
                </a:lnTo>
                <a:lnTo>
                  <a:pt x="7992364" y="3770846"/>
                </a:lnTo>
                <a:lnTo>
                  <a:pt x="7982877" y="3821442"/>
                </a:lnTo>
                <a:lnTo>
                  <a:pt x="7975435" y="3872712"/>
                </a:lnTo>
                <a:lnTo>
                  <a:pt x="7970063" y="3924617"/>
                </a:lnTo>
                <a:lnTo>
                  <a:pt x="7966799" y="3977119"/>
                </a:lnTo>
                <a:lnTo>
                  <a:pt x="7965707" y="4030167"/>
                </a:lnTo>
                <a:lnTo>
                  <a:pt x="7966748" y="4081780"/>
                </a:lnTo>
                <a:lnTo>
                  <a:pt x="7969821" y="4132872"/>
                </a:lnTo>
                <a:lnTo>
                  <a:pt x="7974914" y="4183405"/>
                </a:lnTo>
                <a:lnTo>
                  <a:pt x="7981963" y="4233342"/>
                </a:lnTo>
                <a:lnTo>
                  <a:pt x="7990941" y="4282643"/>
                </a:lnTo>
                <a:lnTo>
                  <a:pt x="8001813" y="4331259"/>
                </a:lnTo>
                <a:lnTo>
                  <a:pt x="8014513" y="4379163"/>
                </a:lnTo>
                <a:lnTo>
                  <a:pt x="8029029" y="4426318"/>
                </a:lnTo>
                <a:lnTo>
                  <a:pt x="8045310" y="4472686"/>
                </a:lnTo>
                <a:lnTo>
                  <a:pt x="8063306" y="4518203"/>
                </a:lnTo>
                <a:lnTo>
                  <a:pt x="0" y="8027898"/>
                </a:lnTo>
                <a:lnTo>
                  <a:pt x="7607" y="8045386"/>
                </a:lnTo>
                <a:lnTo>
                  <a:pt x="8070824" y="4535741"/>
                </a:lnTo>
                <a:lnTo>
                  <a:pt x="8090548" y="4578794"/>
                </a:lnTo>
                <a:lnTo>
                  <a:pt x="8111820" y="4620958"/>
                </a:lnTo>
                <a:lnTo>
                  <a:pt x="8134591" y="4662221"/>
                </a:lnTo>
                <a:lnTo>
                  <a:pt x="8158835" y="4702543"/>
                </a:lnTo>
                <a:lnTo>
                  <a:pt x="8184502" y="4741862"/>
                </a:lnTo>
                <a:lnTo>
                  <a:pt x="8211566" y="4780178"/>
                </a:lnTo>
                <a:lnTo>
                  <a:pt x="8240001" y="4817427"/>
                </a:lnTo>
                <a:lnTo>
                  <a:pt x="8269745" y="4853584"/>
                </a:lnTo>
                <a:lnTo>
                  <a:pt x="8300771" y="4888611"/>
                </a:lnTo>
                <a:lnTo>
                  <a:pt x="8333054" y="4922469"/>
                </a:lnTo>
                <a:lnTo>
                  <a:pt x="8366557" y="4955133"/>
                </a:lnTo>
                <a:lnTo>
                  <a:pt x="8401228" y="4986553"/>
                </a:lnTo>
                <a:lnTo>
                  <a:pt x="8437042" y="5016703"/>
                </a:lnTo>
                <a:lnTo>
                  <a:pt x="8473961" y="5045532"/>
                </a:lnTo>
                <a:lnTo>
                  <a:pt x="8511946" y="5073015"/>
                </a:lnTo>
                <a:lnTo>
                  <a:pt x="8550961" y="5099126"/>
                </a:lnTo>
                <a:lnTo>
                  <a:pt x="8590978" y="5123802"/>
                </a:lnTo>
                <a:lnTo>
                  <a:pt x="8631949" y="5147030"/>
                </a:lnTo>
                <a:lnTo>
                  <a:pt x="8673846" y="5168760"/>
                </a:lnTo>
                <a:lnTo>
                  <a:pt x="8716620" y="5188966"/>
                </a:lnTo>
                <a:lnTo>
                  <a:pt x="8760257" y="5207597"/>
                </a:lnTo>
                <a:lnTo>
                  <a:pt x="8804707" y="5224627"/>
                </a:lnTo>
                <a:lnTo>
                  <a:pt x="8849931" y="5240020"/>
                </a:lnTo>
                <a:lnTo>
                  <a:pt x="8895893" y="5253748"/>
                </a:lnTo>
                <a:lnTo>
                  <a:pt x="8942565" y="5265750"/>
                </a:lnTo>
                <a:lnTo>
                  <a:pt x="8989898" y="5276012"/>
                </a:lnTo>
                <a:lnTo>
                  <a:pt x="9037879" y="5284495"/>
                </a:lnTo>
                <a:lnTo>
                  <a:pt x="9086444" y="5291150"/>
                </a:lnTo>
                <a:lnTo>
                  <a:pt x="9135567" y="5295951"/>
                </a:lnTo>
                <a:lnTo>
                  <a:pt x="9185211" y="5298859"/>
                </a:lnTo>
                <a:lnTo>
                  <a:pt x="9235351" y="5299824"/>
                </a:lnTo>
                <a:lnTo>
                  <a:pt x="9286888" y="5298795"/>
                </a:lnTo>
                <a:lnTo>
                  <a:pt x="9337904" y="5295735"/>
                </a:lnTo>
                <a:lnTo>
                  <a:pt x="9388361" y="5290667"/>
                </a:lnTo>
                <a:lnTo>
                  <a:pt x="9438221" y="5283632"/>
                </a:lnTo>
                <a:lnTo>
                  <a:pt x="9487446" y="5274691"/>
                </a:lnTo>
                <a:lnTo>
                  <a:pt x="9536011" y="5263870"/>
                </a:lnTo>
                <a:lnTo>
                  <a:pt x="9583852" y="5251196"/>
                </a:lnTo>
                <a:lnTo>
                  <a:pt x="9630943" y="5236743"/>
                </a:lnTo>
                <a:lnTo>
                  <a:pt x="9677248" y="5220513"/>
                </a:lnTo>
                <a:lnTo>
                  <a:pt x="9722714" y="5202567"/>
                </a:lnTo>
                <a:lnTo>
                  <a:pt x="9767303" y="5182933"/>
                </a:lnTo>
                <a:lnTo>
                  <a:pt x="9810991" y="5161661"/>
                </a:lnTo>
                <a:lnTo>
                  <a:pt x="9853727" y="5138788"/>
                </a:lnTo>
                <a:lnTo>
                  <a:pt x="9895484" y="5114341"/>
                </a:lnTo>
                <a:lnTo>
                  <a:pt x="9936201" y="5088382"/>
                </a:lnTo>
                <a:lnTo>
                  <a:pt x="9975850" y="5060937"/>
                </a:lnTo>
                <a:lnTo>
                  <a:pt x="10014394" y="5032045"/>
                </a:lnTo>
                <a:lnTo>
                  <a:pt x="10051796" y="5001742"/>
                </a:lnTo>
                <a:lnTo>
                  <a:pt x="10088004" y="4970081"/>
                </a:lnTo>
                <a:lnTo>
                  <a:pt x="10122992" y="4937087"/>
                </a:lnTo>
                <a:lnTo>
                  <a:pt x="10156711" y="4902797"/>
                </a:lnTo>
                <a:lnTo>
                  <a:pt x="10189134" y="4867275"/>
                </a:lnTo>
                <a:lnTo>
                  <a:pt x="10220198" y="4830534"/>
                </a:lnTo>
                <a:lnTo>
                  <a:pt x="10249891" y="4792637"/>
                </a:lnTo>
                <a:lnTo>
                  <a:pt x="10278161" y="4753597"/>
                </a:lnTo>
                <a:lnTo>
                  <a:pt x="10304970" y="4713478"/>
                </a:lnTo>
                <a:lnTo>
                  <a:pt x="10330269" y="4672304"/>
                </a:lnTo>
                <a:lnTo>
                  <a:pt x="10354031" y="4630115"/>
                </a:lnTo>
                <a:lnTo>
                  <a:pt x="10376217" y="4586948"/>
                </a:lnTo>
                <a:lnTo>
                  <a:pt x="10396779" y="4542866"/>
                </a:lnTo>
                <a:lnTo>
                  <a:pt x="10379291" y="4535246"/>
                </a:lnTo>
                <a:lnTo>
                  <a:pt x="10359034" y="4578667"/>
                </a:lnTo>
                <a:lnTo>
                  <a:pt x="10337190" y="4621174"/>
                </a:lnTo>
                <a:lnTo>
                  <a:pt x="10313784" y="4662729"/>
                </a:lnTo>
                <a:lnTo>
                  <a:pt x="10288854" y="4703280"/>
                </a:lnTo>
                <a:lnTo>
                  <a:pt x="10262451" y="4742789"/>
                </a:lnTo>
                <a:lnTo>
                  <a:pt x="10234612" y="4781232"/>
                </a:lnTo>
                <a:lnTo>
                  <a:pt x="10205364" y="4818570"/>
                </a:lnTo>
                <a:lnTo>
                  <a:pt x="10174757" y="4854753"/>
                </a:lnTo>
                <a:lnTo>
                  <a:pt x="10142830" y="4889741"/>
                </a:lnTo>
                <a:lnTo>
                  <a:pt x="10109606" y="4923498"/>
                </a:lnTo>
                <a:lnTo>
                  <a:pt x="10075151" y="4955997"/>
                </a:lnTo>
                <a:lnTo>
                  <a:pt x="10039490" y="4987175"/>
                </a:lnTo>
                <a:lnTo>
                  <a:pt x="10002647" y="5017020"/>
                </a:lnTo>
                <a:lnTo>
                  <a:pt x="9964687" y="5045481"/>
                </a:lnTo>
                <a:lnTo>
                  <a:pt x="9925634" y="5072507"/>
                </a:lnTo>
                <a:lnTo>
                  <a:pt x="9885528" y="5098085"/>
                </a:lnTo>
                <a:lnTo>
                  <a:pt x="9844405" y="5122151"/>
                </a:lnTo>
                <a:lnTo>
                  <a:pt x="9802317" y="5144681"/>
                </a:lnTo>
                <a:lnTo>
                  <a:pt x="9759290" y="5165623"/>
                </a:lnTo>
                <a:lnTo>
                  <a:pt x="9715360" y="5184965"/>
                </a:lnTo>
                <a:lnTo>
                  <a:pt x="9670580" y="5202631"/>
                </a:lnTo>
                <a:lnTo>
                  <a:pt x="9624974" y="5218620"/>
                </a:lnTo>
                <a:lnTo>
                  <a:pt x="9578594" y="5232857"/>
                </a:lnTo>
                <a:lnTo>
                  <a:pt x="9531477" y="5245328"/>
                </a:lnTo>
                <a:lnTo>
                  <a:pt x="9483649" y="5255996"/>
                </a:lnTo>
                <a:lnTo>
                  <a:pt x="9435160" y="5264797"/>
                </a:lnTo>
                <a:lnTo>
                  <a:pt x="9386049" y="5271719"/>
                </a:lnTo>
                <a:lnTo>
                  <a:pt x="9336354" y="5276710"/>
                </a:lnTo>
                <a:lnTo>
                  <a:pt x="9286113" y="5279733"/>
                </a:lnTo>
                <a:lnTo>
                  <a:pt x="9235351" y="5280749"/>
                </a:lnTo>
                <a:lnTo>
                  <a:pt x="9184335" y="5279720"/>
                </a:lnTo>
                <a:lnTo>
                  <a:pt x="9133827" y="5276672"/>
                </a:lnTo>
                <a:lnTo>
                  <a:pt x="9083865" y="5271630"/>
                </a:lnTo>
                <a:lnTo>
                  <a:pt x="9034501" y="5264632"/>
                </a:lnTo>
                <a:lnTo>
                  <a:pt x="8985771" y="5255730"/>
                </a:lnTo>
                <a:lnTo>
                  <a:pt x="8937714" y="5244960"/>
                </a:lnTo>
                <a:lnTo>
                  <a:pt x="8890368" y="5232349"/>
                </a:lnTo>
                <a:lnTo>
                  <a:pt x="8843759" y="5217960"/>
                </a:lnTo>
                <a:lnTo>
                  <a:pt x="8797950" y="5201818"/>
                </a:lnTo>
                <a:lnTo>
                  <a:pt x="8752980" y="5183962"/>
                </a:lnTo>
                <a:lnTo>
                  <a:pt x="8708860" y="5164429"/>
                </a:lnTo>
                <a:lnTo>
                  <a:pt x="8665667" y="5143258"/>
                </a:lnTo>
                <a:lnTo>
                  <a:pt x="8623414" y="5120500"/>
                </a:lnTo>
                <a:lnTo>
                  <a:pt x="8582139" y="5096192"/>
                </a:lnTo>
                <a:lnTo>
                  <a:pt x="8541906" y="5070373"/>
                </a:lnTo>
                <a:lnTo>
                  <a:pt x="8502726" y="5043068"/>
                </a:lnTo>
                <a:lnTo>
                  <a:pt x="8464652" y="5014341"/>
                </a:lnTo>
                <a:lnTo>
                  <a:pt x="8427733" y="4984204"/>
                </a:lnTo>
                <a:lnTo>
                  <a:pt x="8391995" y="4952720"/>
                </a:lnTo>
                <a:lnTo>
                  <a:pt x="8357476" y="4919916"/>
                </a:lnTo>
                <a:lnTo>
                  <a:pt x="8324228" y="4885829"/>
                </a:lnTo>
                <a:lnTo>
                  <a:pt x="8292274" y="4850511"/>
                </a:lnTo>
                <a:lnTo>
                  <a:pt x="8261667" y="4813986"/>
                </a:lnTo>
                <a:lnTo>
                  <a:pt x="8232445" y="4776317"/>
                </a:lnTo>
                <a:lnTo>
                  <a:pt x="8204644" y="4737519"/>
                </a:lnTo>
                <a:lnTo>
                  <a:pt x="8178292" y="4697641"/>
                </a:lnTo>
                <a:lnTo>
                  <a:pt x="8153451" y="4656721"/>
                </a:lnTo>
                <a:lnTo>
                  <a:pt x="8130146" y="4614811"/>
                </a:lnTo>
                <a:lnTo>
                  <a:pt x="8108429" y="4571936"/>
                </a:lnTo>
                <a:lnTo>
                  <a:pt x="8088325" y="4528134"/>
                </a:lnTo>
                <a:lnTo>
                  <a:pt x="8063090" y="4465777"/>
                </a:lnTo>
                <a:lnTo>
                  <a:pt x="8047075" y="4420133"/>
                </a:lnTo>
                <a:lnTo>
                  <a:pt x="8032801" y="4373715"/>
                </a:lnTo>
                <a:lnTo>
                  <a:pt x="8020304" y="4326560"/>
                </a:lnTo>
                <a:lnTo>
                  <a:pt x="8009610" y="4278693"/>
                </a:lnTo>
                <a:lnTo>
                  <a:pt x="8000784" y="4230167"/>
                </a:lnTo>
                <a:lnTo>
                  <a:pt x="7993837" y="4181005"/>
                </a:lnTo>
                <a:lnTo>
                  <a:pt x="7988833" y="4131259"/>
                </a:lnTo>
                <a:lnTo>
                  <a:pt x="7985798" y="4080967"/>
                </a:lnTo>
                <a:lnTo>
                  <a:pt x="7984782" y="4030167"/>
                </a:lnTo>
                <a:lnTo>
                  <a:pt x="7985861" y="3977932"/>
                </a:lnTo>
                <a:lnTo>
                  <a:pt x="7989075" y="3926230"/>
                </a:lnTo>
                <a:lnTo>
                  <a:pt x="7994358" y="3875113"/>
                </a:lnTo>
                <a:lnTo>
                  <a:pt x="8001698" y="3824617"/>
                </a:lnTo>
                <a:lnTo>
                  <a:pt x="8011033" y="3774795"/>
                </a:lnTo>
                <a:lnTo>
                  <a:pt x="8022310" y="3725672"/>
                </a:lnTo>
                <a:lnTo>
                  <a:pt x="8035518" y="3677310"/>
                </a:lnTo>
                <a:lnTo>
                  <a:pt x="8050593" y="3629736"/>
                </a:lnTo>
                <a:lnTo>
                  <a:pt x="8067484" y="3582987"/>
                </a:lnTo>
                <a:lnTo>
                  <a:pt x="8086166" y="3537127"/>
                </a:lnTo>
                <a:lnTo>
                  <a:pt x="8114182" y="3476523"/>
                </a:lnTo>
                <a:lnTo>
                  <a:pt x="8136128" y="3434308"/>
                </a:lnTo>
                <a:lnTo>
                  <a:pt x="8159610" y="3393033"/>
                </a:lnTo>
                <a:lnTo>
                  <a:pt x="8184604" y="3352762"/>
                </a:lnTo>
                <a:lnTo>
                  <a:pt x="8211045" y="3313519"/>
                </a:lnTo>
                <a:lnTo>
                  <a:pt x="8238922" y="3275342"/>
                </a:lnTo>
                <a:lnTo>
                  <a:pt x="8268182" y="3238284"/>
                </a:lnTo>
                <a:lnTo>
                  <a:pt x="8298789" y="3202355"/>
                </a:lnTo>
                <a:lnTo>
                  <a:pt x="8330692" y="3167621"/>
                </a:lnTo>
                <a:lnTo>
                  <a:pt x="8363877" y="3134106"/>
                </a:lnTo>
                <a:lnTo>
                  <a:pt x="8398294" y="3101848"/>
                </a:lnTo>
                <a:lnTo>
                  <a:pt x="8433918" y="3070898"/>
                </a:lnTo>
                <a:lnTo>
                  <a:pt x="8470684" y="3041281"/>
                </a:lnTo>
                <a:lnTo>
                  <a:pt x="8508568" y="3013037"/>
                </a:lnTo>
                <a:lnTo>
                  <a:pt x="8547532" y="2986214"/>
                </a:lnTo>
                <a:lnTo>
                  <a:pt x="8587524" y="2960827"/>
                </a:lnTo>
                <a:lnTo>
                  <a:pt x="8628532" y="2936951"/>
                </a:lnTo>
                <a:lnTo>
                  <a:pt x="8670506" y="2914599"/>
                </a:lnTo>
                <a:lnTo>
                  <a:pt x="8713394" y="2893809"/>
                </a:lnTo>
                <a:lnTo>
                  <a:pt x="8757183" y="2874619"/>
                </a:lnTo>
                <a:lnTo>
                  <a:pt x="8801811" y="2857093"/>
                </a:lnTo>
                <a:lnTo>
                  <a:pt x="8847252" y="2841231"/>
                </a:lnTo>
                <a:lnTo>
                  <a:pt x="8893467" y="2827109"/>
                </a:lnTo>
                <a:lnTo>
                  <a:pt x="8940419" y="2814726"/>
                </a:lnTo>
                <a:lnTo>
                  <a:pt x="8988057" y="2804160"/>
                </a:lnTo>
                <a:lnTo>
                  <a:pt x="9036355" y="2795422"/>
                </a:lnTo>
                <a:lnTo>
                  <a:pt x="9085275" y="2788551"/>
                </a:lnTo>
                <a:lnTo>
                  <a:pt x="9134767" y="2783611"/>
                </a:lnTo>
                <a:lnTo>
                  <a:pt x="9184818" y="2780614"/>
                </a:lnTo>
                <a:lnTo>
                  <a:pt x="9235351" y="2779598"/>
                </a:lnTo>
                <a:lnTo>
                  <a:pt x="9285630" y="2780601"/>
                </a:lnTo>
                <a:lnTo>
                  <a:pt x="9335402" y="2783560"/>
                </a:lnTo>
                <a:lnTo>
                  <a:pt x="9384640" y="2788462"/>
                </a:lnTo>
                <a:lnTo>
                  <a:pt x="9433306" y="2795244"/>
                </a:lnTo>
                <a:lnTo>
                  <a:pt x="9481350" y="2803893"/>
                </a:lnTo>
                <a:lnTo>
                  <a:pt x="9528759" y="2814358"/>
                </a:lnTo>
                <a:lnTo>
                  <a:pt x="9575470" y="2826601"/>
                </a:lnTo>
                <a:lnTo>
                  <a:pt x="9621469" y="2840583"/>
                </a:lnTo>
                <a:lnTo>
                  <a:pt x="9666707" y="2856280"/>
                </a:lnTo>
                <a:lnTo>
                  <a:pt x="9711131" y="2873629"/>
                </a:lnTo>
                <a:lnTo>
                  <a:pt x="9754730" y="2892615"/>
                </a:lnTo>
                <a:lnTo>
                  <a:pt x="9797440" y="2913189"/>
                </a:lnTo>
                <a:lnTo>
                  <a:pt x="9839249" y="2935325"/>
                </a:lnTo>
                <a:lnTo>
                  <a:pt x="9880105" y="2958973"/>
                </a:lnTo>
                <a:lnTo>
                  <a:pt x="9919970" y="2984093"/>
                </a:lnTo>
                <a:lnTo>
                  <a:pt x="9958819" y="3010649"/>
                </a:lnTo>
                <a:lnTo>
                  <a:pt x="9996589" y="3038614"/>
                </a:lnTo>
                <a:lnTo>
                  <a:pt x="10033267" y="3067951"/>
                </a:lnTo>
                <a:lnTo>
                  <a:pt x="10068801" y="3098596"/>
                </a:lnTo>
                <a:lnTo>
                  <a:pt x="10103155" y="3130550"/>
                </a:lnTo>
                <a:lnTo>
                  <a:pt x="10136302" y="3163747"/>
                </a:lnTo>
                <a:lnTo>
                  <a:pt x="10168191" y="3198152"/>
                </a:lnTo>
                <a:lnTo>
                  <a:pt x="10198798" y="3233737"/>
                </a:lnTo>
                <a:lnTo>
                  <a:pt x="10228072" y="3270453"/>
                </a:lnTo>
                <a:lnTo>
                  <a:pt x="10255974" y="3308286"/>
                </a:lnTo>
                <a:lnTo>
                  <a:pt x="10282479" y="3347174"/>
                </a:lnTo>
                <a:lnTo>
                  <a:pt x="10307536" y="3387077"/>
                </a:lnTo>
                <a:lnTo>
                  <a:pt x="10331120" y="3427971"/>
                </a:lnTo>
                <a:lnTo>
                  <a:pt x="10353192" y="3469817"/>
                </a:lnTo>
                <a:lnTo>
                  <a:pt x="10373703" y="3512578"/>
                </a:lnTo>
                <a:lnTo>
                  <a:pt x="10400678" y="3576459"/>
                </a:lnTo>
                <a:lnTo>
                  <a:pt x="10418089" y="3623818"/>
                </a:lnTo>
                <a:lnTo>
                  <a:pt x="10433621" y="3672040"/>
                </a:lnTo>
                <a:lnTo>
                  <a:pt x="10447236" y="3721087"/>
                </a:lnTo>
                <a:lnTo>
                  <a:pt x="10458869" y="3770909"/>
                </a:lnTo>
                <a:lnTo>
                  <a:pt x="10468496" y="3821468"/>
                </a:lnTo>
                <a:lnTo>
                  <a:pt x="10476052" y="3872725"/>
                </a:lnTo>
                <a:lnTo>
                  <a:pt x="10481513" y="3924617"/>
                </a:lnTo>
                <a:lnTo>
                  <a:pt x="10484828" y="3977119"/>
                </a:lnTo>
                <a:lnTo>
                  <a:pt x="10485933" y="4030180"/>
                </a:lnTo>
                <a:lnTo>
                  <a:pt x="10484879" y="4081792"/>
                </a:lnTo>
                <a:lnTo>
                  <a:pt x="10481754" y="4132884"/>
                </a:lnTo>
                <a:lnTo>
                  <a:pt x="10476598" y="4183418"/>
                </a:lnTo>
                <a:lnTo>
                  <a:pt x="10469435" y="4233329"/>
                </a:lnTo>
                <a:lnTo>
                  <a:pt x="10460330" y="4282592"/>
                </a:lnTo>
                <a:lnTo>
                  <a:pt x="10449319" y="4331182"/>
                </a:lnTo>
                <a:lnTo>
                  <a:pt x="10436428" y="4379023"/>
                </a:lnTo>
                <a:lnTo>
                  <a:pt x="10421709" y="4426102"/>
                </a:lnTo>
                <a:lnTo>
                  <a:pt x="10405199" y="4472368"/>
                </a:lnTo>
                <a:lnTo>
                  <a:pt x="10386949" y="4517771"/>
                </a:lnTo>
                <a:lnTo>
                  <a:pt x="10379291" y="4535246"/>
                </a:lnTo>
                <a:lnTo>
                  <a:pt x="10396779" y="4542853"/>
                </a:lnTo>
                <a:lnTo>
                  <a:pt x="18442851" y="8045043"/>
                </a:lnTo>
                <a:lnTo>
                  <a:pt x="18442851" y="8024241"/>
                </a:lnTo>
                <a:close/>
              </a:path>
              <a:path w="18442940" h="8045450">
                <a:moveTo>
                  <a:pt x="18442851" y="342"/>
                </a:moveTo>
                <a:lnTo>
                  <a:pt x="10391203" y="3504958"/>
                </a:lnTo>
                <a:lnTo>
                  <a:pt x="10393832" y="3510750"/>
                </a:lnTo>
                <a:lnTo>
                  <a:pt x="10398925" y="3522408"/>
                </a:lnTo>
                <a:lnTo>
                  <a:pt x="18442851" y="21145"/>
                </a:lnTo>
                <a:lnTo>
                  <a:pt x="18442851" y="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89102" y="5747822"/>
            <a:ext cx="18696940" cy="11463655"/>
          </a:xfrm>
          <a:custGeom>
            <a:avLst/>
            <a:gdLst/>
            <a:ahLst/>
            <a:cxnLst/>
            <a:rect l="l" t="t" r="r" b="b"/>
            <a:pathLst>
              <a:path w="18696940" h="11463655">
                <a:moveTo>
                  <a:pt x="0" y="0"/>
                </a:moveTo>
                <a:lnTo>
                  <a:pt x="18696450" y="0"/>
                </a:lnTo>
                <a:lnTo>
                  <a:pt x="18696450" y="11463245"/>
                </a:lnTo>
                <a:lnTo>
                  <a:pt x="0" y="11463245"/>
                </a:lnTo>
                <a:lnTo>
                  <a:pt x="0" y="0"/>
                </a:lnTo>
                <a:close/>
              </a:path>
            </a:pathLst>
          </a:custGeom>
          <a:ln w="20562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121" y="991647"/>
            <a:ext cx="19971856" cy="2291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976941"/>
            <a:ext cx="18093690" cy="114120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6080677"/>
            <a:ext cx="6433312" cy="864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6080677"/>
            <a:ext cx="4623943" cy="864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6080677"/>
            <a:ext cx="4623943" cy="864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3770" y="10455057"/>
            <a:ext cx="1766028" cy="656398"/>
          </a:xfrm>
          <a:prstGeom prst="rect">
            <a:avLst/>
          </a:prstGeom>
          <a:solidFill>
            <a:srgbClr val="FFE08A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1800" dirty="0">
              <a:latin typeface="Times New Roman"/>
              <a:cs typeface="Times New Roman"/>
            </a:endParaRPr>
          </a:p>
          <a:p>
            <a:pPr marL="204470" marR="95885" indent="-100965">
              <a:lnSpc>
                <a:spcPct val="100800"/>
              </a:lnSpc>
            </a:pPr>
            <a:r>
              <a:rPr lang="en-IN" sz="1250" spc="-45" dirty="0">
                <a:latin typeface="Trebuchet MS"/>
                <a:cs typeface="Trebuchet MS"/>
              </a:rPr>
              <a:t>Easy implementation of the product</a:t>
            </a:r>
            <a:endParaRPr lang="en-IN" sz="12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83770" y="8645525"/>
            <a:ext cx="946150" cy="946150"/>
          </a:xfrm>
          <a:prstGeom prst="rect">
            <a:avLst/>
          </a:prstGeom>
          <a:solidFill>
            <a:srgbClr val="FFE08A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95885" marR="88265" algn="ctr">
              <a:lnSpc>
                <a:spcPct val="102000"/>
              </a:lnSpc>
            </a:pPr>
            <a:r>
              <a:rPr sz="1050" spc="5" dirty="0">
                <a:latin typeface="Trebuchet MS"/>
                <a:cs typeface="Trebuchet MS"/>
              </a:rPr>
              <a:t>Higher </a:t>
            </a:r>
            <a:r>
              <a:rPr sz="1050" spc="10" dirty="0">
                <a:latin typeface="Trebuchet MS"/>
                <a:cs typeface="Trebuchet MS"/>
              </a:rPr>
              <a:t> </a:t>
            </a:r>
            <a:r>
              <a:rPr sz="1050" spc="20" dirty="0">
                <a:latin typeface="Trebuchet MS"/>
                <a:cs typeface="Trebuchet MS"/>
              </a:rPr>
              <a:t>Dependency  </a:t>
            </a:r>
            <a:r>
              <a:rPr sz="1050" spc="-25" dirty="0">
                <a:latin typeface="Trebuchet MS"/>
                <a:cs typeface="Trebuchet MS"/>
              </a:rPr>
              <a:t>of</a:t>
            </a:r>
            <a:r>
              <a:rPr sz="1050" spc="-45" dirty="0">
                <a:latin typeface="Trebuchet MS"/>
                <a:cs typeface="Trebuchet MS"/>
              </a:rPr>
              <a:t> </a:t>
            </a:r>
            <a:r>
              <a:rPr sz="1050" spc="-135" dirty="0">
                <a:latin typeface="Trebuchet MS"/>
                <a:cs typeface="Trebuchet MS"/>
              </a:rPr>
              <a:t>T</a:t>
            </a:r>
            <a:r>
              <a:rPr sz="1050" spc="10" dirty="0">
                <a:latin typeface="Trebuchet MS"/>
                <a:cs typeface="Trebuchet MS"/>
              </a:rPr>
              <a:t>ech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1315" y="8354262"/>
            <a:ext cx="946150" cy="94615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234950" marR="218440" indent="-9525">
              <a:lnSpc>
                <a:spcPct val="100800"/>
              </a:lnSpc>
            </a:pPr>
            <a:r>
              <a:rPr sz="1250" spc="25" dirty="0">
                <a:latin typeface="Trebuchet MS"/>
                <a:cs typeface="Trebuchet MS"/>
              </a:rPr>
              <a:t>New</a:t>
            </a:r>
            <a:r>
              <a:rPr sz="1250" spc="-60" dirty="0">
                <a:latin typeface="Trebuchet MS"/>
                <a:cs typeface="Trebuchet MS"/>
              </a:rPr>
              <a:t> </a:t>
            </a:r>
            <a:r>
              <a:rPr sz="1250" spc="-40" dirty="0">
                <a:latin typeface="Trebuchet MS"/>
                <a:cs typeface="Trebuchet MS"/>
              </a:rPr>
              <a:t>to  </a:t>
            </a:r>
            <a:r>
              <a:rPr sz="1250" spc="-30" dirty="0">
                <a:latin typeface="Trebuchet MS"/>
                <a:cs typeface="Trebuchet MS"/>
              </a:rPr>
              <a:t>mar</a:t>
            </a:r>
            <a:r>
              <a:rPr sz="1250" spc="-55" dirty="0">
                <a:latin typeface="Trebuchet MS"/>
                <a:cs typeface="Trebuchet MS"/>
              </a:rPr>
              <a:t>k</a:t>
            </a:r>
            <a:r>
              <a:rPr sz="1250" spc="-60" dirty="0">
                <a:latin typeface="Trebuchet MS"/>
                <a:cs typeface="Trebuchet MS"/>
              </a:rPr>
              <a:t>et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1399" y="9457763"/>
            <a:ext cx="946150" cy="94615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  <a:spcBef>
                <a:spcPts val="1165"/>
              </a:spcBef>
            </a:pPr>
            <a:r>
              <a:rPr sz="1250" spc="10" dirty="0">
                <a:latin typeface="Trebuchet MS"/>
                <a:cs typeface="Trebuchet MS"/>
              </a:rPr>
              <a:t>Encourage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9918" y="8874395"/>
            <a:ext cx="946150" cy="94615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Effectiveness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130" y="6354436"/>
            <a:ext cx="946150" cy="946150"/>
          </a:xfrm>
          <a:prstGeom prst="rect">
            <a:avLst/>
          </a:prstGeom>
          <a:solidFill>
            <a:srgbClr val="9BEDF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12395" marR="104775" indent="201930">
              <a:lnSpc>
                <a:spcPct val="100800"/>
              </a:lnSpc>
            </a:pPr>
            <a:r>
              <a:rPr sz="1250" spc="25" dirty="0">
                <a:latin typeface="Trebuchet MS"/>
                <a:cs typeface="Trebuchet MS"/>
              </a:rPr>
              <a:t>New </a:t>
            </a:r>
            <a:r>
              <a:rPr sz="1250" spc="30" dirty="0">
                <a:latin typeface="Trebuchet MS"/>
                <a:cs typeface="Trebuchet MS"/>
              </a:rPr>
              <a:t> </a:t>
            </a:r>
            <a:r>
              <a:rPr sz="1250" spc="-20" dirty="0">
                <a:latin typeface="Trebuchet MS"/>
                <a:cs typeface="Trebuchet MS"/>
              </a:rPr>
              <a:t>Innovation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4390" y="6822037"/>
            <a:ext cx="946150" cy="946150"/>
          </a:xfrm>
          <a:prstGeom prst="rect">
            <a:avLst/>
          </a:prstGeom>
          <a:solidFill>
            <a:srgbClr val="9BEDF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51765" marR="144145" indent="141605">
              <a:lnSpc>
                <a:spcPct val="100800"/>
              </a:lnSpc>
            </a:pPr>
            <a:r>
              <a:rPr sz="1250" spc="20" dirty="0">
                <a:latin typeface="Trebuchet MS"/>
                <a:cs typeface="Trebuchet MS"/>
              </a:rPr>
              <a:t>More </a:t>
            </a:r>
            <a:r>
              <a:rPr sz="1250" spc="25" dirty="0">
                <a:latin typeface="Trebuchet MS"/>
                <a:cs typeface="Trebuchet MS"/>
              </a:rPr>
              <a:t> </a:t>
            </a:r>
            <a:r>
              <a:rPr sz="1250" spc="-15" dirty="0">
                <a:latin typeface="Trebuchet MS"/>
                <a:cs typeface="Trebuchet MS"/>
              </a:rPr>
              <a:t>R</a:t>
            </a:r>
            <a:r>
              <a:rPr sz="1250" dirty="0">
                <a:latin typeface="Trebuchet MS"/>
                <a:cs typeface="Trebuchet MS"/>
              </a:rPr>
              <a:t>esearch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68470" y="12074525"/>
            <a:ext cx="946150" cy="656398"/>
          </a:xfrm>
          <a:prstGeom prst="rect">
            <a:avLst/>
          </a:prstGeom>
          <a:solidFill>
            <a:srgbClr val="E1BBFC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07314" marR="91440" indent="-8890">
              <a:lnSpc>
                <a:spcPct val="100800"/>
              </a:lnSpc>
            </a:pPr>
            <a:r>
              <a:rPr sz="1250" spc="-5" dirty="0">
                <a:latin typeface="Trebuchet MS"/>
                <a:cs typeface="Trebuchet MS"/>
              </a:rPr>
              <a:t>Complete </a:t>
            </a:r>
            <a:r>
              <a:rPr sz="1250" spc="-40" dirty="0">
                <a:latin typeface="Trebuchet MS"/>
                <a:cs typeface="Trebuchet MS"/>
              </a:rPr>
              <a:t>the</a:t>
            </a:r>
            <a:r>
              <a:rPr sz="1250" spc="-60" dirty="0">
                <a:latin typeface="Trebuchet MS"/>
                <a:cs typeface="Trebuchet MS"/>
              </a:rPr>
              <a:t> </a:t>
            </a:r>
            <a:r>
              <a:rPr sz="1250" spc="-25" dirty="0">
                <a:latin typeface="Trebuchet MS"/>
                <a:cs typeface="Trebuchet MS"/>
              </a:rPr>
              <a:t>testing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71774" y="12577946"/>
            <a:ext cx="946150" cy="946150"/>
          </a:xfrm>
          <a:prstGeom prst="rect">
            <a:avLst/>
          </a:prstGeom>
          <a:solidFill>
            <a:srgbClr val="E1BBFC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53670" marR="146050" algn="ctr">
              <a:lnSpc>
                <a:spcPct val="100800"/>
              </a:lnSpc>
              <a:spcBef>
                <a:spcPts val="1335"/>
              </a:spcBef>
            </a:pPr>
            <a:r>
              <a:rPr sz="1250" spc="5" dirty="0">
                <a:latin typeface="Trebuchet MS"/>
                <a:cs typeface="Trebuchet MS"/>
              </a:rPr>
              <a:t>Compare  </a:t>
            </a:r>
            <a:r>
              <a:rPr sz="1250" spc="-40" dirty="0">
                <a:latin typeface="Trebuchet MS"/>
                <a:cs typeface="Trebuchet MS"/>
              </a:rPr>
              <a:t>the </a:t>
            </a:r>
            <a:r>
              <a:rPr sz="1250" spc="-35" dirty="0">
                <a:latin typeface="Trebuchet MS"/>
                <a:cs typeface="Trebuchet MS"/>
              </a:rPr>
              <a:t> </a:t>
            </a:r>
            <a:r>
              <a:rPr sz="1250" spc="-10" dirty="0">
                <a:latin typeface="Trebuchet MS"/>
                <a:cs typeface="Trebuchet MS"/>
              </a:rPr>
              <a:t>Products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35116" y="14893925"/>
            <a:ext cx="946150" cy="656398"/>
          </a:xfrm>
          <a:prstGeom prst="rect">
            <a:avLst/>
          </a:prstGeom>
          <a:solidFill>
            <a:srgbClr val="FFC2E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07975" marR="170180" indent="-130175">
              <a:lnSpc>
                <a:spcPct val="100800"/>
              </a:lnSpc>
            </a:pPr>
            <a:r>
              <a:rPr sz="1250" spc="-25" dirty="0">
                <a:latin typeface="Trebuchet MS"/>
                <a:cs typeface="Trebuchet MS"/>
              </a:rPr>
              <a:t>Property  </a:t>
            </a:r>
            <a:r>
              <a:rPr sz="1250" spc="20" dirty="0">
                <a:latin typeface="Trebuchet MS"/>
                <a:cs typeface="Trebuchet MS"/>
              </a:rPr>
              <a:t>Los</a:t>
            </a:r>
            <a:r>
              <a:rPr lang="en-US" sz="1250" spc="20" dirty="0">
                <a:latin typeface="Trebuchet MS"/>
                <a:cs typeface="Trebuchet MS"/>
              </a:rPr>
              <a:t>s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94127" y="15813058"/>
            <a:ext cx="946150" cy="946150"/>
          </a:xfrm>
          <a:prstGeom prst="rect">
            <a:avLst/>
          </a:prstGeom>
          <a:solidFill>
            <a:srgbClr val="C7FE8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32080" marR="124460" indent="73660">
              <a:lnSpc>
                <a:spcPct val="100800"/>
              </a:lnSpc>
            </a:pPr>
            <a:r>
              <a:rPr sz="1250" spc="-25" dirty="0">
                <a:latin typeface="Trebuchet MS"/>
                <a:cs typeface="Trebuchet MS"/>
              </a:rPr>
              <a:t>Prevent </a:t>
            </a:r>
            <a:r>
              <a:rPr sz="1250" spc="-20" dirty="0">
                <a:latin typeface="Trebuchet MS"/>
                <a:cs typeface="Trebuchet MS"/>
              </a:rPr>
              <a:t> </a:t>
            </a:r>
            <a:r>
              <a:rPr sz="1250" spc="-5" dirty="0">
                <a:latin typeface="Trebuchet MS"/>
                <a:cs typeface="Trebuchet MS"/>
              </a:rPr>
              <a:t>Accidents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44088" y="15913516"/>
            <a:ext cx="946150" cy="742319"/>
          </a:xfrm>
          <a:prstGeom prst="rect">
            <a:avLst/>
          </a:prstGeom>
          <a:solidFill>
            <a:srgbClr val="C7FE80"/>
          </a:solidFill>
        </p:spPr>
        <p:txBody>
          <a:bodyPr vert="horz" wrap="square" lIns="0" tIns="169545" rIns="0" bIns="0" rtlCol="0">
            <a:spAutoFit/>
          </a:bodyPr>
          <a:lstStyle/>
          <a:p>
            <a:pPr marL="87630" marR="80010" algn="ctr">
              <a:lnSpc>
                <a:spcPct val="100800"/>
              </a:lnSpc>
              <a:spcBef>
                <a:spcPts val="1335"/>
              </a:spcBef>
            </a:pPr>
            <a:r>
              <a:rPr lang="en-US" sz="1250" spc="-60" dirty="0">
                <a:latin typeface="Trebuchet MS"/>
                <a:cs typeface="Trebuchet MS"/>
              </a:rPr>
              <a:t>Reduce industrial loss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56576" y="14957083"/>
            <a:ext cx="946150" cy="656398"/>
          </a:xfrm>
          <a:prstGeom prst="rect">
            <a:avLst/>
          </a:prstGeom>
          <a:solidFill>
            <a:srgbClr val="C7FE8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37795" marR="130175" indent="60960">
              <a:lnSpc>
                <a:spcPct val="100800"/>
              </a:lnSpc>
            </a:pPr>
            <a:r>
              <a:rPr sz="1250" spc="-20" dirty="0">
                <a:latin typeface="Trebuchet MS"/>
                <a:cs typeface="Trebuchet MS"/>
              </a:rPr>
              <a:t>Control </a:t>
            </a:r>
            <a:r>
              <a:rPr sz="1250" spc="-15" dirty="0">
                <a:latin typeface="Trebuchet MS"/>
                <a:cs typeface="Trebuchet MS"/>
              </a:rPr>
              <a:t> </a:t>
            </a:r>
            <a:r>
              <a:rPr sz="1250" spc="10" dirty="0">
                <a:latin typeface="Trebuchet MS"/>
                <a:cs typeface="Trebuchet MS"/>
              </a:rPr>
              <a:t>P</a:t>
            </a:r>
            <a:r>
              <a:rPr sz="1250" spc="-30" dirty="0">
                <a:latin typeface="Trebuchet MS"/>
                <a:cs typeface="Trebuchet MS"/>
              </a:rPr>
              <a:t>ollution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04450" y="14919115"/>
            <a:ext cx="946150" cy="839782"/>
          </a:xfrm>
          <a:prstGeom prst="rect">
            <a:avLst/>
          </a:prstGeom>
          <a:solidFill>
            <a:srgbClr val="C7FE80"/>
          </a:solidFill>
        </p:spPr>
        <p:txBody>
          <a:bodyPr vert="horz" wrap="square" lIns="0" tIns="73660" rIns="0" bIns="0" rtlCol="0">
            <a:spAutoFit/>
          </a:bodyPr>
          <a:lstStyle/>
          <a:p>
            <a:pPr marL="79375" marR="71755" algn="ctr">
              <a:lnSpc>
                <a:spcPct val="100800"/>
              </a:lnSpc>
              <a:spcBef>
                <a:spcPts val="580"/>
              </a:spcBef>
            </a:pPr>
            <a:r>
              <a:rPr sz="1250" spc="-15" dirty="0">
                <a:latin typeface="Trebuchet MS"/>
                <a:cs typeface="Trebuchet MS"/>
              </a:rPr>
              <a:t>R</a:t>
            </a:r>
            <a:r>
              <a:rPr sz="1250" spc="5" dirty="0">
                <a:latin typeface="Trebuchet MS"/>
                <a:cs typeface="Trebuchet MS"/>
              </a:rPr>
              <a:t>educe</a:t>
            </a:r>
            <a:r>
              <a:rPr sz="1250" spc="-60" dirty="0">
                <a:latin typeface="Trebuchet MS"/>
                <a:cs typeface="Trebuchet MS"/>
              </a:rPr>
              <a:t> </a:t>
            </a:r>
            <a:r>
              <a:rPr sz="1250" spc="-35" dirty="0">
                <a:latin typeface="Trebuchet MS"/>
                <a:cs typeface="Trebuchet MS"/>
              </a:rPr>
              <a:t>the  </a:t>
            </a:r>
            <a:r>
              <a:rPr sz="1250" spc="-10" dirty="0">
                <a:latin typeface="Trebuchet MS"/>
                <a:cs typeface="Trebuchet MS"/>
              </a:rPr>
              <a:t>Fear </a:t>
            </a:r>
            <a:r>
              <a:rPr sz="1250" spc="-5" dirty="0">
                <a:latin typeface="Trebuchet MS"/>
                <a:cs typeface="Trebuchet MS"/>
              </a:rPr>
              <a:t> </a:t>
            </a:r>
            <a:r>
              <a:rPr sz="1250" spc="10" dirty="0">
                <a:latin typeface="Trebuchet MS"/>
                <a:cs typeface="Trebuchet MS"/>
              </a:rPr>
              <a:t>among </a:t>
            </a:r>
            <a:r>
              <a:rPr sz="1250" spc="15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People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5073128" y="15613481"/>
            <a:ext cx="946150" cy="946150"/>
          </a:xfrm>
          <a:prstGeom prst="rect">
            <a:avLst/>
          </a:prstGeom>
          <a:solidFill>
            <a:srgbClr val="C7FE8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91135" marR="67310" indent="-116205">
              <a:lnSpc>
                <a:spcPct val="100800"/>
              </a:lnSpc>
            </a:pPr>
            <a:r>
              <a:rPr sz="1250" spc="-25" dirty="0">
                <a:latin typeface="Trebuchet MS"/>
                <a:cs typeface="Trebuchet MS"/>
              </a:rPr>
              <a:t>Prevent</a:t>
            </a:r>
            <a:r>
              <a:rPr sz="1250" spc="-60" dirty="0">
                <a:latin typeface="Trebuchet MS"/>
                <a:cs typeface="Trebuchet MS"/>
              </a:rPr>
              <a:t> </a:t>
            </a:r>
            <a:r>
              <a:rPr sz="1250" spc="-35" dirty="0">
                <a:latin typeface="Trebuchet MS"/>
                <a:cs typeface="Trebuchet MS"/>
              </a:rPr>
              <a:t>the  </a:t>
            </a:r>
            <a:r>
              <a:rPr sz="1250" spc="10" dirty="0">
                <a:latin typeface="Trebuchet MS"/>
                <a:cs typeface="Trebuchet MS"/>
              </a:rPr>
              <a:t>damage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74957" y="15813058"/>
            <a:ext cx="946150" cy="946150"/>
          </a:xfrm>
          <a:prstGeom prst="rect">
            <a:avLst/>
          </a:prstGeom>
          <a:solidFill>
            <a:srgbClr val="FFC2E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255904" marR="142875" indent="-106045">
              <a:lnSpc>
                <a:spcPct val="100800"/>
              </a:lnSpc>
            </a:pPr>
            <a:r>
              <a:rPr sz="1250" spc="-165" dirty="0">
                <a:latin typeface="Trebuchet MS"/>
                <a:cs typeface="Trebuchet MS"/>
              </a:rPr>
              <a:t>T</a:t>
            </a:r>
            <a:r>
              <a:rPr sz="1250" spc="-20" dirty="0">
                <a:latin typeface="Trebuchet MS"/>
                <a:cs typeface="Trebuchet MS"/>
              </a:rPr>
              <a:t>echnical  </a:t>
            </a:r>
            <a:r>
              <a:rPr sz="1250" spc="25" dirty="0">
                <a:latin typeface="Trebuchet MS"/>
                <a:cs typeface="Trebuchet MS"/>
              </a:rPr>
              <a:t>Issues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74644" y="11929649"/>
            <a:ext cx="946150" cy="946150"/>
          </a:xfrm>
          <a:prstGeom prst="rect">
            <a:avLst/>
          </a:prstGeom>
          <a:solidFill>
            <a:srgbClr val="E1BBF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77800">
              <a:lnSpc>
                <a:spcPct val="100000"/>
              </a:lnSpc>
              <a:spcBef>
                <a:spcPts val="1165"/>
              </a:spcBef>
            </a:pPr>
            <a:r>
              <a:rPr sz="1250" spc="-5" dirty="0">
                <a:latin typeface="Trebuchet MS"/>
                <a:cs typeface="Trebuchet MS"/>
              </a:rPr>
              <a:t>Support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849798" y="8422742"/>
            <a:ext cx="946150" cy="946150"/>
          </a:xfrm>
          <a:prstGeom prst="rect">
            <a:avLst/>
          </a:prstGeom>
          <a:solidFill>
            <a:srgbClr val="FFE08A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99060" marR="91440" algn="ctr">
              <a:lnSpc>
                <a:spcPct val="103000"/>
              </a:lnSpc>
            </a:pPr>
            <a:r>
              <a:rPr sz="1150" spc="70" dirty="0">
                <a:latin typeface="Trebuchet MS"/>
                <a:cs typeface="Trebuchet MS"/>
              </a:rPr>
              <a:t>A</a:t>
            </a:r>
            <a:r>
              <a:rPr sz="1150" spc="-20" dirty="0">
                <a:latin typeface="Trebuchet MS"/>
                <a:cs typeface="Trebuchet MS"/>
              </a:rPr>
              <a:t>utomation  </a:t>
            </a:r>
            <a:r>
              <a:rPr sz="1150" spc="-30" dirty="0">
                <a:latin typeface="Trebuchet MS"/>
                <a:cs typeface="Trebuchet MS"/>
              </a:rPr>
              <a:t>in </a:t>
            </a:r>
            <a:r>
              <a:rPr sz="1150" spc="-25" dirty="0">
                <a:latin typeface="Trebuchet MS"/>
                <a:cs typeface="Trebuchet MS"/>
              </a:rPr>
              <a:t> </a:t>
            </a:r>
            <a:r>
              <a:rPr sz="1150" spc="15" dirty="0">
                <a:latin typeface="Trebuchet MS"/>
                <a:cs typeface="Trebuchet MS"/>
              </a:rPr>
              <a:t>Workspace</a:t>
            </a:r>
            <a:endParaRPr sz="115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073128" y="10693081"/>
            <a:ext cx="946150" cy="946150"/>
          </a:xfrm>
          <a:prstGeom prst="rect">
            <a:avLst/>
          </a:prstGeom>
          <a:solidFill>
            <a:srgbClr val="FFE08A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16839" marR="97790" indent="-12065">
              <a:lnSpc>
                <a:spcPct val="100800"/>
              </a:lnSpc>
            </a:pPr>
            <a:r>
              <a:rPr sz="1250" spc="50" dirty="0">
                <a:latin typeface="Trebuchet MS"/>
                <a:cs typeface="Trebuchet MS"/>
              </a:rPr>
              <a:t>A</a:t>
            </a:r>
            <a:r>
              <a:rPr sz="1250" spc="-50" dirty="0">
                <a:latin typeface="Trebuchet MS"/>
                <a:cs typeface="Trebuchet MS"/>
              </a:rPr>
              <a:t>vailability  </a:t>
            </a:r>
            <a:r>
              <a:rPr sz="1250" spc="-40" dirty="0">
                <a:latin typeface="Trebuchet MS"/>
                <a:cs typeface="Trebuchet MS"/>
              </a:rPr>
              <a:t>of</a:t>
            </a:r>
            <a:r>
              <a:rPr sz="1250" spc="-60" dirty="0">
                <a:latin typeface="Trebuchet MS"/>
                <a:cs typeface="Trebuchet MS"/>
              </a:rPr>
              <a:t> </a:t>
            </a:r>
            <a:r>
              <a:rPr sz="1250" spc="-20" dirty="0">
                <a:latin typeface="Trebuchet MS"/>
                <a:cs typeface="Trebuchet MS"/>
              </a:rPr>
              <a:t>Product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57812" y="8354262"/>
            <a:ext cx="946150" cy="94615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205740" marR="134620" indent="-63500">
              <a:lnSpc>
                <a:spcPct val="100800"/>
              </a:lnSpc>
            </a:pPr>
            <a:r>
              <a:rPr sz="1250" spc="-30" dirty="0">
                <a:latin typeface="Trebuchet MS"/>
                <a:cs typeface="Trebuchet MS"/>
              </a:rPr>
              <a:t>Quality</a:t>
            </a:r>
            <a:r>
              <a:rPr sz="1250" spc="-60" dirty="0">
                <a:latin typeface="Trebuchet MS"/>
                <a:cs typeface="Trebuchet MS"/>
              </a:rPr>
              <a:t> </a:t>
            </a:r>
            <a:r>
              <a:rPr sz="1250" spc="-30" dirty="0">
                <a:latin typeface="Trebuchet MS"/>
                <a:cs typeface="Trebuchet MS"/>
              </a:rPr>
              <a:t>of  </a:t>
            </a:r>
            <a:r>
              <a:rPr sz="1250" spc="-20" dirty="0">
                <a:latin typeface="Trebuchet MS"/>
                <a:cs typeface="Trebuchet MS"/>
              </a:rPr>
              <a:t>product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0968" y="10165305"/>
            <a:ext cx="946150" cy="946150"/>
          </a:xfrm>
          <a:prstGeom prst="rect">
            <a:avLst/>
          </a:prstGeom>
          <a:solidFill>
            <a:srgbClr val="FCFE7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10489">
              <a:lnSpc>
                <a:spcPct val="100000"/>
              </a:lnSpc>
              <a:spcBef>
                <a:spcPts val="1165"/>
              </a:spcBef>
            </a:pPr>
            <a:r>
              <a:rPr sz="1250" spc="30" dirty="0">
                <a:latin typeface="Trebuchet MS"/>
                <a:cs typeface="Trebuchet MS"/>
              </a:rPr>
              <a:t>Good</a:t>
            </a:r>
            <a:r>
              <a:rPr sz="1250" spc="-90" dirty="0">
                <a:latin typeface="Trebuchet MS"/>
                <a:cs typeface="Trebuchet MS"/>
              </a:rPr>
              <a:t> </a:t>
            </a:r>
            <a:r>
              <a:rPr sz="1250" spc="-10" dirty="0">
                <a:latin typeface="Trebuchet MS"/>
                <a:cs typeface="Trebuchet MS"/>
              </a:rPr>
              <a:t>Idea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440277" y="6748327"/>
            <a:ext cx="946150" cy="656398"/>
          </a:xfrm>
          <a:prstGeom prst="rect">
            <a:avLst/>
          </a:prstGeom>
          <a:solidFill>
            <a:srgbClr val="9BEDFD"/>
          </a:solidFill>
        </p:spPr>
        <p:txBody>
          <a:bodyPr vert="horz" wrap="square" lIns="0" tIns="254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91135" marR="168275" indent="-15240" algn="ctr">
              <a:lnSpc>
                <a:spcPct val="100800"/>
              </a:lnSpc>
            </a:pPr>
            <a:r>
              <a:rPr lang="en-US" sz="1250" spc="-40" dirty="0">
                <a:latin typeface="Trebuchet MS"/>
                <a:cs typeface="Trebuchet MS"/>
              </a:rPr>
              <a:t>Easy to use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773615" y="6275252"/>
            <a:ext cx="946150" cy="946150"/>
          </a:xfrm>
          <a:prstGeom prst="rect">
            <a:avLst/>
          </a:prstGeom>
          <a:solidFill>
            <a:srgbClr val="9BEDF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314325" marR="55880" indent="-250825">
              <a:lnSpc>
                <a:spcPct val="100800"/>
              </a:lnSpc>
            </a:pPr>
            <a:r>
              <a:rPr sz="1250" spc="-20" dirty="0">
                <a:latin typeface="Trebuchet MS"/>
                <a:cs typeface="Trebuchet MS"/>
              </a:rPr>
              <a:t>Think</a:t>
            </a:r>
            <a:r>
              <a:rPr sz="1250" spc="-60" dirty="0">
                <a:latin typeface="Trebuchet MS"/>
                <a:cs typeface="Trebuchet MS"/>
              </a:rPr>
              <a:t> </a:t>
            </a:r>
            <a:r>
              <a:rPr sz="1250" spc="-15" dirty="0">
                <a:latin typeface="Trebuchet MS"/>
                <a:cs typeface="Trebuchet MS"/>
              </a:rPr>
              <a:t>about  </a:t>
            </a:r>
            <a:r>
              <a:rPr sz="1250" spc="15" dirty="0">
                <a:latin typeface="Trebuchet MS"/>
                <a:cs typeface="Trebuchet MS"/>
              </a:rPr>
              <a:t>Cost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21107" y="14893925"/>
            <a:ext cx="946150" cy="656398"/>
          </a:xfrm>
          <a:prstGeom prst="rect">
            <a:avLst/>
          </a:prstGeom>
          <a:solidFill>
            <a:srgbClr val="FFC2E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95275" marR="212725" indent="-74930">
              <a:lnSpc>
                <a:spcPct val="100800"/>
              </a:lnSpc>
            </a:pPr>
            <a:r>
              <a:rPr sz="1250" spc="-35" dirty="0">
                <a:latin typeface="Trebuchet MS"/>
                <a:cs typeface="Trebuchet MS"/>
              </a:rPr>
              <a:t>L</a:t>
            </a:r>
            <a:r>
              <a:rPr sz="1250" spc="40" dirty="0">
                <a:latin typeface="Trebuchet MS"/>
                <a:cs typeface="Trebuchet MS"/>
              </a:rPr>
              <a:t>os</a:t>
            </a:r>
            <a:r>
              <a:rPr lang="en-US" sz="1250" spc="40" dirty="0">
                <a:latin typeface="Trebuchet MS"/>
                <a:cs typeface="Trebuchet MS"/>
              </a:rPr>
              <a:t>s</a:t>
            </a:r>
            <a:r>
              <a:rPr sz="1250" spc="-60" dirty="0">
                <a:latin typeface="Trebuchet MS"/>
                <a:cs typeface="Trebuchet MS"/>
              </a:rPr>
              <a:t> </a:t>
            </a:r>
            <a:r>
              <a:rPr sz="1250" spc="-30" dirty="0">
                <a:latin typeface="Trebuchet MS"/>
                <a:cs typeface="Trebuchet MS"/>
              </a:rPr>
              <a:t>of  </a:t>
            </a:r>
            <a:r>
              <a:rPr sz="1250" dirty="0">
                <a:latin typeface="Trebuchet MS"/>
                <a:cs typeface="Trebuchet MS"/>
              </a:rPr>
              <a:t>Lives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888966" y="15813058"/>
            <a:ext cx="946150" cy="946150"/>
          </a:xfrm>
          <a:prstGeom prst="rect">
            <a:avLst/>
          </a:prstGeom>
          <a:solidFill>
            <a:srgbClr val="FFC2E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255904" marR="238760" indent="-10160">
              <a:lnSpc>
                <a:spcPct val="100800"/>
              </a:lnSpc>
            </a:pPr>
            <a:r>
              <a:rPr sz="1250" spc="-25" dirty="0">
                <a:latin typeface="Trebuchet MS"/>
                <a:cs typeface="Trebuchet MS"/>
              </a:rPr>
              <a:t>Health  </a:t>
            </a:r>
            <a:r>
              <a:rPr sz="1250" spc="25" dirty="0">
                <a:latin typeface="Trebuchet MS"/>
                <a:cs typeface="Trebuchet MS"/>
              </a:rPr>
              <a:t>Issues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83244" y="12616329"/>
            <a:ext cx="946150" cy="946150"/>
          </a:xfrm>
          <a:prstGeom prst="rect">
            <a:avLst/>
          </a:prstGeom>
          <a:solidFill>
            <a:srgbClr val="E1BBFC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96215" marR="188595" indent="113664">
              <a:lnSpc>
                <a:spcPct val="100800"/>
              </a:lnSpc>
            </a:pPr>
            <a:r>
              <a:rPr sz="1250" spc="15" dirty="0">
                <a:latin typeface="Trebuchet MS"/>
                <a:cs typeface="Trebuchet MS"/>
              </a:rPr>
              <a:t>User </a:t>
            </a:r>
            <a:r>
              <a:rPr sz="1250" spc="20" dirty="0">
                <a:latin typeface="Trebuchet MS"/>
                <a:cs typeface="Trebuchet MS"/>
              </a:rPr>
              <a:t> </a:t>
            </a:r>
            <a:r>
              <a:rPr sz="1250" spc="-25" dirty="0">
                <a:latin typeface="Trebuchet MS"/>
                <a:cs typeface="Trebuchet MS"/>
              </a:rPr>
              <a:t>Friendly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66121" y="991647"/>
            <a:ext cx="14048740" cy="2291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Empathy</a:t>
            </a:r>
            <a:r>
              <a:rPr spc="-535" dirty="0"/>
              <a:t> </a:t>
            </a:r>
            <a:r>
              <a:rPr spc="455" dirty="0"/>
              <a:t>Map</a:t>
            </a:r>
            <a:endParaRPr spc="285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Gas leakage monitoring and leakage system</a:t>
            </a:r>
            <a:endParaRPr sz="3200" b="1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78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Trebuchet MS</vt:lpstr>
      <vt:lpstr>Office Theme</vt:lpstr>
      <vt:lpstr>Empathy Map Gas leakage monitoring and leakage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Empathy Map Gas leakage monitoring and leakage system</dc:title>
  <cp:lastModifiedBy>Santhosh</cp:lastModifiedBy>
  <cp:revision>1</cp:revision>
  <dcterms:created xsi:type="dcterms:W3CDTF">2022-10-30T12:57:39Z</dcterms:created>
  <dcterms:modified xsi:type="dcterms:W3CDTF">2022-10-30T13:19:56Z</dcterms:modified>
</cp:coreProperties>
</file>