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hFNjbxw/FaJLmvYLsMM+HLv3/S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941d5105a0_0_121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1941d5105a0_0_121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1941d5105a0_0_12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1941d5105a0_0_12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1941d5105a0_0_1213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g1941d5105a0_0_1213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1941d5105a0_0_121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1941d5105a0_0_1277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1941d5105a0_0_127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1941d5105a0_0_127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1941d5105a0_0_1277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1941d5105a0_0_1277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1941d5105a0_0_127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41d5105a0_0_128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41d5105a0_0_128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4" name="Google Shape;84;g1941d5105a0_0_1286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85" name="Google Shape;85;g1941d5105a0_0_1286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1941d5105a0_0_1286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1941d5105a0_0_128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41d5105a0_0_1292"/>
          <p:cNvSpPr txBox="1"/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g1941d5105a0_0_1292"/>
          <p:cNvSpPr txBox="1"/>
          <p:nvPr>
            <p:ph idx="1" type="body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g1941d5105a0_0_1292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941d5105a0_0_129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1941d5105a0_0_129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1941d5105a0_0_122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1941d5105a0_0_12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1941d5105a0_0_12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1941d5105a0_0_1221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1941d5105a0_0_122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941d5105a0_0_122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1941d5105a0_0_122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1941d5105a0_0_12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1941d5105a0_0_12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1941d5105a0_0_1227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g1941d5105a0_0_1227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1941d5105a0_0_122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941d5105a0_0_123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1941d5105a0_0_123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1941d5105a0_0_12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1941d5105a0_0_12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1941d5105a0_0_123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g1941d5105a0_0_123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g1941d5105a0_0_123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g1941d5105a0_0_123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941d5105a0_0_124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1941d5105a0_0_124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1941d5105a0_0_124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1941d5105a0_0_12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1941d5105a0_0_1244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g1941d5105a0_0_124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941d5105a0_0_125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1941d5105a0_0_125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1941d5105a0_0_125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1941d5105a0_0_12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1941d5105a0_0_1251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g1941d5105a0_0_1251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1941d5105a0_0_125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941d5105a0_0_1259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1941d5105a0_0_125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1941d5105a0_0_125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1941d5105a0_0_1259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1941d5105a0_0_125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41d5105a0_0_126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1941d5105a0_0_126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1941d5105a0_0_126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1941d5105a0_0_12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1941d5105a0_0_1265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g1941d5105a0_0_1265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g1941d5105a0_0_1265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g1941d5105a0_0_126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41d5105a0_0_1274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g1941d5105a0_0_127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941d5105a0_0_120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1941d5105a0_0_120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1941d5105a0_0_120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IBM-EPBL/IBM-Project-14261-1659547652" TargetMode="External"/><Relationship Id="rId4" Type="http://schemas.openxmlformats.org/officeDocument/2006/relationships/hyperlink" Target="https://github.com/IBM-EPBL/IBM-Project-14261-1659547652" TargetMode="External"/><Relationship Id="rId5" Type="http://schemas.openxmlformats.org/officeDocument/2006/relationships/hyperlink" Target="https://drive.google.com/file/d/1wl6CvdzqxU1_ljjNM-tDOxadzL1ERuLX/view?usp=sharing" TargetMode="External"/><Relationship Id="rId6" Type="http://schemas.openxmlformats.org/officeDocument/2006/relationships/hyperlink" Target="https://drive.google.com/file/d/1SK2nOhzfaPgK4-jvZe4QCmmlAWn5jOH_/view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2575050" y="1048295"/>
            <a:ext cx="9312900" cy="161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Times New Roman"/>
              <a:buNone/>
            </a:pPr>
            <a:r>
              <a:rPr b="1" lang="en-GB" sz="3500">
                <a:latin typeface="Times New Roman"/>
                <a:ea typeface="Times New Roman"/>
                <a:cs typeface="Times New Roman"/>
                <a:sym typeface="Times New Roman"/>
              </a:rPr>
              <a:t>IOT BASED CHILD SAFETY GADGET FOR CHILD SAFETY MONITORING AND NOTIFICATION</a:t>
            </a:r>
            <a:endParaRPr b="1"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4263525" y="3832075"/>
            <a:ext cx="7849800" cy="16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GB" sz="2200">
                <a:latin typeface="Times New Roman"/>
                <a:ea typeface="Times New Roman"/>
                <a:cs typeface="Times New Roman"/>
                <a:sym typeface="Times New Roman"/>
              </a:rPr>
              <a:t>Team ID: PNT2022TMID01804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GB" sz="2200">
                <a:latin typeface="Times New Roman"/>
                <a:ea typeface="Times New Roman"/>
                <a:cs typeface="Times New Roman"/>
                <a:sym typeface="Times New Roman"/>
              </a:rPr>
              <a:t>Team Lead: Pranesh.K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GB" sz="2200">
                <a:latin typeface="Times New Roman"/>
                <a:ea typeface="Times New Roman"/>
                <a:cs typeface="Times New Roman"/>
                <a:sym typeface="Times New Roman"/>
              </a:rPr>
              <a:t>Team Members: Sathurthi Anand.M.S, Sanjay.S, Shreeram.S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b="1" lang="en-GB" sz="3500">
                <a:latin typeface="Times New Roman"/>
                <a:ea typeface="Times New Roman"/>
                <a:cs typeface="Times New Roman"/>
                <a:sym typeface="Times New Roman"/>
              </a:rPr>
              <a:t>CLOUD</a:t>
            </a: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ANT</a:t>
            </a:r>
            <a:r>
              <a:rPr b="1" lang="en-GB" sz="3500">
                <a:latin typeface="Times New Roman"/>
                <a:ea typeface="Times New Roman"/>
                <a:cs typeface="Times New Roman"/>
                <a:sym typeface="Times New Roman"/>
              </a:rPr>
              <a:t> DATABASE</a:t>
            </a:r>
            <a:endParaRPr b="1" sz="3500"/>
          </a:p>
        </p:txBody>
      </p:sp>
      <p:sp>
        <p:nvSpPr>
          <p:cNvPr id="158" name="Google Shape;158;p10"/>
          <p:cNvSpPr txBox="1"/>
          <p:nvPr>
            <p:ph idx="1" type="body"/>
          </p:nvPr>
        </p:nvSpPr>
        <p:spPr>
          <a:xfrm>
            <a:off x="836148" y="1708788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GB" sz="2800"/>
              <a:t> 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Create a Dashboard for storing the child location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	It collects all the data obtained from the IBM  Watson, Node red and the MIT app inventor and store it.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GB"/>
              <a:t>	</a:t>
            </a:r>
            <a:endParaRPr/>
          </a:p>
        </p:txBody>
      </p:sp>
      <p:pic>
        <p:nvPicPr>
          <p:cNvPr id="159" name="Google Shape;1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1897" y="4161474"/>
            <a:ext cx="1727542" cy="1602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type="title"/>
          </p:nvPr>
        </p:nvSpPr>
        <p:spPr>
          <a:xfrm>
            <a:off x="677334" y="7583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DEMONSTRATION VIDEO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1"/>
          <p:cNvSpPr txBox="1"/>
          <p:nvPr>
            <p:ph idx="1" type="body"/>
          </p:nvPr>
        </p:nvSpPr>
        <p:spPr>
          <a:xfrm>
            <a:off x="677323" y="1763975"/>
            <a:ext cx="106920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3860" lvl="0" marL="3429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GitHub Link: </a:t>
            </a:r>
            <a:r>
              <a:rPr lang="en-GB" sz="24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2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https://github.com/IBM-EPBL/IBM-Project-14261-1659547652</a:t>
            </a:r>
            <a:endParaRPr sz="24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386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MIT App APK File Link:</a:t>
            </a:r>
            <a:r>
              <a:rPr lang="en-GB" sz="2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https://drive.google.com/file/d/1wl6CvdzqxU1_ljjNM-tDOxadzL1ERuLX/view?usp=sharing</a:t>
            </a:r>
            <a:endParaRPr sz="2400" u="sng">
              <a:solidFill>
                <a:schemeClr val="hlink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386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Project Demonstration Video Link:  </a:t>
            </a:r>
            <a:r>
              <a:rPr lang="en-GB" sz="24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https://drive.google.com/file/d/1SK2nOhzfaPgK4-jvZe4QCmmlAWn5jOH_/view?usp=sharing</a:t>
            </a:r>
            <a:endParaRPr sz="2400" u="sng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585691" y="634614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2"/>
          <p:cNvSpPr txBox="1"/>
          <p:nvPr>
            <p:ph idx="1" type="body"/>
          </p:nvPr>
        </p:nvSpPr>
        <p:spPr>
          <a:xfrm>
            <a:off x="941651" y="1832418"/>
            <a:ext cx="7752600" cy="4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Child’s surrounding can be located with the help of accurate and precise real time location.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Surrounding environment temperature,SOS light along with distress buzzers are provided in this system.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If child crosses the geofence call goes to the registered mobile numbers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3114" y="2571453"/>
            <a:ext cx="1560588" cy="285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b="1"/>
          </a:p>
        </p:txBody>
      </p:sp>
      <p:sp>
        <p:nvSpPr>
          <p:cNvPr id="178" name="Google Shape;178;p13"/>
          <p:cNvSpPr txBox="1"/>
          <p:nvPr>
            <p:ph idx="1" type="body"/>
          </p:nvPr>
        </p:nvSpPr>
        <p:spPr>
          <a:xfrm>
            <a:off x="596324" y="1260125"/>
            <a:ext cx="10277400" cy="45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30123" lvl="0" marL="342900" rtl="0" algn="l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●"/>
            </a:pPr>
            <a:r>
              <a:rPr lang="en-GB" sz="2600">
                <a:latin typeface="Times New Roman"/>
                <a:ea typeface="Times New Roman"/>
                <a:cs typeface="Times New Roman"/>
                <a:sym typeface="Times New Roman"/>
              </a:rPr>
              <a:t>Proceedings of the Third International Conference on Intelligent Communication   Technologies and Virtual Mobile Networks (ICICV 2021).Design of Wearable Device for Child Safety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●"/>
            </a:pPr>
            <a:r>
              <a:rPr lang="en-GB" sz="2600">
                <a:latin typeface="Times New Roman"/>
                <a:ea typeface="Times New Roman"/>
                <a:cs typeface="Times New Roman"/>
                <a:sym typeface="Times New Roman"/>
              </a:rPr>
              <a:t>Proceedings of 3</a:t>
            </a:r>
            <a:r>
              <a:rPr baseline="30000" lang="en-GB" sz="2600"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lang="en-GB" sz="2600">
                <a:latin typeface="Times New Roman"/>
                <a:ea typeface="Times New Roman"/>
                <a:cs typeface="Times New Roman"/>
                <a:sym typeface="Times New Roman"/>
              </a:rPr>
              <a:t> international conference on Integrated Intelligent Computing and Communication &amp; Security (ICIIC 2021)IOT based child security monitoring system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●"/>
            </a:pPr>
            <a:r>
              <a:rPr lang="en-GB" sz="2600">
                <a:latin typeface="Times New Roman"/>
                <a:ea typeface="Times New Roman"/>
                <a:cs typeface="Times New Roman"/>
                <a:sym typeface="Times New Roman"/>
              </a:rPr>
              <a:t> 2016 Second International Conference on Computational Intelligence &amp; Communication Technology- Child Safety &amp; Tracking Management System.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●"/>
            </a:pPr>
            <a:r>
              <a:rPr lang="en-GB" sz="2600">
                <a:latin typeface="Times New Roman"/>
                <a:ea typeface="Times New Roman"/>
                <a:cs typeface="Times New Roman"/>
                <a:sym typeface="Times New Roman"/>
              </a:rPr>
              <a:t>2020 IEEE 14th International Conference on Semantic Computing (ICSC) -IOT-enabled Smart Child Safety Digital System Architecture  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1797668" y="2157697"/>
            <a:ext cx="8596800" cy="16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b="1" lang="en-GB" sz="6000"/>
              <a:t>Thank You</a:t>
            </a:r>
            <a:endParaRPr b="1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677334" y="62357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b="1" lang="en-GB" sz="35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1190839" y="1626690"/>
            <a:ext cx="92847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Now a days parents are busy with their daily routine they are not able to concentrate on so much attention to their child safety.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In a modern day world we came up with an idea of creating an IOT device to monitor the child location with a geofence.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In this device the parents are able to monitor the child location lively and they know that their child is in the safe zone or not.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578860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GB" sz="3500"/>
              <a:t> </a:t>
            </a:r>
            <a:r>
              <a:rPr b="1" lang="en-GB" sz="3500">
                <a:latin typeface="Times New Roman"/>
                <a:ea typeface="Times New Roman"/>
                <a:cs typeface="Times New Roman"/>
                <a:sym typeface="Times New Roman"/>
              </a:rPr>
              <a:t>OBJECTIVE OF OU</a:t>
            </a: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R PROJECT</a:t>
            </a:r>
            <a:endParaRPr b="1" sz="3500"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777160" y="1273763"/>
            <a:ext cx="91842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Child tracker helps the parents in continuously monitoring the child’s location.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They can simply leave their children in school or parks and create a geofence around a particular location.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By continuously checking the child’s location notifications will be generated if the child crosses the geofence.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Notifications will be send to the sent according to the child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ren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location to their parents and caretakers.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714678" y="498748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b="1" lang="en-GB" sz="3500"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b="1"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425" y="1503798"/>
            <a:ext cx="8858100" cy="40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425666" y="61914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b="1" lang="en-GB" sz="3500">
                <a:latin typeface="Times New Roman"/>
                <a:ea typeface="Times New Roman"/>
                <a:cs typeface="Times New Roman"/>
                <a:sym typeface="Times New Roman"/>
              </a:rPr>
              <a:t>METHODOLOGIES</a:t>
            </a:r>
            <a:endParaRPr b="1"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9369" y="2119545"/>
            <a:ext cx="3118878" cy="484486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1800820" y="1711602"/>
            <a:ext cx="11177789" cy="5660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b="1" lang="en-GB" sz="2400">
                <a:latin typeface="Times New Roman"/>
                <a:ea typeface="Times New Roman"/>
                <a:cs typeface="Times New Roman"/>
                <a:sym typeface="Times New Roman"/>
              </a:rPr>
              <a:t>Python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b="1" lang="en-GB" sz="2400">
                <a:latin typeface="Times New Roman"/>
                <a:ea typeface="Times New Roman"/>
                <a:cs typeface="Times New Roman"/>
                <a:sym typeface="Times New Roman"/>
              </a:rPr>
              <a:t>IBM Watson Cloud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b="1" lang="en-GB" sz="2400">
                <a:latin typeface="Times New Roman"/>
                <a:ea typeface="Times New Roman"/>
                <a:cs typeface="Times New Roman"/>
                <a:sym typeface="Times New Roman"/>
              </a:rPr>
              <a:t>Node-Red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b="1" lang="en-GB" sz="2400">
                <a:latin typeface="Times New Roman"/>
                <a:ea typeface="Times New Roman"/>
                <a:cs typeface="Times New Roman"/>
                <a:sym typeface="Times New Roman"/>
              </a:rPr>
              <a:t>MIT app Inventor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b="1" lang="en-GB" sz="2400">
                <a:latin typeface="Times New Roman"/>
                <a:ea typeface="Times New Roman"/>
                <a:cs typeface="Times New Roman"/>
                <a:sym typeface="Times New Roman"/>
              </a:rPr>
              <a:t> Cloudant db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576597" y="584361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b="1" lang="en-GB" sz="3500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b="1"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6"/>
          <p:cNvSpPr txBox="1"/>
          <p:nvPr>
            <p:ph idx="1" type="body"/>
          </p:nvPr>
        </p:nvSpPr>
        <p:spPr>
          <a:xfrm>
            <a:off x="677323" y="1541600"/>
            <a:ext cx="105267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58408" lvl="0" marL="342900" rtl="0" algn="l">
              <a:spcBef>
                <a:spcPts val="0"/>
              </a:spcBef>
              <a:spcAft>
                <a:spcPts val="0"/>
              </a:spcAft>
              <a:buSzPct val="89127"/>
              <a:buChar char="●"/>
            </a:pPr>
            <a:r>
              <a:rPr lang="en-GB" sz="4414">
                <a:latin typeface="Times New Roman"/>
                <a:ea typeface="Times New Roman"/>
                <a:cs typeface="Times New Roman"/>
                <a:sym typeface="Times New Roman"/>
              </a:rPr>
              <a:t>We have to develop a python script to monitor the child location and then we have to create the geofence.</a:t>
            </a:r>
            <a:endParaRPr sz="441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408" lvl="0" marL="342900" rtl="0" algn="l">
              <a:spcBef>
                <a:spcPts val="1000"/>
              </a:spcBef>
              <a:spcAft>
                <a:spcPts val="0"/>
              </a:spcAft>
              <a:buSzPct val="89127"/>
              <a:buChar char="●"/>
            </a:pPr>
            <a:r>
              <a:rPr lang="en-GB" sz="4414">
                <a:latin typeface="Times New Roman"/>
                <a:ea typeface="Times New Roman"/>
                <a:cs typeface="Times New Roman"/>
                <a:sym typeface="Times New Roman"/>
              </a:rPr>
              <a:t>After creating the geofence we have to develop an alerting notification if the child crosses the geofence and also check the temperature value of the child surroundings.</a:t>
            </a:r>
            <a:endParaRPr sz="441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ct val="84705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4705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4705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4705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4705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4705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4705"/>
              <a:buNone/>
            </a:pPr>
            <a:r>
              <a:t/>
            </a:r>
            <a:endParaRPr/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9012" y="4153650"/>
            <a:ext cx="1573311" cy="1573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b="1" lang="en-GB" sz="3500">
                <a:latin typeface="Times New Roman"/>
                <a:ea typeface="Times New Roman"/>
                <a:cs typeface="Times New Roman"/>
                <a:sym typeface="Times New Roman"/>
              </a:rPr>
              <a:t>IBM WATSON</a:t>
            </a:r>
            <a:endParaRPr b="1"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889350" y="1791225"/>
            <a:ext cx="10050300" cy="3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IBM Watson IoT Platform is a fully managed, cloud-hosted service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 that makes it simple to derive value from Internet of Things (IoT) devices.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38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Configure the connection security and create API keys that are used in the Node-Red service for accessing the IBM platform.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38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Python program is linked to the  IBM Watson IOT platform.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2400"/>
          </a:p>
          <a:p>
            <a:pPr indent="-210820" lvl="0" marL="342900" rtl="0" algn="l">
              <a:spcBef>
                <a:spcPts val="100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2400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</p:txBody>
      </p:sp>
      <p:pic>
        <p:nvPicPr>
          <p:cNvPr id="138" name="Google Shape;13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140" y="5055693"/>
            <a:ext cx="1544990" cy="1510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466317" y="565469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ode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-Red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8"/>
          <p:cNvSpPr txBox="1"/>
          <p:nvPr>
            <p:ph idx="1" type="body"/>
          </p:nvPr>
        </p:nvSpPr>
        <p:spPr>
          <a:xfrm>
            <a:off x="466326" y="1665500"/>
            <a:ext cx="10638600" cy="3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Node-RED is a programming to create functionality by wiring together flows of data between nodes using a browser.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38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 It has gained tremendous popularity in the IoT space, by modeling bits of application functionality between IoT devices like sensors, cameras, and wireless routers.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38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In our project the node-red is used to connect the app and the IBM Watson.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8019" y="5098767"/>
            <a:ext cx="1260066" cy="1024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b="1" lang="en-GB" sz="3500">
                <a:latin typeface="Times New Roman"/>
                <a:ea typeface="Times New Roman"/>
                <a:cs typeface="Times New Roman"/>
                <a:sym typeface="Times New Roman"/>
              </a:rPr>
              <a:t>MIT APP </a:t>
            </a: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INVENTOR</a:t>
            </a:r>
            <a:endParaRPr b="1"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9"/>
          <p:cNvSpPr txBox="1"/>
          <p:nvPr>
            <p:ph idx="1" type="body"/>
          </p:nvPr>
        </p:nvSpPr>
        <p:spPr>
          <a:xfrm>
            <a:off x="1002074" y="1741125"/>
            <a:ext cx="9871500" cy="3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623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MIT App Inventor is a web application integrated development environment originally provided by Google, and now maintained by the Massachusetts Institute of Technology.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23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We have to develop a app in MIT app inventor.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23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And then we have to connect the node red and the MIT app inventor.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23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The MIT app inventor displays the collected information.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4452" y="5047103"/>
            <a:ext cx="174307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2022-11-15T10:00:00Z</dcterms:created>
  <dc:creator>Mithun 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FCF1690E65E04E47BBBC0F0BB0410F78</vt:lpwstr>
  </property>
  <property fmtid="{D5CDD505-2E9C-101B-9397-08002B2CF9AE}" pid="3" name="KSOProductBuildVer">
    <vt:lpwstr>1033-11.2.0.11380</vt:lpwstr>
  </property>
</Properties>
</file>