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14052550"/>
  <p:notesSz cx="20104100" cy="14052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356290"/>
            <a:ext cx="17088486" cy="295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869428"/>
            <a:ext cx="14072870" cy="351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232086"/>
            <a:ext cx="8745284" cy="9274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232086"/>
            <a:ext cx="8745284" cy="9274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0184" y="5028210"/>
            <a:ext cx="0" cy="972185"/>
          </a:xfrm>
          <a:custGeom>
            <a:avLst/>
            <a:gdLst/>
            <a:ahLst/>
            <a:cxnLst/>
            <a:rect l="l" t="t" r="r" b="b"/>
            <a:pathLst>
              <a:path w="0" h="972185">
                <a:moveTo>
                  <a:pt x="-5" y="227"/>
                </a:moveTo>
                <a:lnTo>
                  <a:pt x="-5" y="972388"/>
                </a:lnTo>
              </a:path>
            </a:pathLst>
          </a:custGeom>
          <a:ln w="10097">
            <a:solidFill>
              <a:srgbClr val="F9E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9229" y="5959120"/>
            <a:ext cx="40640" cy="52705"/>
          </a:xfrm>
          <a:custGeom>
            <a:avLst/>
            <a:gdLst/>
            <a:ahLst/>
            <a:cxnLst/>
            <a:rect l="l" t="t" r="r" b="b"/>
            <a:pathLst>
              <a:path w="40639" h="52704">
                <a:moveTo>
                  <a:pt x="40634" y="204"/>
                </a:moveTo>
                <a:lnTo>
                  <a:pt x="34919" y="4014"/>
                </a:lnTo>
                <a:lnTo>
                  <a:pt x="27934" y="6554"/>
                </a:lnTo>
                <a:lnTo>
                  <a:pt x="12694" y="6554"/>
                </a:lnTo>
                <a:lnTo>
                  <a:pt x="5710" y="4014"/>
                </a:lnTo>
                <a:lnTo>
                  <a:pt x="-4" y="204"/>
                </a:lnTo>
                <a:lnTo>
                  <a:pt x="20314" y="52908"/>
                </a:lnTo>
                <a:lnTo>
                  <a:pt x="40634" y="204"/>
                </a:lnTo>
                <a:close/>
              </a:path>
            </a:pathLst>
          </a:custGeom>
          <a:solidFill>
            <a:srgbClr val="F9E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0185" y="3073680"/>
            <a:ext cx="0" cy="817244"/>
          </a:xfrm>
          <a:custGeom>
            <a:avLst/>
            <a:gdLst/>
            <a:ahLst/>
            <a:cxnLst/>
            <a:rect l="l" t="t" r="r" b="b"/>
            <a:pathLst>
              <a:path w="0" h="817245">
                <a:moveTo>
                  <a:pt x="-5" y="277"/>
                </a:moveTo>
                <a:lnTo>
                  <a:pt x="-5" y="817501"/>
                </a:lnTo>
              </a:path>
            </a:pathLst>
          </a:custGeom>
          <a:ln w="10097">
            <a:solidFill>
              <a:srgbClr val="F9E4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9865" y="3060980"/>
            <a:ext cx="40640" cy="52705"/>
          </a:xfrm>
          <a:custGeom>
            <a:avLst/>
            <a:gdLst/>
            <a:ahLst/>
            <a:cxnLst/>
            <a:rect l="l" t="t" r="r" b="b"/>
            <a:pathLst>
              <a:path w="40639" h="52705">
                <a:moveTo>
                  <a:pt x="20314" y="277"/>
                </a:moveTo>
                <a:lnTo>
                  <a:pt x="-4" y="52981"/>
                </a:lnTo>
                <a:lnTo>
                  <a:pt x="5710" y="48536"/>
                </a:lnTo>
                <a:lnTo>
                  <a:pt x="12694" y="46631"/>
                </a:lnTo>
                <a:lnTo>
                  <a:pt x="27934" y="46631"/>
                </a:lnTo>
                <a:lnTo>
                  <a:pt x="34919" y="48536"/>
                </a:lnTo>
                <a:lnTo>
                  <a:pt x="40634" y="52981"/>
                </a:lnTo>
                <a:lnTo>
                  <a:pt x="20314" y="277"/>
                </a:lnTo>
                <a:close/>
              </a:path>
            </a:pathLst>
          </a:custGeom>
          <a:solidFill>
            <a:srgbClr val="F9E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3510" y="3890925"/>
            <a:ext cx="152400" cy="1137285"/>
          </a:xfrm>
          <a:custGeom>
            <a:avLst/>
            <a:gdLst/>
            <a:ahLst/>
            <a:cxnLst/>
            <a:rect l="l" t="t" r="r" b="b"/>
            <a:pathLst>
              <a:path w="152400" h="1137285">
                <a:moveTo>
                  <a:pt x="152392" y="256"/>
                </a:moveTo>
                <a:lnTo>
                  <a:pt x="-3" y="256"/>
                </a:lnTo>
                <a:lnTo>
                  <a:pt x="-3" y="1137512"/>
                </a:lnTo>
                <a:lnTo>
                  <a:pt x="152392" y="1137512"/>
                </a:lnTo>
                <a:lnTo>
                  <a:pt x="152392" y="25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8600" y="2111655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80" h="284480">
                <a:moveTo>
                  <a:pt x="142230" y="301"/>
                </a:moveTo>
                <a:lnTo>
                  <a:pt x="97146" y="7286"/>
                </a:lnTo>
                <a:lnTo>
                  <a:pt x="58412" y="27605"/>
                </a:lnTo>
                <a:lnTo>
                  <a:pt x="27298" y="58720"/>
                </a:lnTo>
                <a:lnTo>
                  <a:pt x="6979" y="97454"/>
                </a:lnTo>
                <a:lnTo>
                  <a:pt x="-5" y="142538"/>
                </a:lnTo>
                <a:lnTo>
                  <a:pt x="6979" y="187621"/>
                </a:lnTo>
                <a:lnTo>
                  <a:pt x="27298" y="226990"/>
                </a:lnTo>
                <a:lnTo>
                  <a:pt x="58412" y="257470"/>
                </a:lnTo>
                <a:lnTo>
                  <a:pt x="97146" y="277789"/>
                </a:lnTo>
                <a:lnTo>
                  <a:pt x="142230" y="284774"/>
                </a:lnTo>
                <a:lnTo>
                  <a:pt x="187314" y="277789"/>
                </a:lnTo>
                <a:lnTo>
                  <a:pt x="226048" y="257470"/>
                </a:lnTo>
                <a:lnTo>
                  <a:pt x="257162" y="226990"/>
                </a:lnTo>
                <a:lnTo>
                  <a:pt x="267957" y="206036"/>
                </a:lnTo>
                <a:lnTo>
                  <a:pt x="137150" y="206036"/>
                </a:lnTo>
                <a:lnTo>
                  <a:pt x="137150" y="129838"/>
                </a:lnTo>
                <a:lnTo>
                  <a:pt x="116831" y="129838"/>
                </a:lnTo>
                <a:lnTo>
                  <a:pt x="103496" y="116503"/>
                </a:lnTo>
                <a:lnTo>
                  <a:pt x="140325" y="79674"/>
                </a:lnTo>
                <a:lnTo>
                  <a:pt x="267957" y="79674"/>
                </a:lnTo>
                <a:lnTo>
                  <a:pt x="257162" y="58720"/>
                </a:lnTo>
                <a:lnTo>
                  <a:pt x="226048" y="27605"/>
                </a:lnTo>
                <a:lnTo>
                  <a:pt x="187314" y="7286"/>
                </a:lnTo>
                <a:lnTo>
                  <a:pt x="142230" y="301"/>
                </a:lnTo>
                <a:close/>
              </a:path>
              <a:path w="284480" h="284480">
                <a:moveTo>
                  <a:pt x="267957" y="79674"/>
                </a:moveTo>
                <a:lnTo>
                  <a:pt x="159375" y="79674"/>
                </a:lnTo>
                <a:lnTo>
                  <a:pt x="159375" y="206036"/>
                </a:lnTo>
                <a:lnTo>
                  <a:pt x="267957" y="206036"/>
                </a:lnTo>
                <a:lnTo>
                  <a:pt x="277482" y="187621"/>
                </a:lnTo>
                <a:lnTo>
                  <a:pt x="284467" y="142538"/>
                </a:lnTo>
                <a:lnTo>
                  <a:pt x="277482" y="97454"/>
                </a:lnTo>
                <a:lnTo>
                  <a:pt x="267957" y="79674"/>
                </a:lnTo>
                <a:close/>
              </a:path>
              <a:path w="284480" h="284480">
                <a:moveTo>
                  <a:pt x="137150" y="108248"/>
                </a:moveTo>
                <a:lnTo>
                  <a:pt x="116831" y="129838"/>
                </a:lnTo>
                <a:lnTo>
                  <a:pt x="137150" y="129838"/>
                </a:lnTo>
                <a:lnTo>
                  <a:pt x="137150" y="108248"/>
                </a:lnTo>
                <a:close/>
              </a:path>
            </a:pathLst>
          </a:custGeom>
          <a:solidFill>
            <a:srgbClr val="F9E4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2102"/>
            <a:ext cx="18093690" cy="2248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32086"/>
            <a:ext cx="18093690" cy="9274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3068872"/>
            <a:ext cx="6433312" cy="702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3068872"/>
            <a:ext cx="4623943" cy="702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3068872"/>
            <a:ext cx="4623943" cy="702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jpg"/><Relationship Id="rId26" Type="http://schemas.openxmlformats.org/officeDocument/2006/relationships/image" Target="../media/image25.jp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jpg"/><Relationship Id="rId31" Type="http://schemas.openxmlformats.org/officeDocument/2006/relationships/image" Target="../media/image30.jp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jp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00" y="2192727"/>
            <a:ext cx="2516505" cy="1703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685" marR="585470">
              <a:lnSpc>
                <a:spcPct val="103899"/>
              </a:lnSpc>
              <a:spcBef>
                <a:spcPts val="55"/>
              </a:spcBef>
            </a:pPr>
            <a:r>
              <a:rPr dirty="0" sz="900" spc="-5">
                <a:solidFill>
                  <a:srgbClr val="424242"/>
                </a:solidFill>
                <a:latin typeface="Georgia"/>
                <a:cs typeface="Georgia"/>
              </a:rPr>
              <a:t>Visualize</a:t>
            </a:r>
            <a:r>
              <a:rPr dirty="0" sz="900" spc="1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>
                <a:solidFill>
                  <a:srgbClr val="424242"/>
                </a:solidFill>
                <a:latin typeface="Georgia"/>
                <a:cs typeface="Georgia"/>
              </a:rPr>
              <a:t>the</a:t>
            </a:r>
            <a:r>
              <a:rPr dirty="0" sz="900" spc="2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 b="1">
                <a:solidFill>
                  <a:srgbClr val="424242"/>
                </a:solidFill>
                <a:latin typeface="Georgia"/>
                <a:cs typeface="Georgia"/>
              </a:rPr>
              <a:t>Customer</a:t>
            </a:r>
            <a:r>
              <a:rPr dirty="0" sz="900" spc="20" b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>
                <a:solidFill>
                  <a:srgbClr val="424242"/>
                </a:solidFill>
                <a:latin typeface="Georgia"/>
                <a:cs typeface="Georgia"/>
              </a:rPr>
              <a:t>and </a:t>
            </a:r>
            <a:r>
              <a:rPr dirty="0" sz="900" spc="5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 b="1">
                <a:solidFill>
                  <a:srgbClr val="424242"/>
                </a:solidFill>
                <a:latin typeface="Georgia"/>
                <a:cs typeface="Georgia"/>
              </a:rPr>
              <a:t>Employee</a:t>
            </a:r>
            <a:r>
              <a:rPr dirty="0" sz="900" spc="20" b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>
                <a:solidFill>
                  <a:srgbClr val="424242"/>
                </a:solidFill>
                <a:latin typeface="Georgia"/>
                <a:cs typeface="Georgia"/>
              </a:rPr>
              <a:t>interactionsand </a:t>
            </a:r>
            <a:r>
              <a:rPr dirty="0" sz="900" spc="5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15">
                <a:solidFill>
                  <a:srgbClr val="424242"/>
                </a:solidFill>
                <a:latin typeface="Georgia"/>
                <a:cs typeface="Georgia"/>
              </a:rPr>
              <a:t>touchpoints</a:t>
            </a:r>
            <a:r>
              <a:rPr dirty="0" sz="900" spc="-15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15">
                <a:solidFill>
                  <a:srgbClr val="424242"/>
                </a:solidFill>
                <a:latin typeface="Georgia"/>
                <a:cs typeface="Georgia"/>
              </a:rPr>
              <a:t>using</a:t>
            </a:r>
            <a:r>
              <a:rPr dirty="0" sz="900" spc="-5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15">
                <a:solidFill>
                  <a:srgbClr val="424242"/>
                </a:solidFill>
                <a:latin typeface="Georgia"/>
                <a:cs typeface="Georgia"/>
              </a:rPr>
              <a:t>Journey</a:t>
            </a:r>
            <a:r>
              <a:rPr dirty="0" sz="900" spc="-1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20">
                <a:solidFill>
                  <a:srgbClr val="424242"/>
                </a:solidFill>
                <a:latin typeface="Georgia"/>
                <a:cs typeface="Georgia"/>
              </a:rPr>
              <a:t>Mapping</a:t>
            </a:r>
            <a:endParaRPr sz="900">
              <a:latin typeface="Georgia"/>
              <a:cs typeface="Georgia"/>
            </a:endParaRPr>
          </a:p>
          <a:p>
            <a:pPr algn="just" marL="17145" marR="49530" indent="-5080">
              <a:lnSpc>
                <a:spcPts val="1019"/>
              </a:lnSpc>
              <a:spcBef>
                <a:spcPts val="720"/>
              </a:spcBef>
            </a:pP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Workingasagroup,maptheexperienceofthepeopl </a:t>
            </a:r>
            <a:r>
              <a:rPr dirty="0" sz="900" spc="-210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eyourcompanyservesleveragingthecustomerlife </a:t>
            </a:r>
            <a:r>
              <a:rPr dirty="0" sz="900" spc="-210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cycle.</a:t>
            </a:r>
            <a:endParaRPr sz="900">
              <a:latin typeface="Georgia"/>
              <a:cs typeface="Georgia"/>
            </a:endParaRPr>
          </a:p>
          <a:p>
            <a:pPr marL="17145" marR="24130">
              <a:lnSpc>
                <a:spcPts val="1019"/>
              </a:lnSpc>
            </a:pP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Includecustomerbehaviors,touchpoints,andattit </a:t>
            </a:r>
            <a:r>
              <a:rPr dirty="0" sz="900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udes/emotions.Next,maptheexperienceoftheemp</a:t>
            </a:r>
            <a:endParaRPr sz="900">
              <a:latin typeface="Georgia"/>
              <a:cs typeface="Georgia"/>
            </a:endParaRPr>
          </a:p>
          <a:p>
            <a:pPr marL="17145" marR="5080">
              <a:lnSpc>
                <a:spcPts val="1019"/>
              </a:lnSpc>
              <a:spcBef>
                <a:spcPts val="15"/>
              </a:spcBef>
            </a:pP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loyees </a:t>
            </a:r>
            <a:r>
              <a:rPr dirty="0" sz="900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10" i="1">
                <a:solidFill>
                  <a:srgbClr val="424242"/>
                </a:solidFill>
                <a:latin typeface="Georgia"/>
                <a:cs typeface="Georgia"/>
              </a:rPr>
              <a:t>engagedinfacilitatinganddeliveringthecustomere</a:t>
            </a:r>
            <a:endParaRPr sz="900">
              <a:latin typeface="Georgia"/>
              <a:cs typeface="Georgia"/>
            </a:endParaRPr>
          </a:p>
          <a:p>
            <a:pPr marL="17145" marR="8890">
              <a:lnSpc>
                <a:spcPts val="1019"/>
              </a:lnSpc>
            </a:pPr>
            <a:r>
              <a:rPr dirty="0" sz="900" spc="-10" i="1">
                <a:solidFill>
                  <a:srgbClr val="424242"/>
                </a:solidFill>
                <a:latin typeface="Georgia"/>
                <a:cs typeface="Georgia"/>
              </a:rPr>
              <a:t>xperience.Includeinternalprocesses,teams/group </a:t>
            </a:r>
            <a:r>
              <a:rPr dirty="0" sz="900" spc="-204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 spc="-10" i="1">
                <a:solidFill>
                  <a:srgbClr val="424242"/>
                </a:solidFill>
                <a:latin typeface="Georgia"/>
                <a:cs typeface="Georgia"/>
              </a:rPr>
              <a:t>s,systems/ </a:t>
            </a:r>
            <a:r>
              <a:rPr dirty="0" sz="900" spc="-5" i="1">
                <a:solidFill>
                  <a:srgbClr val="424242"/>
                </a:solidFill>
                <a:latin typeface="Georgia"/>
                <a:cs typeface="Georgia"/>
              </a:rPr>
              <a:t>toolsandpainpoints.</a:t>
            </a:r>
            <a:r>
              <a:rPr dirty="0" sz="900" spc="-15" i="1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dirty="0" sz="900">
                <a:solidFill>
                  <a:srgbClr val="F9E458"/>
                </a:solidFill>
                <a:latin typeface="Georgia"/>
                <a:cs typeface="Georgia"/>
              </a:rPr>
              <a:t>4</a:t>
            </a:r>
            <a:r>
              <a:rPr dirty="0" sz="900" spc="-30">
                <a:solidFill>
                  <a:srgbClr val="F9E458"/>
                </a:solidFill>
                <a:latin typeface="Georgia"/>
                <a:cs typeface="Georgia"/>
              </a:rPr>
              <a:t> </a:t>
            </a:r>
            <a:r>
              <a:rPr dirty="0" sz="900" spc="-5">
                <a:solidFill>
                  <a:srgbClr val="F9E458"/>
                </a:solidFill>
                <a:latin typeface="Georgia"/>
                <a:cs typeface="Georgia"/>
              </a:rPr>
              <a:t>hours</a:t>
            </a:r>
            <a:endParaRPr sz="9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2744" y="0"/>
            <a:ext cx="435862" cy="8831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6926" y="4941591"/>
            <a:ext cx="19421475" cy="5888990"/>
            <a:chOff x="336926" y="4941591"/>
            <a:chExt cx="19421475" cy="5888990"/>
          </a:xfrm>
        </p:grpSpPr>
        <p:sp>
          <p:nvSpPr>
            <p:cNvPr id="5" name="object 5"/>
            <p:cNvSpPr/>
            <p:nvPr/>
          </p:nvSpPr>
          <p:spPr>
            <a:xfrm>
              <a:off x="358775" y="4943755"/>
              <a:ext cx="19044920" cy="676275"/>
            </a:xfrm>
            <a:custGeom>
              <a:avLst/>
              <a:gdLst/>
              <a:ahLst/>
              <a:cxnLst/>
              <a:rect l="l" t="t" r="r" b="b"/>
              <a:pathLst>
                <a:path w="19044920" h="676275">
                  <a:moveTo>
                    <a:pt x="19044429" y="230"/>
                  </a:moveTo>
                  <a:lnTo>
                    <a:pt x="-9" y="230"/>
                  </a:lnTo>
                  <a:lnTo>
                    <a:pt x="-9" y="676487"/>
                  </a:lnTo>
                  <a:lnTo>
                    <a:pt x="19044429" y="676487"/>
                  </a:lnTo>
                  <a:lnTo>
                    <a:pt x="19044429" y="2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8775" y="4943755"/>
              <a:ext cx="19044920" cy="676275"/>
            </a:xfrm>
            <a:custGeom>
              <a:avLst/>
              <a:gdLst/>
              <a:ahLst/>
              <a:cxnLst/>
              <a:rect l="l" t="t" r="r" b="b"/>
              <a:pathLst>
                <a:path w="19044920" h="676275">
                  <a:moveTo>
                    <a:pt x="-9" y="676487"/>
                  </a:moveTo>
                  <a:lnTo>
                    <a:pt x="19044429" y="676487"/>
                  </a:lnTo>
                  <a:lnTo>
                    <a:pt x="19044429" y="230"/>
                  </a:lnTo>
                  <a:lnTo>
                    <a:pt x="-9" y="230"/>
                  </a:lnTo>
                  <a:lnTo>
                    <a:pt x="-9" y="676487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9664" y="5247285"/>
              <a:ext cx="539750" cy="78105"/>
            </a:xfrm>
            <a:custGeom>
              <a:avLst/>
              <a:gdLst/>
              <a:ahLst/>
              <a:cxnLst/>
              <a:rect l="l" t="t" r="r" b="b"/>
              <a:pathLst>
                <a:path w="539750" h="78104">
                  <a:moveTo>
                    <a:pt x="527643" y="53561"/>
                  </a:moveTo>
                  <a:lnTo>
                    <a:pt x="502878" y="53561"/>
                  </a:lnTo>
                  <a:lnTo>
                    <a:pt x="502878" y="78325"/>
                  </a:lnTo>
                  <a:lnTo>
                    <a:pt x="527643" y="53561"/>
                  </a:lnTo>
                  <a:close/>
                </a:path>
                <a:path w="539750" h="78104">
                  <a:moveTo>
                    <a:pt x="102203" y="222"/>
                  </a:moveTo>
                  <a:lnTo>
                    <a:pt x="89504" y="2127"/>
                  </a:lnTo>
                  <a:lnTo>
                    <a:pt x="78709" y="8477"/>
                  </a:lnTo>
                  <a:lnTo>
                    <a:pt x="70454" y="17366"/>
                  </a:lnTo>
                  <a:lnTo>
                    <a:pt x="65374" y="29431"/>
                  </a:lnTo>
                  <a:lnTo>
                    <a:pt x="-28" y="29431"/>
                  </a:lnTo>
                  <a:lnTo>
                    <a:pt x="-28" y="53561"/>
                  </a:lnTo>
                  <a:lnTo>
                    <a:pt x="67914" y="53561"/>
                  </a:lnTo>
                  <a:lnTo>
                    <a:pt x="73629" y="62450"/>
                  </a:lnTo>
                  <a:lnTo>
                    <a:pt x="81884" y="69435"/>
                  </a:lnTo>
                  <a:lnTo>
                    <a:pt x="91409" y="73880"/>
                  </a:lnTo>
                  <a:lnTo>
                    <a:pt x="102203" y="75785"/>
                  </a:lnTo>
                  <a:lnTo>
                    <a:pt x="113633" y="73880"/>
                  </a:lnTo>
                  <a:lnTo>
                    <a:pt x="123158" y="69435"/>
                  </a:lnTo>
                  <a:lnTo>
                    <a:pt x="130778" y="62450"/>
                  </a:lnTo>
                  <a:lnTo>
                    <a:pt x="132048" y="60545"/>
                  </a:lnTo>
                  <a:lnTo>
                    <a:pt x="102203" y="60545"/>
                  </a:lnTo>
                  <a:lnTo>
                    <a:pt x="93314" y="58640"/>
                  </a:lnTo>
                  <a:lnTo>
                    <a:pt x="86329" y="53561"/>
                  </a:lnTo>
                  <a:lnTo>
                    <a:pt x="81249" y="46576"/>
                  </a:lnTo>
                  <a:lnTo>
                    <a:pt x="79344" y="37686"/>
                  </a:lnTo>
                  <a:lnTo>
                    <a:pt x="81249" y="28796"/>
                  </a:lnTo>
                  <a:lnTo>
                    <a:pt x="86329" y="21811"/>
                  </a:lnTo>
                  <a:lnTo>
                    <a:pt x="93314" y="16731"/>
                  </a:lnTo>
                  <a:lnTo>
                    <a:pt x="102203" y="14827"/>
                  </a:lnTo>
                  <a:lnTo>
                    <a:pt x="132048" y="14827"/>
                  </a:lnTo>
                  <a:lnTo>
                    <a:pt x="126333" y="8477"/>
                  </a:lnTo>
                  <a:lnTo>
                    <a:pt x="115538" y="2127"/>
                  </a:lnTo>
                  <a:lnTo>
                    <a:pt x="102203" y="222"/>
                  </a:lnTo>
                  <a:close/>
                </a:path>
                <a:path w="539750" h="78104">
                  <a:moveTo>
                    <a:pt x="237455" y="53561"/>
                  </a:moveTo>
                  <a:lnTo>
                    <a:pt x="219040" y="53561"/>
                  </a:lnTo>
                  <a:lnTo>
                    <a:pt x="224755" y="62450"/>
                  </a:lnTo>
                  <a:lnTo>
                    <a:pt x="233010" y="69435"/>
                  </a:lnTo>
                  <a:lnTo>
                    <a:pt x="242535" y="73880"/>
                  </a:lnTo>
                  <a:lnTo>
                    <a:pt x="253330" y="75785"/>
                  </a:lnTo>
                  <a:lnTo>
                    <a:pt x="264124" y="73880"/>
                  </a:lnTo>
                  <a:lnTo>
                    <a:pt x="274284" y="69435"/>
                  </a:lnTo>
                  <a:lnTo>
                    <a:pt x="281904" y="62450"/>
                  </a:lnTo>
                  <a:lnTo>
                    <a:pt x="283174" y="60545"/>
                  </a:lnTo>
                  <a:lnTo>
                    <a:pt x="253330" y="60545"/>
                  </a:lnTo>
                  <a:lnTo>
                    <a:pt x="244440" y="58640"/>
                  </a:lnTo>
                  <a:lnTo>
                    <a:pt x="237455" y="53561"/>
                  </a:lnTo>
                  <a:close/>
                </a:path>
                <a:path w="539750" h="78104">
                  <a:moveTo>
                    <a:pt x="388581" y="53561"/>
                  </a:moveTo>
                  <a:lnTo>
                    <a:pt x="370167" y="53561"/>
                  </a:lnTo>
                  <a:lnTo>
                    <a:pt x="375881" y="62450"/>
                  </a:lnTo>
                  <a:lnTo>
                    <a:pt x="384136" y="69435"/>
                  </a:lnTo>
                  <a:lnTo>
                    <a:pt x="393661" y="73880"/>
                  </a:lnTo>
                  <a:lnTo>
                    <a:pt x="404456" y="75785"/>
                  </a:lnTo>
                  <a:lnTo>
                    <a:pt x="415250" y="73880"/>
                  </a:lnTo>
                  <a:lnTo>
                    <a:pt x="424775" y="69435"/>
                  </a:lnTo>
                  <a:lnTo>
                    <a:pt x="433030" y="62450"/>
                  </a:lnTo>
                  <a:lnTo>
                    <a:pt x="434300" y="60545"/>
                  </a:lnTo>
                  <a:lnTo>
                    <a:pt x="404456" y="60545"/>
                  </a:lnTo>
                  <a:lnTo>
                    <a:pt x="395566" y="58640"/>
                  </a:lnTo>
                  <a:lnTo>
                    <a:pt x="388581" y="53561"/>
                  </a:lnTo>
                  <a:close/>
                </a:path>
                <a:path w="539750" h="78104">
                  <a:moveTo>
                    <a:pt x="132048" y="14827"/>
                  </a:moveTo>
                  <a:lnTo>
                    <a:pt x="102203" y="14827"/>
                  </a:lnTo>
                  <a:lnTo>
                    <a:pt x="111093" y="16731"/>
                  </a:lnTo>
                  <a:lnTo>
                    <a:pt x="118713" y="21811"/>
                  </a:lnTo>
                  <a:lnTo>
                    <a:pt x="123793" y="28796"/>
                  </a:lnTo>
                  <a:lnTo>
                    <a:pt x="125063" y="37686"/>
                  </a:lnTo>
                  <a:lnTo>
                    <a:pt x="123793" y="46576"/>
                  </a:lnTo>
                  <a:lnTo>
                    <a:pt x="118713" y="53561"/>
                  </a:lnTo>
                  <a:lnTo>
                    <a:pt x="111093" y="58640"/>
                  </a:lnTo>
                  <a:lnTo>
                    <a:pt x="102203" y="60545"/>
                  </a:lnTo>
                  <a:lnTo>
                    <a:pt x="132048" y="60545"/>
                  </a:lnTo>
                  <a:lnTo>
                    <a:pt x="136493" y="53561"/>
                  </a:lnTo>
                  <a:lnTo>
                    <a:pt x="237455" y="53561"/>
                  </a:lnTo>
                  <a:lnTo>
                    <a:pt x="232375" y="46576"/>
                  </a:lnTo>
                  <a:lnTo>
                    <a:pt x="230470" y="37686"/>
                  </a:lnTo>
                  <a:lnTo>
                    <a:pt x="232375" y="29431"/>
                  </a:lnTo>
                  <a:lnTo>
                    <a:pt x="139032" y="29431"/>
                  </a:lnTo>
                  <a:lnTo>
                    <a:pt x="134588" y="17366"/>
                  </a:lnTo>
                  <a:lnTo>
                    <a:pt x="132048" y="14827"/>
                  </a:lnTo>
                  <a:close/>
                </a:path>
                <a:path w="539750" h="78104">
                  <a:moveTo>
                    <a:pt x="283174" y="14827"/>
                  </a:moveTo>
                  <a:lnTo>
                    <a:pt x="253330" y="14827"/>
                  </a:lnTo>
                  <a:lnTo>
                    <a:pt x="262219" y="16731"/>
                  </a:lnTo>
                  <a:lnTo>
                    <a:pt x="269839" y="21811"/>
                  </a:lnTo>
                  <a:lnTo>
                    <a:pt x="274284" y="28796"/>
                  </a:lnTo>
                  <a:lnTo>
                    <a:pt x="276189" y="37686"/>
                  </a:lnTo>
                  <a:lnTo>
                    <a:pt x="274284" y="46576"/>
                  </a:lnTo>
                  <a:lnTo>
                    <a:pt x="269839" y="53561"/>
                  </a:lnTo>
                  <a:lnTo>
                    <a:pt x="262219" y="58640"/>
                  </a:lnTo>
                  <a:lnTo>
                    <a:pt x="253330" y="60545"/>
                  </a:lnTo>
                  <a:lnTo>
                    <a:pt x="283174" y="60545"/>
                  </a:lnTo>
                  <a:lnTo>
                    <a:pt x="287619" y="53561"/>
                  </a:lnTo>
                  <a:lnTo>
                    <a:pt x="387946" y="53561"/>
                  </a:lnTo>
                  <a:lnTo>
                    <a:pt x="383501" y="46576"/>
                  </a:lnTo>
                  <a:lnTo>
                    <a:pt x="381596" y="37686"/>
                  </a:lnTo>
                  <a:lnTo>
                    <a:pt x="383501" y="29431"/>
                  </a:lnTo>
                  <a:lnTo>
                    <a:pt x="290159" y="29431"/>
                  </a:lnTo>
                  <a:lnTo>
                    <a:pt x="285714" y="17366"/>
                  </a:lnTo>
                  <a:lnTo>
                    <a:pt x="283174" y="14827"/>
                  </a:lnTo>
                  <a:close/>
                </a:path>
                <a:path w="539750" h="78104">
                  <a:moveTo>
                    <a:pt x="434300" y="14827"/>
                  </a:moveTo>
                  <a:lnTo>
                    <a:pt x="404456" y="14827"/>
                  </a:lnTo>
                  <a:lnTo>
                    <a:pt x="413346" y="16731"/>
                  </a:lnTo>
                  <a:lnTo>
                    <a:pt x="420330" y="21811"/>
                  </a:lnTo>
                  <a:lnTo>
                    <a:pt x="425410" y="28796"/>
                  </a:lnTo>
                  <a:lnTo>
                    <a:pt x="427315" y="37686"/>
                  </a:lnTo>
                  <a:lnTo>
                    <a:pt x="425410" y="46576"/>
                  </a:lnTo>
                  <a:lnTo>
                    <a:pt x="420330" y="53561"/>
                  </a:lnTo>
                  <a:lnTo>
                    <a:pt x="413346" y="58640"/>
                  </a:lnTo>
                  <a:lnTo>
                    <a:pt x="404456" y="60545"/>
                  </a:lnTo>
                  <a:lnTo>
                    <a:pt x="434300" y="60545"/>
                  </a:lnTo>
                  <a:lnTo>
                    <a:pt x="438745" y="53561"/>
                  </a:lnTo>
                  <a:lnTo>
                    <a:pt x="527643" y="53561"/>
                  </a:lnTo>
                  <a:lnTo>
                    <a:pt x="539707" y="41496"/>
                  </a:lnTo>
                  <a:lnTo>
                    <a:pt x="527008" y="29431"/>
                  </a:lnTo>
                  <a:lnTo>
                    <a:pt x="441285" y="29431"/>
                  </a:lnTo>
                  <a:lnTo>
                    <a:pt x="436205" y="17366"/>
                  </a:lnTo>
                  <a:lnTo>
                    <a:pt x="434300" y="14827"/>
                  </a:lnTo>
                  <a:close/>
                </a:path>
                <a:path w="539750" h="78104">
                  <a:moveTo>
                    <a:pt x="253330" y="222"/>
                  </a:moveTo>
                  <a:lnTo>
                    <a:pt x="240630" y="2127"/>
                  </a:lnTo>
                  <a:lnTo>
                    <a:pt x="229835" y="8477"/>
                  </a:lnTo>
                  <a:lnTo>
                    <a:pt x="221580" y="17366"/>
                  </a:lnTo>
                  <a:lnTo>
                    <a:pt x="216500" y="29431"/>
                  </a:lnTo>
                  <a:lnTo>
                    <a:pt x="232375" y="29431"/>
                  </a:lnTo>
                  <a:lnTo>
                    <a:pt x="232375" y="28796"/>
                  </a:lnTo>
                  <a:lnTo>
                    <a:pt x="237455" y="21811"/>
                  </a:lnTo>
                  <a:lnTo>
                    <a:pt x="244440" y="16731"/>
                  </a:lnTo>
                  <a:lnTo>
                    <a:pt x="253330" y="14827"/>
                  </a:lnTo>
                  <a:lnTo>
                    <a:pt x="283174" y="14827"/>
                  </a:lnTo>
                  <a:lnTo>
                    <a:pt x="277459" y="8477"/>
                  </a:lnTo>
                  <a:lnTo>
                    <a:pt x="266029" y="2127"/>
                  </a:lnTo>
                  <a:lnTo>
                    <a:pt x="253330" y="222"/>
                  </a:lnTo>
                  <a:close/>
                </a:path>
                <a:path w="539750" h="78104">
                  <a:moveTo>
                    <a:pt x="404456" y="222"/>
                  </a:moveTo>
                  <a:lnTo>
                    <a:pt x="391756" y="2127"/>
                  </a:lnTo>
                  <a:lnTo>
                    <a:pt x="380961" y="8477"/>
                  </a:lnTo>
                  <a:lnTo>
                    <a:pt x="372072" y="17366"/>
                  </a:lnTo>
                  <a:lnTo>
                    <a:pt x="367627" y="29431"/>
                  </a:lnTo>
                  <a:lnTo>
                    <a:pt x="383501" y="29431"/>
                  </a:lnTo>
                  <a:lnTo>
                    <a:pt x="383501" y="28796"/>
                  </a:lnTo>
                  <a:lnTo>
                    <a:pt x="388581" y="21811"/>
                  </a:lnTo>
                  <a:lnTo>
                    <a:pt x="395566" y="16731"/>
                  </a:lnTo>
                  <a:lnTo>
                    <a:pt x="404456" y="14827"/>
                  </a:lnTo>
                  <a:lnTo>
                    <a:pt x="434300" y="14827"/>
                  </a:lnTo>
                  <a:lnTo>
                    <a:pt x="427950" y="8477"/>
                  </a:lnTo>
                  <a:lnTo>
                    <a:pt x="417155" y="2127"/>
                  </a:lnTo>
                  <a:lnTo>
                    <a:pt x="404456" y="222"/>
                  </a:lnTo>
                  <a:close/>
                </a:path>
                <a:path w="539750" h="78104">
                  <a:moveTo>
                    <a:pt x="502878" y="5302"/>
                  </a:moveTo>
                  <a:lnTo>
                    <a:pt x="502878" y="29431"/>
                  </a:lnTo>
                  <a:lnTo>
                    <a:pt x="527008" y="29431"/>
                  </a:lnTo>
                  <a:lnTo>
                    <a:pt x="502878" y="5302"/>
                  </a:lnTo>
                  <a:close/>
                </a:path>
              </a:pathLst>
            </a:custGeom>
            <a:solidFill>
              <a:srgbClr val="F9E4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9090" y="6531890"/>
              <a:ext cx="19044920" cy="767080"/>
            </a:xfrm>
            <a:custGeom>
              <a:avLst/>
              <a:gdLst/>
              <a:ahLst/>
              <a:cxnLst/>
              <a:rect l="l" t="t" r="r" b="b"/>
              <a:pathLst>
                <a:path w="19044920" h="767079">
                  <a:moveTo>
                    <a:pt x="19044430" y="189"/>
                  </a:moveTo>
                  <a:lnTo>
                    <a:pt x="-8" y="189"/>
                  </a:lnTo>
                  <a:lnTo>
                    <a:pt x="-8" y="767250"/>
                  </a:lnTo>
                  <a:lnTo>
                    <a:pt x="19044430" y="767250"/>
                  </a:lnTo>
                  <a:lnTo>
                    <a:pt x="19044430" y="18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9090" y="6531890"/>
              <a:ext cx="19044920" cy="767080"/>
            </a:xfrm>
            <a:custGeom>
              <a:avLst/>
              <a:gdLst/>
              <a:ahLst/>
              <a:cxnLst/>
              <a:rect l="l" t="t" r="r" b="b"/>
              <a:pathLst>
                <a:path w="19044920" h="767079">
                  <a:moveTo>
                    <a:pt x="-8" y="767250"/>
                  </a:moveTo>
                  <a:lnTo>
                    <a:pt x="19044430" y="767250"/>
                  </a:lnTo>
                  <a:lnTo>
                    <a:pt x="19044430" y="189"/>
                  </a:lnTo>
                  <a:lnTo>
                    <a:pt x="-8" y="189"/>
                  </a:lnTo>
                  <a:lnTo>
                    <a:pt x="-8" y="767250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7235" y="7292620"/>
              <a:ext cx="19020790" cy="0"/>
            </a:xfrm>
            <a:custGeom>
              <a:avLst/>
              <a:gdLst/>
              <a:ahLst/>
              <a:cxnLst/>
              <a:rect l="l" t="t" r="r" b="b"/>
              <a:pathLst>
                <a:path w="19020790" h="0">
                  <a:moveTo>
                    <a:pt x="19020290" y="170"/>
                  </a:moveTo>
                  <a:lnTo>
                    <a:pt x="-18" y="170"/>
                  </a:lnTo>
                </a:path>
              </a:pathLst>
            </a:custGeom>
            <a:ln w="1009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9570" y="5740045"/>
              <a:ext cx="19044920" cy="673735"/>
            </a:xfrm>
            <a:custGeom>
              <a:avLst/>
              <a:gdLst/>
              <a:ahLst/>
              <a:cxnLst/>
              <a:rect l="l" t="t" r="r" b="b"/>
              <a:pathLst>
                <a:path w="19044920" h="673735">
                  <a:moveTo>
                    <a:pt x="19044429" y="209"/>
                  </a:moveTo>
                  <a:lnTo>
                    <a:pt x="-9" y="209"/>
                  </a:lnTo>
                  <a:lnTo>
                    <a:pt x="-9" y="673927"/>
                  </a:lnTo>
                  <a:lnTo>
                    <a:pt x="19044429" y="673927"/>
                  </a:lnTo>
                  <a:lnTo>
                    <a:pt x="19044429" y="20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570" y="5740045"/>
              <a:ext cx="19044920" cy="673735"/>
            </a:xfrm>
            <a:custGeom>
              <a:avLst/>
              <a:gdLst/>
              <a:ahLst/>
              <a:cxnLst/>
              <a:rect l="l" t="t" r="r" b="b"/>
              <a:pathLst>
                <a:path w="19044920" h="673735">
                  <a:moveTo>
                    <a:pt x="-9" y="673927"/>
                  </a:moveTo>
                  <a:lnTo>
                    <a:pt x="19044429" y="673927"/>
                  </a:lnTo>
                  <a:lnTo>
                    <a:pt x="19044429" y="209"/>
                  </a:lnTo>
                  <a:lnTo>
                    <a:pt x="-9" y="209"/>
                  </a:lnTo>
                  <a:lnTo>
                    <a:pt x="-9" y="673927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352" y="5924400"/>
              <a:ext cx="194305" cy="217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02689" y="5842915"/>
              <a:ext cx="393065" cy="391795"/>
            </a:xfrm>
            <a:custGeom>
              <a:avLst/>
              <a:gdLst/>
              <a:ahLst/>
              <a:cxnLst/>
              <a:rect l="l" t="t" r="r" b="b"/>
              <a:pathLst>
                <a:path w="393065" h="391795">
                  <a:moveTo>
                    <a:pt x="65372" y="285315"/>
                  </a:moveTo>
                  <a:lnTo>
                    <a:pt x="48228" y="285315"/>
                  </a:lnTo>
                  <a:lnTo>
                    <a:pt x="55848" y="293569"/>
                  </a:lnTo>
                  <a:lnTo>
                    <a:pt x="55848" y="308174"/>
                  </a:lnTo>
                  <a:lnTo>
                    <a:pt x="53943" y="313254"/>
                  </a:lnTo>
                  <a:lnTo>
                    <a:pt x="45053" y="321509"/>
                  </a:lnTo>
                  <a:lnTo>
                    <a:pt x="50133" y="327224"/>
                  </a:lnTo>
                  <a:lnTo>
                    <a:pt x="104106" y="369767"/>
                  </a:lnTo>
                  <a:lnTo>
                    <a:pt x="170145" y="390722"/>
                  </a:lnTo>
                  <a:lnTo>
                    <a:pt x="178400" y="391992"/>
                  </a:lnTo>
                  <a:lnTo>
                    <a:pt x="179035" y="374847"/>
                  </a:lnTo>
                  <a:lnTo>
                    <a:pt x="165065" y="374847"/>
                  </a:lnTo>
                  <a:lnTo>
                    <a:pt x="137126" y="367228"/>
                  </a:lnTo>
                  <a:lnTo>
                    <a:pt x="111091" y="355798"/>
                  </a:lnTo>
                  <a:lnTo>
                    <a:pt x="86962" y="340558"/>
                  </a:lnTo>
                  <a:lnTo>
                    <a:pt x="66007" y="321509"/>
                  </a:lnTo>
                  <a:lnTo>
                    <a:pt x="69182" y="316429"/>
                  </a:lnTo>
                  <a:lnTo>
                    <a:pt x="71087" y="310079"/>
                  </a:lnTo>
                  <a:lnTo>
                    <a:pt x="71087" y="303094"/>
                  </a:lnTo>
                  <a:lnTo>
                    <a:pt x="68547" y="290394"/>
                  </a:lnTo>
                  <a:lnTo>
                    <a:pt x="65372" y="285315"/>
                  </a:lnTo>
                  <a:close/>
                </a:path>
                <a:path w="393065" h="391795">
                  <a:moveTo>
                    <a:pt x="224118" y="367228"/>
                  </a:moveTo>
                  <a:lnTo>
                    <a:pt x="205704" y="367228"/>
                  </a:lnTo>
                  <a:lnTo>
                    <a:pt x="213959" y="374212"/>
                  </a:lnTo>
                  <a:lnTo>
                    <a:pt x="215229" y="391992"/>
                  </a:lnTo>
                  <a:lnTo>
                    <a:pt x="222848" y="390722"/>
                  </a:lnTo>
                  <a:lnTo>
                    <a:pt x="257138" y="383102"/>
                  </a:lnTo>
                  <a:lnTo>
                    <a:pt x="277457" y="374847"/>
                  </a:lnTo>
                  <a:lnTo>
                    <a:pt x="227928" y="374847"/>
                  </a:lnTo>
                  <a:lnTo>
                    <a:pt x="224118" y="367228"/>
                  </a:lnTo>
                  <a:close/>
                </a:path>
                <a:path w="393065" h="391795">
                  <a:moveTo>
                    <a:pt x="196814" y="351988"/>
                  </a:moveTo>
                  <a:lnTo>
                    <a:pt x="186019" y="353258"/>
                  </a:lnTo>
                  <a:lnTo>
                    <a:pt x="177130" y="358338"/>
                  </a:lnTo>
                  <a:lnTo>
                    <a:pt x="169510" y="365323"/>
                  </a:lnTo>
                  <a:lnTo>
                    <a:pt x="165065" y="374847"/>
                  </a:lnTo>
                  <a:lnTo>
                    <a:pt x="179035" y="374847"/>
                  </a:lnTo>
                  <a:lnTo>
                    <a:pt x="179035" y="374212"/>
                  </a:lnTo>
                  <a:lnTo>
                    <a:pt x="187289" y="367228"/>
                  </a:lnTo>
                  <a:lnTo>
                    <a:pt x="224118" y="367228"/>
                  </a:lnTo>
                  <a:lnTo>
                    <a:pt x="223483" y="365323"/>
                  </a:lnTo>
                  <a:lnTo>
                    <a:pt x="215864" y="358338"/>
                  </a:lnTo>
                  <a:lnTo>
                    <a:pt x="206974" y="353258"/>
                  </a:lnTo>
                  <a:lnTo>
                    <a:pt x="196814" y="351988"/>
                  </a:lnTo>
                  <a:close/>
                </a:path>
                <a:path w="393065" h="391795">
                  <a:moveTo>
                    <a:pt x="359370" y="270075"/>
                  </a:moveTo>
                  <a:lnTo>
                    <a:pt x="354925" y="270075"/>
                  </a:lnTo>
                  <a:lnTo>
                    <a:pt x="342225" y="272615"/>
                  </a:lnTo>
                  <a:lnTo>
                    <a:pt x="331431" y="279600"/>
                  </a:lnTo>
                  <a:lnTo>
                    <a:pt x="324446" y="290394"/>
                  </a:lnTo>
                  <a:lnTo>
                    <a:pt x="321906" y="303094"/>
                  </a:lnTo>
                  <a:lnTo>
                    <a:pt x="321906" y="310079"/>
                  </a:lnTo>
                  <a:lnTo>
                    <a:pt x="323811" y="316429"/>
                  </a:lnTo>
                  <a:lnTo>
                    <a:pt x="326986" y="321509"/>
                  </a:lnTo>
                  <a:lnTo>
                    <a:pt x="306031" y="340558"/>
                  </a:lnTo>
                  <a:lnTo>
                    <a:pt x="281902" y="355798"/>
                  </a:lnTo>
                  <a:lnTo>
                    <a:pt x="255868" y="367228"/>
                  </a:lnTo>
                  <a:lnTo>
                    <a:pt x="227928" y="374847"/>
                  </a:lnTo>
                  <a:lnTo>
                    <a:pt x="277457" y="374847"/>
                  </a:lnTo>
                  <a:lnTo>
                    <a:pt x="288887" y="369767"/>
                  </a:lnTo>
                  <a:lnTo>
                    <a:pt x="318096" y="350718"/>
                  </a:lnTo>
                  <a:lnTo>
                    <a:pt x="343495" y="327224"/>
                  </a:lnTo>
                  <a:lnTo>
                    <a:pt x="347940" y="321509"/>
                  </a:lnTo>
                  <a:lnTo>
                    <a:pt x="339051" y="313254"/>
                  </a:lnTo>
                  <a:lnTo>
                    <a:pt x="337146" y="308174"/>
                  </a:lnTo>
                  <a:lnTo>
                    <a:pt x="337146" y="293569"/>
                  </a:lnTo>
                  <a:lnTo>
                    <a:pt x="344765" y="285315"/>
                  </a:lnTo>
                  <a:lnTo>
                    <a:pt x="372070" y="285315"/>
                  </a:lnTo>
                  <a:lnTo>
                    <a:pt x="372705" y="283410"/>
                  </a:lnTo>
                  <a:lnTo>
                    <a:pt x="378420" y="270710"/>
                  </a:lnTo>
                  <a:lnTo>
                    <a:pt x="361910" y="270710"/>
                  </a:lnTo>
                  <a:lnTo>
                    <a:pt x="359370" y="270075"/>
                  </a:lnTo>
                  <a:close/>
                </a:path>
                <a:path w="393065" h="391795">
                  <a:moveTo>
                    <a:pt x="22194" y="104979"/>
                  </a:moveTo>
                  <a:lnTo>
                    <a:pt x="4414" y="153238"/>
                  </a:lnTo>
                  <a:lnTo>
                    <a:pt x="-30" y="195782"/>
                  </a:lnTo>
                  <a:lnTo>
                    <a:pt x="1239" y="218641"/>
                  </a:lnTo>
                  <a:lnTo>
                    <a:pt x="5049" y="241501"/>
                  </a:lnTo>
                  <a:lnTo>
                    <a:pt x="11399" y="263090"/>
                  </a:lnTo>
                  <a:lnTo>
                    <a:pt x="20289" y="283410"/>
                  </a:lnTo>
                  <a:lnTo>
                    <a:pt x="23464" y="290394"/>
                  </a:lnTo>
                  <a:lnTo>
                    <a:pt x="32988" y="285950"/>
                  </a:lnTo>
                  <a:lnTo>
                    <a:pt x="35528" y="285315"/>
                  </a:lnTo>
                  <a:lnTo>
                    <a:pt x="65372" y="285315"/>
                  </a:lnTo>
                  <a:lnTo>
                    <a:pt x="61563" y="279600"/>
                  </a:lnTo>
                  <a:lnTo>
                    <a:pt x="51403" y="272615"/>
                  </a:lnTo>
                  <a:lnTo>
                    <a:pt x="41878" y="270710"/>
                  </a:lnTo>
                  <a:lnTo>
                    <a:pt x="31083" y="270710"/>
                  </a:lnTo>
                  <a:lnTo>
                    <a:pt x="24098" y="252930"/>
                  </a:lnTo>
                  <a:lnTo>
                    <a:pt x="19019" y="234516"/>
                  </a:lnTo>
                  <a:lnTo>
                    <a:pt x="16479" y="215466"/>
                  </a:lnTo>
                  <a:lnTo>
                    <a:pt x="15209" y="195782"/>
                  </a:lnTo>
                  <a:lnTo>
                    <a:pt x="15844" y="178002"/>
                  </a:lnTo>
                  <a:lnTo>
                    <a:pt x="19019" y="160223"/>
                  </a:lnTo>
                  <a:lnTo>
                    <a:pt x="23464" y="142443"/>
                  </a:lnTo>
                  <a:lnTo>
                    <a:pt x="29178" y="125934"/>
                  </a:lnTo>
                  <a:lnTo>
                    <a:pt x="44418" y="125934"/>
                  </a:lnTo>
                  <a:lnTo>
                    <a:pt x="51403" y="124664"/>
                  </a:lnTo>
                  <a:lnTo>
                    <a:pt x="61563" y="117044"/>
                  </a:lnTo>
                  <a:lnTo>
                    <a:pt x="65372" y="111964"/>
                  </a:lnTo>
                  <a:lnTo>
                    <a:pt x="34893" y="111964"/>
                  </a:lnTo>
                  <a:lnTo>
                    <a:pt x="31718" y="110694"/>
                  </a:lnTo>
                  <a:lnTo>
                    <a:pt x="22194" y="104979"/>
                  </a:lnTo>
                  <a:close/>
                </a:path>
                <a:path w="393065" h="391795">
                  <a:moveTo>
                    <a:pt x="372070" y="285315"/>
                  </a:moveTo>
                  <a:lnTo>
                    <a:pt x="357465" y="285315"/>
                  </a:lnTo>
                  <a:lnTo>
                    <a:pt x="360005" y="285950"/>
                  </a:lnTo>
                  <a:lnTo>
                    <a:pt x="369530" y="290394"/>
                  </a:lnTo>
                  <a:lnTo>
                    <a:pt x="372070" y="285315"/>
                  </a:lnTo>
                  <a:close/>
                </a:path>
                <a:path w="393065" h="391795">
                  <a:moveTo>
                    <a:pt x="38068" y="270075"/>
                  </a:moveTo>
                  <a:lnTo>
                    <a:pt x="33623" y="270075"/>
                  </a:lnTo>
                  <a:lnTo>
                    <a:pt x="31083" y="270710"/>
                  </a:lnTo>
                  <a:lnTo>
                    <a:pt x="41878" y="270710"/>
                  </a:lnTo>
                  <a:lnTo>
                    <a:pt x="38068" y="270075"/>
                  </a:lnTo>
                  <a:close/>
                </a:path>
                <a:path w="393065" h="391795">
                  <a:moveTo>
                    <a:pt x="380324" y="125934"/>
                  </a:moveTo>
                  <a:lnTo>
                    <a:pt x="363815" y="125934"/>
                  </a:lnTo>
                  <a:lnTo>
                    <a:pt x="370165" y="142443"/>
                  </a:lnTo>
                  <a:lnTo>
                    <a:pt x="374610" y="160223"/>
                  </a:lnTo>
                  <a:lnTo>
                    <a:pt x="377150" y="178002"/>
                  </a:lnTo>
                  <a:lnTo>
                    <a:pt x="377785" y="195782"/>
                  </a:lnTo>
                  <a:lnTo>
                    <a:pt x="377150" y="215466"/>
                  </a:lnTo>
                  <a:lnTo>
                    <a:pt x="373975" y="234516"/>
                  </a:lnTo>
                  <a:lnTo>
                    <a:pt x="368895" y="252930"/>
                  </a:lnTo>
                  <a:lnTo>
                    <a:pt x="361910" y="270710"/>
                  </a:lnTo>
                  <a:lnTo>
                    <a:pt x="378420" y="270710"/>
                  </a:lnTo>
                  <a:lnTo>
                    <a:pt x="381594" y="263090"/>
                  </a:lnTo>
                  <a:lnTo>
                    <a:pt x="387944" y="241501"/>
                  </a:lnTo>
                  <a:lnTo>
                    <a:pt x="391754" y="218641"/>
                  </a:lnTo>
                  <a:lnTo>
                    <a:pt x="393024" y="195782"/>
                  </a:lnTo>
                  <a:lnTo>
                    <a:pt x="391754" y="174192"/>
                  </a:lnTo>
                  <a:lnTo>
                    <a:pt x="388579" y="153238"/>
                  </a:lnTo>
                  <a:lnTo>
                    <a:pt x="382864" y="132283"/>
                  </a:lnTo>
                  <a:lnTo>
                    <a:pt x="380324" y="125934"/>
                  </a:lnTo>
                  <a:close/>
                </a:path>
                <a:path w="393065" h="391795">
                  <a:moveTo>
                    <a:pt x="44418" y="125934"/>
                  </a:moveTo>
                  <a:lnTo>
                    <a:pt x="29178" y="125934"/>
                  </a:lnTo>
                  <a:lnTo>
                    <a:pt x="32353" y="126569"/>
                  </a:lnTo>
                  <a:lnTo>
                    <a:pt x="34893" y="127204"/>
                  </a:lnTo>
                  <a:lnTo>
                    <a:pt x="38068" y="127204"/>
                  </a:lnTo>
                  <a:lnTo>
                    <a:pt x="44418" y="125934"/>
                  </a:lnTo>
                  <a:close/>
                </a:path>
                <a:path w="393065" h="391795">
                  <a:moveTo>
                    <a:pt x="276822" y="17351"/>
                  </a:moveTo>
                  <a:lnTo>
                    <a:pt x="227928" y="17351"/>
                  </a:lnTo>
                  <a:lnTo>
                    <a:pt x="256503" y="24971"/>
                  </a:lnTo>
                  <a:lnTo>
                    <a:pt x="283172" y="36401"/>
                  </a:lnTo>
                  <a:lnTo>
                    <a:pt x="307936" y="52910"/>
                  </a:lnTo>
                  <a:lnTo>
                    <a:pt x="329526" y="72595"/>
                  </a:lnTo>
                  <a:lnTo>
                    <a:pt x="324446" y="78310"/>
                  </a:lnTo>
                  <a:lnTo>
                    <a:pt x="321906" y="85930"/>
                  </a:lnTo>
                  <a:lnTo>
                    <a:pt x="321906" y="93549"/>
                  </a:lnTo>
                  <a:lnTo>
                    <a:pt x="324446" y="106884"/>
                  </a:lnTo>
                  <a:lnTo>
                    <a:pt x="331431" y="117044"/>
                  </a:lnTo>
                  <a:lnTo>
                    <a:pt x="342225" y="124664"/>
                  </a:lnTo>
                  <a:lnTo>
                    <a:pt x="354925" y="127204"/>
                  </a:lnTo>
                  <a:lnTo>
                    <a:pt x="358100" y="127204"/>
                  </a:lnTo>
                  <a:lnTo>
                    <a:pt x="361275" y="126569"/>
                  </a:lnTo>
                  <a:lnTo>
                    <a:pt x="363815" y="125934"/>
                  </a:lnTo>
                  <a:lnTo>
                    <a:pt x="380324" y="125934"/>
                  </a:lnTo>
                  <a:lnTo>
                    <a:pt x="374610" y="112599"/>
                  </a:lnTo>
                  <a:lnTo>
                    <a:pt x="374610" y="111964"/>
                  </a:lnTo>
                  <a:lnTo>
                    <a:pt x="344765" y="111964"/>
                  </a:lnTo>
                  <a:lnTo>
                    <a:pt x="337146" y="103709"/>
                  </a:lnTo>
                  <a:lnTo>
                    <a:pt x="337146" y="87835"/>
                  </a:lnTo>
                  <a:lnTo>
                    <a:pt x="339686" y="82755"/>
                  </a:lnTo>
                  <a:lnTo>
                    <a:pt x="351115" y="74500"/>
                  </a:lnTo>
                  <a:lnTo>
                    <a:pt x="346035" y="68150"/>
                  </a:lnTo>
                  <a:lnTo>
                    <a:pt x="320001" y="42751"/>
                  </a:lnTo>
                  <a:lnTo>
                    <a:pt x="290792" y="23066"/>
                  </a:lnTo>
                  <a:lnTo>
                    <a:pt x="276822" y="17351"/>
                  </a:lnTo>
                  <a:close/>
                </a:path>
                <a:path w="393065" h="391795">
                  <a:moveTo>
                    <a:pt x="178400" y="207"/>
                  </a:moveTo>
                  <a:lnTo>
                    <a:pt x="135221" y="9097"/>
                  </a:lnTo>
                  <a:lnTo>
                    <a:pt x="72992" y="42751"/>
                  </a:lnTo>
                  <a:lnTo>
                    <a:pt x="41878" y="74500"/>
                  </a:lnTo>
                  <a:lnTo>
                    <a:pt x="53308" y="82755"/>
                  </a:lnTo>
                  <a:lnTo>
                    <a:pt x="55848" y="87835"/>
                  </a:lnTo>
                  <a:lnTo>
                    <a:pt x="55848" y="103709"/>
                  </a:lnTo>
                  <a:lnTo>
                    <a:pt x="48228" y="111964"/>
                  </a:lnTo>
                  <a:lnTo>
                    <a:pt x="65372" y="111964"/>
                  </a:lnTo>
                  <a:lnTo>
                    <a:pt x="68547" y="106884"/>
                  </a:lnTo>
                  <a:lnTo>
                    <a:pt x="71087" y="93549"/>
                  </a:lnTo>
                  <a:lnTo>
                    <a:pt x="71087" y="85930"/>
                  </a:lnTo>
                  <a:lnTo>
                    <a:pt x="68547" y="78310"/>
                  </a:lnTo>
                  <a:lnTo>
                    <a:pt x="63468" y="72595"/>
                  </a:lnTo>
                  <a:lnTo>
                    <a:pt x="85057" y="52910"/>
                  </a:lnTo>
                  <a:lnTo>
                    <a:pt x="109821" y="36401"/>
                  </a:lnTo>
                  <a:lnTo>
                    <a:pt x="136491" y="24971"/>
                  </a:lnTo>
                  <a:lnTo>
                    <a:pt x="165065" y="17351"/>
                  </a:lnTo>
                  <a:lnTo>
                    <a:pt x="179035" y="17351"/>
                  </a:lnTo>
                  <a:lnTo>
                    <a:pt x="178400" y="207"/>
                  </a:lnTo>
                  <a:close/>
                </a:path>
                <a:path w="393065" h="391795">
                  <a:moveTo>
                    <a:pt x="371435" y="104979"/>
                  </a:moveTo>
                  <a:lnTo>
                    <a:pt x="361275" y="110694"/>
                  </a:lnTo>
                  <a:lnTo>
                    <a:pt x="358100" y="111964"/>
                  </a:lnTo>
                  <a:lnTo>
                    <a:pt x="374610" y="111964"/>
                  </a:lnTo>
                  <a:lnTo>
                    <a:pt x="371435" y="104979"/>
                  </a:lnTo>
                  <a:close/>
                </a:path>
                <a:path w="393065" h="391795">
                  <a:moveTo>
                    <a:pt x="179035" y="17351"/>
                  </a:moveTo>
                  <a:lnTo>
                    <a:pt x="165065" y="17351"/>
                  </a:lnTo>
                  <a:lnTo>
                    <a:pt x="169510" y="26241"/>
                  </a:lnTo>
                  <a:lnTo>
                    <a:pt x="177130" y="33861"/>
                  </a:lnTo>
                  <a:lnTo>
                    <a:pt x="186019" y="38306"/>
                  </a:lnTo>
                  <a:lnTo>
                    <a:pt x="196814" y="40211"/>
                  </a:lnTo>
                  <a:lnTo>
                    <a:pt x="206974" y="38306"/>
                  </a:lnTo>
                  <a:lnTo>
                    <a:pt x="215864" y="33861"/>
                  </a:lnTo>
                  <a:lnTo>
                    <a:pt x="223483" y="26241"/>
                  </a:lnTo>
                  <a:lnTo>
                    <a:pt x="224118" y="24971"/>
                  </a:lnTo>
                  <a:lnTo>
                    <a:pt x="187289" y="24971"/>
                  </a:lnTo>
                  <a:lnTo>
                    <a:pt x="179035" y="17351"/>
                  </a:lnTo>
                  <a:close/>
                </a:path>
                <a:path w="393065" h="391795">
                  <a:moveTo>
                    <a:pt x="215229" y="207"/>
                  </a:moveTo>
                  <a:lnTo>
                    <a:pt x="213959" y="17351"/>
                  </a:lnTo>
                  <a:lnTo>
                    <a:pt x="205704" y="24971"/>
                  </a:lnTo>
                  <a:lnTo>
                    <a:pt x="224118" y="24971"/>
                  </a:lnTo>
                  <a:lnTo>
                    <a:pt x="227928" y="17351"/>
                  </a:lnTo>
                  <a:lnTo>
                    <a:pt x="276822" y="17351"/>
                  </a:lnTo>
                  <a:lnTo>
                    <a:pt x="258408" y="9097"/>
                  </a:lnTo>
                  <a:lnTo>
                    <a:pt x="222848" y="842"/>
                  </a:lnTo>
                  <a:lnTo>
                    <a:pt x="215229" y="207"/>
                  </a:lnTo>
                  <a:close/>
                </a:path>
              </a:pathLst>
            </a:custGeom>
            <a:solidFill>
              <a:srgbClr val="F9E4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485" y="5817089"/>
              <a:ext cx="66673" cy="666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485" y="6194903"/>
              <a:ext cx="66673" cy="666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739" y="5904082"/>
              <a:ext cx="66673" cy="666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739" y="6112992"/>
              <a:ext cx="66673" cy="666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596" y="6112992"/>
              <a:ext cx="66673" cy="666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596" y="5904082"/>
              <a:ext cx="66673" cy="666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74819" y="5809468"/>
              <a:ext cx="2288540" cy="295275"/>
            </a:xfrm>
            <a:custGeom>
              <a:avLst/>
              <a:gdLst/>
              <a:ahLst/>
              <a:cxnLst/>
              <a:rect l="l" t="t" r="r" b="b"/>
              <a:pathLst>
                <a:path w="2288540" h="295275">
                  <a:moveTo>
                    <a:pt x="0" y="295267"/>
                  </a:moveTo>
                  <a:lnTo>
                    <a:pt x="427344" y="295267"/>
                  </a:lnTo>
                  <a:lnTo>
                    <a:pt x="427344" y="6984"/>
                  </a:lnTo>
                  <a:lnTo>
                    <a:pt x="0" y="6984"/>
                  </a:lnTo>
                  <a:lnTo>
                    <a:pt x="0" y="295267"/>
                  </a:lnTo>
                  <a:close/>
                </a:path>
                <a:path w="2288540" h="295275">
                  <a:moveTo>
                    <a:pt x="1864947" y="288917"/>
                  </a:moveTo>
                  <a:lnTo>
                    <a:pt x="2288482" y="288917"/>
                  </a:lnTo>
                  <a:lnTo>
                    <a:pt x="2288482" y="0"/>
                  </a:lnTo>
                  <a:lnTo>
                    <a:pt x="1864947" y="0"/>
                  </a:lnTo>
                  <a:lnTo>
                    <a:pt x="1864947" y="288917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61235" y="5958485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69" h="0">
                  <a:moveTo>
                    <a:pt x="90110" y="204"/>
                  </a:moveTo>
                  <a:lnTo>
                    <a:pt x="-57" y="20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46325" y="5934355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26610" y="205"/>
                  </a:moveTo>
                  <a:lnTo>
                    <a:pt x="16450" y="2109"/>
                  </a:lnTo>
                  <a:lnTo>
                    <a:pt x="7560" y="7824"/>
                  </a:lnTo>
                  <a:lnTo>
                    <a:pt x="1845" y="16079"/>
                  </a:lnTo>
                  <a:lnTo>
                    <a:pt x="-59" y="26874"/>
                  </a:lnTo>
                  <a:lnTo>
                    <a:pt x="1845" y="37034"/>
                  </a:lnTo>
                  <a:lnTo>
                    <a:pt x="7560" y="45923"/>
                  </a:lnTo>
                  <a:lnTo>
                    <a:pt x="16450" y="51638"/>
                  </a:lnTo>
                  <a:lnTo>
                    <a:pt x="26610" y="53543"/>
                  </a:lnTo>
                  <a:lnTo>
                    <a:pt x="37404" y="51638"/>
                  </a:lnTo>
                  <a:lnTo>
                    <a:pt x="41214" y="48463"/>
                  </a:lnTo>
                  <a:lnTo>
                    <a:pt x="26610" y="48463"/>
                  </a:lnTo>
                  <a:lnTo>
                    <a:pt x="18355" y="47193"/>
                  </a:lnTo>
                  <a:lnTo>
                    <a:pt x="11370" y="42113"/>
                  </a:lnTo>
                  <a:lnTo>
                    <a:pt x="6290" y="35129"/>
                  </a:lnTo>
                  <a:lnTo>
                    <a:pt x="5020" y="26874"/>
                  </a:lnTo>
                  <a:lnTo>
                    <a:pt x="6290" y="17984"/>
                  </a:lnTo>
                  <a:lnTo>
                    <a:pt x="11370" y="10999"/>
                  </a:lnTo>
                  <a:lnTo>
                    <a:pt x="18355" y="6554"/>
                  </a:lnTo>
                  <a:lnTo>
                    <a:pt x="26610" y="4649"/>
                  </a:lnTo>
                  <a:lnTo>
                    <a:pt x="41214" y="4649"/>
                  </a:lnTo>
                  <a:lnTo>
                    <a:pt x="37404" y="2109"/>
                  </a:lnTo>
                  <a:lnTo>
                    <a:pt x="26610" y="205"/>
                  </a:lnTo>
                  <a:close/>
                </a:path>
                <a:path w="53339" h="53339">
                  <a:moveTo>
                    <a:pt x="48834" y="12269"/>
                  </a:moveTo>
                  <a:lnTo>
                    <a:pt x="48834" y="26874"/>
                  </a:lnTo>
                  <a:lnTo>
                    <a:pt x="46929" y="35129"/>
                  </a:lnTo>
                  <a:lnTo>
                    <a:pt x="42484" y="42113"/>
                  </a:lnTo>
                  <a:lnTo>
                    <a:pt x="35499" y="47193"/>
                  </a:lnTo>
                  <a:lnTo>
                    <a:pt x="26610" y="48463"/>
                  </a:lnTo>
                  <a:lnTo>
                    <a:pt x="41214" y="48463"/>
                  </a:lnTo>
                  <a:lnTo>
                    <a:pt x="45659" y="45923"/>
                  </a:lnTo>
                  <a:lnTo>
                    <a:pt x="51374" y="37034"/>
                  </a:lnTo>
                  <a:lnTo>
                    <a:pt x="53279" y="26874"/>
                  </a:lnTo>
                  <a:lnTo>
                    <a:pt x="51374" y="16079"/>
                  </a:lnTo>
                  <a:lnTo>
                    <a:pt x="48834" y="12269"/>
                  </a:lnTo>
                  <a:close/>
                </a:path>
                <a:path w="53339" h="53339">
                  <a:moveTo>
                    <a:pt x="25975" y="9729"/>
                  </a:moveTo>
                  <a:lnTo>
                    <a:pt x="20895" y="18619"/>
                  </a:lnTo>
                  <a:lnTo>
                    <a:pt x="8830" y="20524"/>
                  </a:lnTo>
                  <a:lnTo>
                    <a:pt x="17720" y="29414"/>
                  </a:lnTo>
                  <a:lnTo>
                    <a:pt x="15815" y="42113"/>
                  </a:lnTo>
                  <a:lnTo>
                    <a:pt x="26610" y="35764"/>
                  </a:lnTo>
                  <a:lnTo>
                    <a:pt x="36769" y="35764"/>
                  </a:lnTo>
                  <a:lnTo>
                    <a:pt x="36134" y="32589"/>
                  </a:lnTo>
                  <a:lnTo>
                    <a:pt x="36134" y="30684"/>
                  </a:lnTo>
                  <a:lnTo>
                    <a:pt x="24705" y="30684"/>
                  </a:lnTo>
                  <a:lnTo>
                    <a:pt x="24832" y="28144"/>
                  </a:lnTo>
                  <a:lnTo>
                    <a:pt x="25340" y="25604"/>
                  </a:lnTo>
                  <a:lnTo>
                    <a:pt x="25551" y="25181"/>
                  </a:lnTo>
                  <a:lnTo>
                    <a:pt x="25340" y="24969"/>
                  </a:lnTo>
                  <a:lnTo>
                    <a:pt x="25975" y="24334"/>
                  </a:lnTo>
                  <a:lnTo>
                    <a:pt x="25975" y="9729"/>
                  </a:lnTo>
                  <a:close/>
                </a:path>
                <a:path w="53339" h="53339">
                  <a:moveTo>
                    <a:pt x="36769" y="35764"/>
                  </a:moveTo>
                  <a:lnTo>
                    <a:pt x="26610" y="35764"/>
                  </a:lnTo>
                  <a:lnTo>
                    <a:pt x="38039" y="42113"/>
                  </a:lnTo>
                  <a:lnTo>
                    <a:pt x="36769" y="35764"/>
                  </a:lnTo>
                  <a:close/>
                </a:path>
                <a:path w="53339" h="53339">
                  <a:moveTo>
                    <a:pt x="26610" y="7824"/>
                  </a:moveTo>
                  <a:lnTo>
                    <a:pt x="25975" y="9729"/>
                  </a:lnTo>
                  <a:lnTo>
                    <a:pt x="25975" y="24334"/>
                  </a:lnTo>
                  <a:lnTo>
                    <a:pt x="25551" y="25181"/>
                  </a:lnTo>
                  <a:lnTo>
                    <a:pt x="25975" y="25604"/>
                  </a:lnTo>
                  <a:lnTo>
                    <a:pt x="25340" y="25604"/>
                  </a:lnTo>
                  <a:lnTo>
                    <a:pt x="24832" y="28144"/>
                  </a:lnTo>
                  <a:lnTo>
                    <a:pt x="24705" y="30684"/>
                  </a:lnTo>
                  <a:lnTo>
                    <a:pt x="36134" y="30684"/>
                  </a:lnTo>
                  <a:lnTo>
                    <a:pt x="36134" y="29414"/>
                  </a:lnTo>
                  <a:lnTo>
                    <a:pt x="35499" y="29414"/>
                  </a:lnTo>
                  <a:lnTo>
                    <a:pt x="36860" y="28144"/>
                  </a:lnTo>
                  <a:lnTo>
                    <a:pt x="27879" y="28144"/>
                  </a:lnTo>
                  <a:lnTo>
                    <a:pt x="27245" y="26874"/>
                  </a:lnTo>
                  <a:lnTo>
                    <a:pt x="27879" y="26874"/>
                  </a:lnTo>
                  <a:lnTo>
                    <a:pt x="27879" y="18619"/>
                  </a:lnTo>
                  <a:lnTo>
                    <a:pt x="26610" y="18619"/>
                  </a:lnTo>
                  <a:lnTo>
                    <a:pt x="26610" y="7824"/>
                  </a:lnTo>
                  <a:close/>
                </a:path>
                <a:path w="53339" h="53339">
                  <a:moveTo>
                    <a:pt x="27879" y="26874"/>
                  </a:moveTo>
                  <a:lnTo>
                    <a:pt x="27245" y="26874"/>
                  </a:lnTo>
                  <a:lnTo>
                    <a:pt x="27879" y="28144"/>
                  </a:lnTo>
                  <a:lnTo>
                    <a:pt x="27879" y="26874"/>
                  </a:lnTo>
                  <a:close/>
                </a:path>
                <a:path w="53339" h="53339">
                  <a:moveTo>
                    <a:pt x="32324" y="17984"/>
                  </a:moveTo>
                  <a:lnTo>
                    <a:pt x="27879" y="17984"/>
                  </a:lnTo>
                  <a:lnTo>
                    <a:pt x="27879" y="28144"/>
                  </a:lnTo>
                  <a:lnTo>
                    <a:pt x="36860" y="28144"/>
                  </a:lnTo>
                  <a:lnTo>
                    <a:pt x="45024" y="20524"/>
                  </a:lnTo>
                  <a:lnTo>
                    <a:pt x="32324" y="18619"/>
                  </a:lnTo>
                  <a:lnTo>
                    <a:pt x="32324" y="17984"/>
                  </a:lnTo>
                  <a:close/>
                </a:path>
                <a:path w="53339" h="53339">
                  <a:moveTo>
                    <a:pt x="41214" y="4649"/>
                  </a:moveTo>
                  <a:lnTo>
                    <a:pt x="26610" y="4649"/>
                  </a:lnTo>
                  <a:lnTo>
                    <a:pt x="35499" y="6554"/>
                  </a:lnTo>
                  <a:lnTo>
                    <a:pt x="42484" y="10999"/>
                  </a:lnTo>
                  <a:lnTo>
                    <a:pt x="46929" y="17984"/>
                  </a:lnTo>
                  <a:lnTo>
                    <a:pt x="48834" y="26874"/>
                  </a:lnTo>
                  <a:lnTo>
                    <a:pt x="48834" y="12269"/>
                  </a:lnTo>
                  <a:lnTo>
                    <a:pt x="45659" y="7824"/>
                  </a:lnTo>
                  <a:lnTo>
                    <a:pt x="41214" y="4649"/>
                  </a:lnTo>
                  <a:close/>
                </a:path>
                <a:path w="53339" h="53339">
                  <a:moveTo>
                    <a:pt x="26610" y="7824"/>
                  </a:moveTo>
                  <a:lnTo>
                    <a:pt x="26610" y="14809"/>
                  </a:lnTo>
                  <a:lnTo>
                    <a:pt x="27245" y="17984"/>
                  </a:lnTo>
                  <a:lnTo>
                    <a:pt x="26610" y="18619"/>
                  </a:lnTo>
                  <a:lnTo>
                    <a:pt x="27879" y="18619"/>
                  </a:lnTo>
                  <a:lnTo>
                    <a:pt x="27879" y="17984"/>
                  </a:lnTo>
                  <a:lnTo>
                    <a:pt x="31689" y="17984"/>
                  </a:lnTo>
                  <a:lnTo>
                    <a:pt x="30419" y="14809"/>
                  </a:lnTo>
                  <a:lnTo>
                    <a:pt x="29149" y="12904"/>
                  </a:lnTo>
                  <a:lnTo>
                    <a:pt x="26610" y="7824"/>
                  </a:lnTo>
                  <a:close/>
                </a:path>
                <a:path w="53339" h="53339">
                  <a:moveTo>
                    <a:pt x="26610" y="14809"/>
                  </a:moveTo>
                  <a:lnTo>
                    <a:pt x="26610" y="17984"/>
                  </a:lnTo>
                  <a:lnTo>
                    <a:pt x="27245" y="17984"/>
                  </a:lnTo>
                  <a:lnTo>
                    <a:pt x="26610" y="14809"/>
                  </a:lnTo>
                  <a:close/>
                </a:path>
              </a:pathLst>
            </a:custGeom>
            <a:solidFill>
              <a:srgbClr val="EEA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02839" y="5960390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102171" y="204"/>
                  </a:moveTo>
                  <a:lnTo>
                    <a:pt x="-60" y="20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64435" y="5940070"/>
              <a:ext cx="53340" cy="40005"/>
            </a:xfrm>
            <a:custGeom>
              <a:avLst/>
              <a:gdLst/>
              <a:ahLst/>
              <a:cxnLst/>
              <a:rect l="l" t="t" r="r" b="b"/>
              <a:pathLst>
                <a:path w="53339" h="40004">
                  <a:moveTo>
                    <a:pt x="-62" y="204"/>
                  </a:moveTo>
                  <a:lnTo>
                    <a:pt x="4382" y="5919"/>
                  </a:lnTo>
                  <a:lnTo>
                    <a:pt x="6922" y="12269"/>
                  </a:lnTo>
                  <a:lnTo>
                    <a:pt x="6922" y="27509"/>
                  </a:lnTo>
                  <a:lnTo>
                    <a:pt x="4382" y="34493"/>
                  </a:lnTo>
                  <a:lnTo>
                    <a:pt x="-62" y="40208"/>
                  </a:lnTo>
                  <a:lnTo>
                    <a:pt x="53276" y="19889"/>
                  </a:lnTo>
                  <a:lnTo>
                    <a:pt x="-62" y="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1520" y="5852647"/>
              <a:ext cx="233674" cy="2355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77610" y="5809260"/>
              <a:ext cx="427355" cy="280035"/>
            </a:xfrm>
            <a:custGeom>
              <a:avLst/>
              <a:gdLst/>
              <a:ahLst/>
              <a:cxnLst/>
              <a:rect l="l" t="t" r="r" b="b"/>
              <a:pathLst>
                <a:path w="427354" h="280035">
                  <a:moveTo>
                    <a:pt x="-158" y="280236"/>
                  </a:moveTo>
                  <a:lnTo>
                    <a:pt x="427185" y="280236"/>
                  </a:lnTo>
                  <a:lnTo>
                    <a:pt x="427185" y="208"/>
                  </a:lnTo>
                  <a:lnTo>
                    <a:pt x="-158" y="208"/>
                  </a:lnTo>
                  <a:lnTo>
                    <a:pt x="-158" y="280236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53174" y="5947055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 h="0">
                  <a:moveTo>
                    <a:pt x="90007" y="204"/>
                  </a:moveTo>
                  <a:lnTo>
                    <a:pt x="-160" y="20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34574" y="5922925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26387" y="205"/>
                  </a:moveTo>
                  <a:lnTo>
                    <a:pt x="-162" y="27509"/>
                  </a:lnTo>
                  <a:lnTo>
                    <a:pt x="1623" y="37034"/>
                  </a:lnTo>
                  <a:lnTo>
                    <a:pt x="7338" y="45924"/>
                  </a:lnTo>
                  <a:lnTo>
                    <a:pt x="15592" y="51638"/>
                  </a:lnTo>
                  <a:lnTo>
                    <a:pt x="26387" y="53543"/>
                  </a:lnTo>
                  <a:lnTo>
                    <a:pt x="36547" y="51638"/>
                  </a:lnTo>
                  <a:lnTo>
                    <a:pt x="40992" y="48464"/>
                  </a:lnTo>
                  <a:lnTo>
                    <a:pt x="26387" y="48464"/>
                  </a:lnTo>
                  <a:lnTo>
                    <a:pt x="17497" y="47194"/>
                  </a:lnTo>
                  <a:lnTo>
                    <a:pt x="10513" y="42114"/>
                  </a:lnTo>
                  <a:lnTo>
                    <a:pt x="6068" y="35129"/>
                  </a:lnTo>
                  <a:lnTo>
                    <a:pt x="4163" y="26874"/>
                  </a:lnTo>
                  <a:lnTo>
                    <a:pt x="6068" y="17984"/>
                  </a:lnTo>
                  <a:lnTo>
                    <a:pt x="10513" y="11635"/>
                  </a:lnTo>
                  <a:lnTo>
                    <a:pt x="17497" y="6555"/>
                  </a:lnTo>
                  <a:lnTo>
                    <a:pt x="26387" y="4650"/>
                  </a:lnTo>
                  <a:lnTo>
                    <a:pt x="40992" y="4650"/>
                  </a:lnTo>
                  <a:lnTo>
                    <a:pt x="36547" y="2110"/>
                  </a:lnTo>
                  <a:lnTo>
                    <a:pt x="26387" y="205"/>
                  </a:lnTo>
                  <a:close/>
                </a:path>
                <a:path w="53339" h="53339">
                  <a:moveTo>
                    <a:pt x="47977" y="12269"/>
                  </a:moveTo>
                  <a:lnTo>
                    <a:pt x="26387" y="48464"/>
                  </a:lnTo>
                  <a:lnTo>
                    <a:pt x="40992" y="48464"/>
                  </a:lnTo>
                  <a:lnTo>
                    <a:pt x="45437" y="45924"/>
                  </a:lnTo>
                  <a:lnTo>
                    <a:pt x="51152" y="37034"/>
                  </a:lnTo>
                  <a:lnTo>
                    <a:pt x="53056" y="26874"/>
                  </a:lnTo>
                  <a:lnTo>
                    <a:pt x="51152" y="16079"/>
                  </a:lnTo>
                  <a:lnTo>
                    <a:pt x="47977" y="12269"/>
                  </a:lnTo>
                  <a:close/>
                </a:path>
                <a:path w="53339" h="53339">
                  <a:moveTo>
                    <a:pt x="25117" y="9730"/>
                  </a:moveTo>
                  <a:lnTo>
                    <a:pt x="20672" y="19254"/>
                  </a:lnTo>
                  <a:lnTo>
                    <a:pt x="7973" y="20524"/>
                  </a:lnTo>
                  <a:lnTo>
                    <a:pt x="17497" y="29414"/>
                  </a:lnTo>
                  <a:lnTo>
                    <a:pt x="14957" y="42114"/>
                  </a:lnTo>
                  <a:lnTo>
                    <a:pt x="26387" y="36399"/>
                  </a:lnTo>
                  <a:lnTo>
                    <a:pt x="36547" y="36399"/>
                  </a:lnTo>
                  <a:lnTo>
                    <a:pt x="35912" y="32589"/>
                  </a:lnTo>
                  <a:lnTo>
                    <a:pt x="35531" y="30684"/>
                  </a:lnTo>
                  <a:lnTo>
                    <a:pt x="23847" y="30684"/>
                  </a:lnTo>
                  <a:lnTo>
                    <a:pt x="23212" y="29414"/>
                  </a:lnTo>
                  <a:lnTo>
                    <a:pt x="24271" y="29414"/>
                  </a:lnTo>
                  <a:lnTo>
                    <a:pt x="24482" y="28779"/>
                  </a:lnTo>
                  <a:lnTo>
                    <a:pt x="25117" y="25604"/>
                  </a:lnTo>
                  <a:lnTo>
                    <a:pt x="25117" y="9730"/>
                  </a:lnTo>
                  <a:close/>
                </a:path>
                <a:path w="53339" h="53339">
                  <a:moveTo>
                    <a:pt x="36547" y="36399"/>
                  </a:moveTo>
                  <a:lnTo>
                    <a:pt x="26387" y="36399"/>
                  </a:lnTo>
                  <a:lnTo>
                    <a:pt x="37182" y="42114"/>
                  </a:lnTo>
                  <a:lnTo>
                    <a:pt x="36547" y="36399"/>
                  </a:lnTo>
                  <a:close/>
                </a:path>
                <a:path w="53339" h="53339">
                  <a:moveTo>
                    <a:pt x="24271" y="29414"/>
                  </a:moveTo>
                  <a:lnTo>
                    <a:pt x="23212" y="29414"/>
                  </a:lnTo>
                  <a:lnTo>
                    <a:pt x="23847" y="30684"/>
                  </a:lnTo>
                  <a:lnTo>
                    <a:pt x="24271" y="29414"/>
                  </a:lnTo>
                  <a:close/>
                </a:path>
                <a:path w="53339" h="53339">
                  <a:moveTo>
                    <a:pt x="25752" y="7825"/>
                  </a:moveTo>
                  <a:lnTo>
                    <a:pt x="25117" y="9730"/>
                  </a:lnTo>
                  <a:lnTo>
                    <a:pt x="25117" y="25604"/>
                  </a:lnTo>
                  <a:lnTo>
                    <a:pt x="24482" y="28779"/>
                  </a:lnTo>
                  <a:lnTo>
                    <a:pt x="23847" y="30684"/>
                  </a:lnTo>
                  <a:lnTo>
                    <a:pt x="35531" y="30684"/>
                  </a:lnTo>
                  <a:lnTo>
                    <a:pt x="35277" y="29414"/>
                  </a:lnTo>
                  <a:lnTo>
                    <a:pt x="35912" y="28779"/>
                  </a:lnTo>
                  <a:lnTo>
                    <a:pt x="27022" y="28779"/>
                  </a:lnTo>
                  <a:lnTo>
                    <a:pt x="27022" y="19254"/>
                  </a:lnTo>
                  <a:lnTo>
                    <a:pt x="25752" y="19254"/>
                  </a:lnTo>
                  <a:lnTo>
                    <a:pt x="25752" y="7825"/>
                  </a:lnTo>
                  <a:close/>
                </a:path>
                <a:path w="53339" h="53339">
                  <a:moveTo>
                    <a:pt x="31467" y="18619"/>
                  </a:moveTo>
                  <a:lnTo>
                    <a:pt x="27022" y="18619"/>
                  </a:lnTo>
                  <a:lnTo>
                    <a:pt x="27022" y="28779"/>
                  </a:lnTo>
                  <a:lnTo>
                    <a:pt x="35912" y="28779"/>
                  </a:lnTo>
                  <a:lnTo>
                    <a:pt x="44167" y="20524"/>
                  </a:lnTo>
                  <a:lnTo>
                    <a:pt x="32102" y="19254"/>
                  </a:lnTo>
                  <a:lnTo>
                    <a:pt x="31467" y="18619"/>
                  </a:lnTo>
                  <a:close/>
                </a:path>
                <a:path w="53339" h="53339">
                  <a:moveTo>
                    <a:pt x="40992" y="4650"/>
                  </a:moveTo>
                  <a:lnTo>
                    <a:pt x="26387" y="4650"/>
                  </a:lnTo>
                  <a:lnTo>
                    <a:pt x="34642" y="6555"/>
                  </a:lnTo>
                  <a:lnTo>
                    <a:pt x="41627" y="11635"/>
                  </a:lnTo>
                  <a:lnTo>
                    <a:pt x="46707" y="17984"/>
                  </a:lnTo>
                  <a:lnTo>
                    <a:pt x="47977" y="26874"/>
                  </a:lnTo>
                  <a:lnTo>
                    <a:pt x="47977" y="12269"/>
                  </a:lnTo>
                  <a:lnTo>
                    <a:pt x="45437" y="7825"/>
                  </a:lnTo>
                  <a:lnTo>
                    <a:pt x="40992" y="4650"/>
                  </a:lnTo>
                  <a:close/>
                </a:path>
                <a:path w="53339" h="53339">
                  <a:moveTo>
                    <a:pt x="26387" y="7825"/>
                  </a:moveTo>
                  <a:lnTo>
                    <a:pt x="25752" y="7825"/>
                  </a:lnTo>
                  <a:lnTo>
                    <a:pt x="25752" y="19254"/>
                  </a:lnTo>
                  <a:lnTo>
                    <a:pt x="27022" y="19254"/>
                  </a:lnTo>
                  <a:lnTo>
                    <a:pt x="27022" y="18619"/>
                  </a:lnTo>
                  <a:lnTo>
                    <a:pt x="26387" y="18619"/>
                  </a:lnTo>
                  <a:lnTo>
                    <a:pt x="26387" y="14809"/>
                  </a:lnTo>
                  <a:lnTo>
                    <a:pt x="29562" y="14809"/>
                  </a:lnTo>
                  <a:lnTo>
                    <a:pt x="28927" y="12904"/>
                  </a:lnTo>
                  <a:lnTo>
                    <a:pt x="26387" y="7825"/>
                  </a:lnTo>
                  <a:close/>
                </a:path>
                <a:path w="53339" h="53339">
                  <a:moveTo>
                    <a:pt x="29562" y="14809"/>
                  </a:moveTo>
                  <a:lnTo>
                    <a:pt x="26387" y="14809"/>
                  </a:lnTo>
                  <a:lnTo>
                    <a:pt x="26387" y="17984"/>
                  </a:lnTo>
                  <a:lnTo>
                    <a:pt x="31467" y="17984"/>
                  </a:lnTo>
                  <a:lnTo>
                    <a:pt x="29562" y="14809"/>
                  </a:lnTo>
                  <a:close/>
                </a:path>
              </a:pathLst>
            </a:custGeom>
            <a:solidFill>
              <a:srgbClr val="EEA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90969" y="5945785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 h="0">
                  <a:moveTo>
                    <a:pt x="97623" y="204"/>
                  </a:moveTo>
                  <a:lnTo>
                    <a:pt x="-164" y="20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47485" y="5925465"/>
              <a:ext cx="53340" cy="40640"/>
            </a:xfrm>
            <a:custGeom>
              <a:avLst/>
              <a:gdLst/>
              <a:ahLst/>
              <a:cxnLst/>
              <a:rect l="l" t="t" r="r" b="b"/>
              <a:pathLst>
                <a:path w="53340" h="40639">
                  <a:moveTo>
                    <a:pt x="-165" y="205"/>
                  </a:moveTo>
                  <a:lnTo>
                    <a:pt x="4279" y="5920"/>
                  </a:lnTo>
                  <a:lnTo>
                    <a:pt x="6819" y="12904"/>
                  </a:lnTo>
                  <a:lnTo>
                    <a:pt x="6819" y="28144"/>
                  </a:lnTo>
                  <a:lnTo>
                    <a:pt x="4279" y="35129"/>
                  </a:lnTo>
                  <a:lnTo>
                    <a:pt x="-165" y="40844"/>
                  </a:lnTo>
                  <a:lnTo>
                    <a:pt x="53173" y="20524"/>
                  </a:lnTo>
                  <a:lnTo>
                    <a:pt x="-165" y="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747124" y="5787670"/>
              <a:ext cx="446405" cy="331470"/>
            </a:xfrm>
            <a:custGeom>
              <a:avLst/>
              <a:gdLst/>
              <a:ahLst/>
              <a:cxnLst/>
              <a:rect l="l" t="t" r="r" b="b"/>
              <a:pathLst>
                <a:path w="446404" h="331470">
                  <a:moveTo>
                    <a:pt x="-221" y="331670"/>
                  </a:moveTo>
                  <a:lnTo>
                    <a:pt x="446172" y="331670"/>
                  </a:lnTo>
                  <a:lnTo>
                    <a:pt x="446172" y="208"/>
                  </a:lnTo>
                  <a:lnTo>
                    <a:pt x="-221" y="208"/>
                  </a:lnTo>
                  <a:lnTo>
                    <a:pt x="-221" y="331670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4847" y="5843122"/>
              <a:ext cx="337811" cy="2273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866120" y="5787670"/>
              <a:ext cx="446405" cy="331470"/>
            </a:xfrm>
            <a:custGeom>
              <a:avLst/>
              <a:gdLst/>
              <a:ahLst/>
              <a:cxnLst/>
              <a:rect l="l" t="t" r="r" b="b"/>
              <a:pathLst>
                <a:path w="446404" h="331470">
                  <a:moveTo>
                    <a:pt x="-274" y="331670"/>
                  </a:moveTo>
                  <a:lnTo>
                    <a:pt x="446119" y="331670"/>
                  </a:lnTo>
                  <a:lnTo>
                    <a:pt x="446119" y="208"/>
                  </a:lnTo>
                  <a:lnTo>
                    <a:pt x="-274" y="208"/>
                  </a:lnTo>
                  <a:lnTo>
                    <a:pt x="-274" y="331670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70617" y="5846932"/>
              <a:ext cx="253993" cy="24319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929870" y="5773065"/>
              <a:ext cx="426720" cy="302260"/>
            </a:xfrm>
            <a:custGeom>
              <a:avLst/>
              <a:gdLst/>
              <a:ahLst/>
              <a:cxnLst/>
              <a:rect l="l" t="t" r="r" b="b"/>
              <a:pathLst>
                <a:path w="426719" h="302260">
                  <a:moveTo>
                    <a:pt x="-326" y="302461"/>
                  </a:moveTo>
                  <a:lnTo>
                    <a:pt x="426382" y="302461"/>
                  </a:lnTo>
                  <a:lnTo>
                    <a:pt x="426382" y="209"/>
                  </a:lnTo>
                  <a:lnTo>
                    <a:pt x="-326" y="209"/>
                  </a:lnTo>
                  <a:lnTo>
                    <a:pt x="-326" y="302461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68912" y="5886301"/>
              <a:ext cx="297807" cy="761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10445" y="5764384"/>
              <a:ext cx="477507" cy="32066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490440" y="5782590"/>
              <a:ext cx="426720" cy="302260"/>
            </a:xfrm>
            <a:custGeom>
              <a:avLst/>
              <a:gdLst/>
              <a:ahLst/>
              <a:cxnLst/>
              <a:rect l="l" t="t" r="r" b="b"/>
              <a:pathLst>
                <a:path w="426719" h="302260">
                  <a:moveTo>
                    <a:pt x="-442" y="302461"/>
                  </a:moveTo>
                  <a:lnTo>
                    <a:pt x="426267" y="302461"/>
                  </a:lnTo>
                  <a:lnTo>
                    <a:pt x="426267" y="208"/>
                  </a:lnTo>
                  <a:lnTo>
                    <a:pt x="-442" y="208"/>
                  </a:lnTo>
                  <a:lnTo>
                    <a:pt x="-442" y="302461"/>
                  </a:lnTo>
                  <a:close/>
                </a:path>
              </a:pathLst>
            </a:custGeom>
            <a:ln w="4326">
              <a:solidFill>
                <a:srgbClr val="B1B1B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42701" y="5822803"/>
              <a:ext cx="264153" cy="23430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35150" y="8435620"/>
              <a:ext cx="0" cy="299720"/>
            </a:xfrm>
            <a:custGeom>
              <a:avLst/>
              <a:gdLst/>
              <a:ahLst/>
              <a:cxnLst/>
              <a:rect l="l" t="t" r="r" b="b"/>
              <a:pathLst>
                <a:path w="0" h="299720">
                  <a:moveTo>
                    <a:pt x="-46" y="141"/>
                  </a:moveTo>
                  <a:lnTo>
                    <a:pt x="-46" y="299854"/>
                  </a:lnTo>
                </a:path>
              </a:pathLst>
            </a:custGeom>
            <a:ln w="7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35150" y="746851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0" y="0"/>
                  </a:moveTo>
                  <a:lnTo>
                    <a:pt x="0" y="17780"/>
                  </a:lnTo>
                </a:path>
              </a:pathLst>
            </a:custGeom>
            <a:ln w="7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96240" y="7486295"/>
              <a:ext cx="18950305" cy="949325"/>
            </a:xfrm>
            <a:custGeom>
              <a:avLst/>
              <a:gdLst/>
              <a:ahLst/>
              <a:cxnLst/>
              <a:rect l="l" t="t" r="r" b="b"/>
              <a:pathLst>
                <a:path w="18950305" h="949325">
                  <a:moveTo>
                    <a:pt x="18949816" y="165"/>
                  </a:moveTo>
                  <a:lnTo>
                    <a:pt x="-10" y="165"/>
                  </a:lnTo>
                  <a:lnTo>
                    <a:pt x="-10" y="949466"/>
                  </a:lnTo>
                  <a:lnTo>
                    <a:pt x="18949816" y="949466"/>
                  </a:lnTo>
                  <a:lnTo>
                    <a:pt x="18949816" y="16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96240" y="7486295"/>
              <a:ext cx="18950305" cy="949325"/>
            </a:xfrm>
            <a:custGeom>
              <a:avLst/>
              <a:gdLst/>
              <a:ahLst/>
              <a:cxnLst/>
              <a:rect l="l" t="t" r="r" b="b"/>
              <a:pathLst>
                <a:path w="18950305" h="949325">
                  <a:moveTo>
                    <a:pt x="-10" y="949466"/>
                  </a:moveTo>
                  <a:lnTo>
                    <a:pt x="18949816" y="949466"/>
                  </a:lnTo>
                  <a:lnTo>
                    <a:pt x="18949816" y="165"/>
                  </a:lnTo>
                  <a:lnTo>
                    <a:pt x="-10" y="165"/>
                  </a:lnTo>
                  <a:lnTo>
                    <a:pt x="-10" y="949466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37689" y="4958995"/>
              <a:ext cx="0" cy="3776345"/>
            </a:xfrm>
            <a:custGeom>
              <a:avLst/>
              <a:gdLst/>
              <a:ahLst/>
              <a:cxnLst/>
              <a:rect l="l" t="t" r="r" b="b"/>
              <a:pathLst>
                <a:path w="0" h="3776345">
                  <a:moveTo>
                    <a:pt x="-46" y="229"/>
                  </a:moveTo>
                  <a:lnTo>
                    <a:pt x="-46" y="3776479"/>
                  </a:lnTo>
                </a:path>
              </a:pathLst>
            </a:custGeom>
            <a:ln w="536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81430" y="6752870"/>
              <a:ext cx="24765" cy="277495"/>
            </a:xfrm>
            <a:custGeom>
              <a:avLst/>
              <a:gdLst/>
              <a:ahLst/>
              <a:cxnLst/>
              <a:rect l="l" t="t" r="r" b="b"/>
              <a:pathLst>
                <a:path w="24765" h="277495">
                  <a:moveTo>
                    <a:pt x="14572" y="184"/>
                  </a:moveTo>
                  <a:lnTo>
                    <a:pt x="10127" y="184"/>
                  </a:lnTo>
                  <a:lnTo>
                    <a:pt x="1872" y="4629"/>
                  </a:lnTo>
                  <a:lnTo>
                    <a:pt x="-32" y="8439"/>
                  </a:lnTo>
                  <a:lnTo>
                    <a:pt x="-32" y="268782"/>
                  </a:lnTo>
                  <a:lnTo>
                    <a:pt x="1237" y="271957"/>
                  </a:lnTo>
                  <a:lnTo>
                    <a:pt x="5682" y="276402"/>
                  </a:lnTo>
                  <a:lnTo>
                    <a:pt x="8857" y="277672"/>
                  </a:lnTo>
                  <a:lnTo>
                    <a:pt x="15842" y="277672"/>
                  </a:lnTo>
                  <a:lnTo>
                    <a:pt x="19017" y="276402"/>
                  </a:lnTo>
                  <a:lnTo>
                    <a:pt x="23462" y="271957"/>
                  </a:lnTo>
                  <a:lnTo>
                    <a:pt x="24731" y="268782"/>
                  </a:lnTo>
                  <a:lnTo>
                    <a:pt x="24731" y="8439"/>
                  </a:lnTo>
                  <a:lnTo>
                    <a:pt x="22827" y="4629"/>
                  </a:lnTo>
                  <a:lnTo>
                    <a:pt x="14572" y="184"/>
                  </a:lnTo>
                  <a:close/>
                </a:path>
              </a:pathLst>
            </a:custGeom>
            <a:solidFill>
              <a:srgbClr val="F9E4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2196" y="6904815"/>
              <a:ext cx="227324" cy="1765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2196" y="6703525"/>
              <a:ext cx="227324" cy="1765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7675" y="6669871"/>
              <a:ext cx="245738" cy="2063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8342" y="6670506"/>
              <a:ext cx="74928" cy="7492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135504" y="67522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5">
                  <a:moveTo>
                    <a:pt x="422210" y="184"/>
                  </a:moveTo>
                  <a:lnTo>
                    <a:pt x="334582" y="184"/>
                  </a:lnTo>
                  <a:lnTo>
                    <a:pt x="235525" y="97971"/>
                  </a:lnTo>
                  <a:lnTo>
                    <a:pt x="231715" y="111941"/>
                  </a:lnTo>
                  <a:lnTo>
                    <a:pt x="238065" y="122736"/>
                  </a:lnTo>
                  <a:lnTo>
                    <a:pt x="249494" y="127181"/>
                  </a:lnTo>
                  <a:lnTo>
                    <a:pt x="262194" y="120831"/>
                  </a:lnTo>
                  <a:lnTo>
                    <a:pt x="332042" y="37648"/>
                  </a:lnTo>
                  <a:lnTo>
                    <a:pt x="332042" y="132895"/>
                  </a:lnTo>
                  <a:lnTo>
                    <a:pt x="-53" y="132895"/>
                  </a:lnTo>
                  <a:lnTo>
                    <a:pt x="-53" y="174804"/>
                  </a:lnTo>
                  <a:lnTo>
                    <a:pt x="332042" y="174804"/>
                  </a:lnTo>
                  <a:lnTo>
                    <a:pt x="332042" y="344345"/>
                  </a:lnTo>
                  <a:lnTo>
                    <a:pt x="339027" y="361490"/>
                  </a:lnTo>
                  <a:lnTo>
                    <a:pt x="353632" y="367840"/>
                  </a:lnTo>
                  <a:lnTo>
                    <a:pt x="368871" y="362125"/>
                  </a:lnTo>
                  <a:lnTo>
                    <a:pt x="375221" y="344980"/>
                  </a:lnTo>
                  <a:lnTo>
                    <a:pt x="375221" y="174804"/>
                  </a:lnTo>
                  <a:lnTo>
                    <a:pt x="384111" y="174804"/>
                  </a:lnTo>
                  <a:lnTo>
                    <a:pt x="384111" y="344345"/>
                  </a:lnTo>
                  <a:lnTo>
                    <a:pt x="390461" y="361490"/>
                  </a:lnTo>
                  <a:lnTo>
                    <a:pt x="405065" y="367205"/>
                  </a:lnTo>
                  <a:lnTo>
                    <a:pt x="420305" y="361490"/>
                  </a:lnTo>
                  <a:lnTo>
                    <a:pt x="426655" y="343710"/>
                  </a:lnTo>
                  <a:lnTo>
                    <a:pt x="426655" y="174804"/>
                  </a:lnTo>
                  <a:lnTo>
                    <a:pt x="475549" y="174804"/>
                  </a:lnTo>
                  <a:lnTo>
                    <a:pt x="475549" y="132895"/>
                  </a:lnTo>
                  <a:lnTo>
                    <a:pt x="453959" y="132895"/>
                  </a:lnTo>
                  <a:lnTo>
                    <a:pt x="453959" y="26218"/>
                  </a:lnTo>
                  <a:lnTo>
                    <a:pt x="452054" y="16058"/>
                  </a:lnTo>
                  <a:lnTo>
                    <a:pt x="445069" y="7804"/>
                  </a:lnTo>
                  <a:lnTo>
                    <a:pt x="434910" y="2724"/>
                  </a:lnTo>
                  <a:lnTo>
                    <a:pt x="422210" y="18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1856" y="6674316"/>
              <a:ext cx="260978" cy="3670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5322" y="6655267"/>
              <a:ext cx="225419" cy="18351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017010" y="6830975"/>
              <a:ext cx="260350" cy="275590"/>
            </a:xfrm>
            <a:custGeom>
              <a:avLst/>
              <a:gdLst/>
              <a:ahLst/>
              <a:cxnLst/>
              <a:rect l="l" t="t" r="r" b="b"/>
              <a:pathLst>
                <a:path w="260350" h="275590">
                  <a:moveTo>
                    <a:pt x="51332" y="182"/>
                  </a:moveTo>
                  <a:lnTo>
                    <a:pt x="30377" y="19231"/>
                  </a:lnTo>
                  <a:lnTo>
                    <a:pt x="13868" y="37646"/>
                  </a:lnTo>
                  <a:lnTo>
                    <a:pt x="3708" y="59870"/>
                  </a:lnTo>
                  <a:lnTo>
                    <a:pt x="-101" y="90985"/>
                  </a:lnTo>
                  <a:lnTo>
                    <a:pt x="1803" y="134163"/>
                  </a:lnTo>
                  <a:lnTo>
                    <a:pt x="7518" y="176707"/>
                  </a:lnTo>
                  <a:lnTo>
                    <a:pt x="20852" y="215441"/>
                  </a:lnTo>
                  <a:lnTo>
                    <a:pt x="43712" y="246556"/>
                  </a:lnTo>
                  <a:lnTo>
                    <a:pt x="79271" y="268145"/>
                  </a:lnTo>
                  <a:lnTo>
                    <a:pt x="130070" y="275765"/>
                  </a:lnTo>
                  <a:lnTo>
                    <a:pt x="180868" y="268145"/>
                  </a:lnTo>
                  <a:lnTo>
                    <a:pt x="216428" y="246556"/>
                  </a:lnTo>
                  <a:lnTo>
                    <a:pt x="239287" y="215441"/>
                  </a:lnTo>
                  <a:lnTo>
                    <a:pt x="239922" y="214171"/>
                  </a:lnTo>
                  <a:lnTo>
                    <a:pt x="131340" y="214171"/>
                  </a:lnTo>
                  <a:lnTo>
                    <a:pt x="124355" y="212901"/>
                  </a:lnTo>
                  <a:lnTo>
                    <a:pt x="118005" y="209092"/>
                  </a:lnTo>
                  <a:lnTo>
                    <a:pt x="114195" y="202742"/>
                  </a:lnTo>
                  <a:lnTo>
                    <a:pt x="112925" y="195757"/>
                  </a:lnTo>
                  <a:lnTo>
                    <a:pt x="114195" y="188772"/>
                  </a:lnTo>
                  <a:lnTo>
                    <a:pt x="118005" y="182422"/>
                  </a:lnTo>
                  <a:lnTo>
                    <a:pt x="124355" y="178612"/>
                  </a:lnTo>
                  <a:lnTo>
                    <a:pt x="131340" y="177342"/>
                  </a:lnTo>
                  <a:lnTo>
                    <a:pt x="252622" y="177342"/>
                  </a:lnTo>
                  <a:lnTo>
                    <a:pt x="252622" y="176707"/>
                  </a:lnTo>
                  <a:lnTo>
                    <a:pt x="255162" y="160198"/>
                  </a:lnTo>
                  <a:lnTo>
                    <a:pt x="131340" y="160198"/>
                  </a:lnTo>
                  <a:lnTo>
                    <a:pt x="124355" y="158293"/>
                  </a:lnTo>
                  <a:lnTo>
                    <a:pt x="118005" y="154483"/>
                  </a:lnTo>
                  <a:lnTo>
                    <a:pt x="114195" y="148768"/>
                  </a:lnTo>
                  <a:lnTo>
                    <a:pt x="112925" y="141148"/>
                  </a:lnTo>
                  <a:lnTo>
                    <a:pt x="114195" y="134163"/>
                  </a:lnTo>
                  <a:lnTo>
                    <a:pt x="118005" y="128449"/>
                  </a:lnTo>
                  <a:lnTo>
                    <a:pt x="124355" y="124004"/>
                  </a:lnTo>
                  <a:lnTo>
                    <a:pt x="131340" y="122734"/>
                  </a:lnTo>
                  <a:lnTo>
                    <a:pt x="258971" y="122734"/>
                  </a:lnTo>
                  <a:lnTo>
                    <a:pt x="259606" y="105589"/>
                  </a:lnTo>
                  <a:lnTo>
                    <a:pt x="131340" y="105589"/>
                  </a:lnTo>
                  <a:lnTo>
                    <a:pt x="124355" y="104319"/>
                  </a:lnTo>
                  <a:lnTo>
                    <a:pt x="118005" y="99874"/>
                  </a:lnTo>
                  <a:lnTo>
                    <a:pt x="114195" y="94159"/>
                  </a:lnTo>
                  <a:lnTo>
                    <a:pt x="112925" y="87175"/>
                  </a:lnTo>
                  <a:lnTo>
                    <a:pt x="114195" y="79555"/>
                  </a:lnTo>
                  <a:lnTo>
                    <a:pt x="118005" y="73840"/>
                  </a:lnTo>
                  <a:lnTo>
                    <a:pt x="124355" y="70030"/>
                  </a:lnTo>
                  <a:lnTo>
                    <a:pt x="131340" y="68125"/>
                  </a:lnTo>
                  <a:lnTo>
                    <a:pt x="257701" y="68125"/>
                  </a:lnTo>
                  <a:lnTo>
                    <a:pt x="256431" y="59870"/>
                  </a:lnTo>
                  <a:lnTo>
                    <a:pt x="246272" y="37646"/>
                  </a:lnTo>
                  <a:lnTo>
                    <a:pt x="245637" y="37011"/>
                  </a:lnTo>
                  <a:lnTo>
                    <a:pt x="130070" y="37011"/>
                  </a:lnTo>
                  <a:lnTo>
                    <a:pt x="107210" y="34471"/>
                  </a:lnTo>
                  <a:lnTo>
                    <a:pt x="86256" y="27486"/>
                  </a:lnTo>
                  <a:lnTo>
                    <a:pt x="67206" y="15421"/>
                  </a:lnTo>
                  <a:lnTo>
                    <a:pt x="51332" y="182"/>
                  </a:lnTo>
                  <a:close/>
                </a:path>
                <a:path w="260350" h="275590">
                  <a:moveTo>
                    <a:pt x="252622" y="177342"/>
                  </a:moveTo>
                  <a:lnTo>
                    <a:pt x="131340" y="177342"/>
                  </a:lnTo>
                  <a:lnTo>
                    <a:pt x="138324" y="178612"/>
                  </a:lnTo>
                  <a:lnTo>
                    <a:pt x="144674" y="182422"/>
                  </a:lnTo>
                  <a:lnTo>
                    <a:pt x="148484" y="188772"/>
                  </a:lnTo>
                  <a:lnTo>
                    <a:pt x="149754" y="195757"/>
                  </a:lnTo>
                  <a:lnTo>
                    <a:pt x="148484" y="202742"/>
                  </a:lnTo>
                  <a:lnTo>
                    <a:pt x="144674" y="209092"/>
                  </a:lnTo>
                  <a:lnTo>
                    <a:pt x="138324" y="212901"/>
                  </a:lnTo>
                  <a:lnTo>
                    <a:pt x="131340" y="214171"/>
                  </a:lnTo>
                  <a:lnTo>
                    <a:pt x="239922" y="214171"/>
                  </a:lnTo>
                  <a:lnTo>
                    <a:pt x="252622" y="177342"/>
                  </a:lnTo>
                  <a:close/>
                </a:path>
                <a:path w="260350" h="275590">
                  <a:moveTo>
                    <a:pt x="258971" y="122734"/>
                  </a:moveTo>
                  <a:lnTo>
                    <a:pt x="131340" y="122734"/>
                  </a:lnTo>
                  <a:lnTo>
                    <a:pt x="138324" y="124004"/>
                  </a:lnTo>
                  <a:lnTo>
                    <a:pt x="144674" y="128449"/>
                  </a:lnTo>
                  <a:lnTo>
                    <a:pt x="148484" y="134163"/>
                  </a:lnTo>
                  <a:lnTo>
                    <a:pt x="149754" y="141148"/>
                  </a:lnTo>
                  <a:lnTo>
                    <a:pt x="148484" y="148768"/>
                  </a:lnTo>
                  <a:lnTo>
                    <a:pt x="144674" y="154483"/>
                  </a:lnTo>
                  <a:lnTo>
                    <a:pt x="138324" y="158293"/>
                  </a:lnTo>
                  <a:lnTo>
                    <a:pt x="131340" y="160198"/>
                  </a:lnTo>
                  <a:lnTo>
                    <a:pt x="255162" y="160198"/>
                  </a:lnTo>
                  <a:lnTo>
                    <a:pt x="258971" y="134163"/>
                  </a:lnTo>
                  <a:lnTo>
                    <a:pt x="258971" y="122734"/>
                  </a:lnTo>
                  <a:close/>
                </a:path>
                <a:path w="260350" h="275590">
                  <a:moveTo>
                    <a:pt x="257701" y="68125"/>
                  </a:moveTo>
                  <a:lnTo>
                    <a:pt x="131340" y="68125"/>
                  </a:lnTo>
                  <a:lnTo>
                    <a:pt x="138324" y="70030"/>
                  </a:lnTo>
                  <a:lnTo>
                    <a:pt x="144674" y="73840"/>
                  </a:lnTo>
                  <a:lnTo>
                    <a:pt x="148484" y="79555"/>
                  </a:lnTo>
                  <a:lnTo>
                    <a:pt x="149754" y="87175"/>
                  </a:lnTo>
                  <a:lnTo>
                    <a:pt x="148484" y="94159"/>
                  </a:lnTo>
                  <a:lnTo>
                    <a:pt x="144674" y="99874"/>
                  </a:lnTo>
                  <a:lnTo>
                    <a:pt x="138324" y="104319"/>
                  </a:lnTo>
                  <a:lnTo>
                    <a:pt x="131340" y="105589"/>
                  </a:lnTo>
                  <a:lnTo>
                    <a:pt x="259606" y="105589"/>
                  </a:lnTo>
                  <a:lnTo>
                    <a:pt x="260241" y="90985"/>
                  </a:lnTo>
                  <a:lnTo>
                    <a:pt x="257701" y="68125"/>
                  </a:lnTo>
                  <a:close/>
                </a:path>
                <a:path w="260350" h="275590">
                  <a:moveTo>
                    <a:pt x="208808" y="182"/>
                  </a:moveTo>
                  <a:lnTo>
                    <a:pt x="192933" y="15421"/>
                  </a:lnTo>
                  <a:lnTo>
                    <a:pt x="174519" y="27486"/>
                  </a:lnTo>
                  <a:lnTo>
                    <a:pt x="152929" y="34471"/>
                  </a:lnTo>
                  <a:lnTo>
                    <a:pt x="130070" y="37011"/>
                  </a:lnTo>
                  <a:lnTo>
                    <a:pt x="245637" y="37011"/>
                  </a:lnTo>
                  <a:lnTo>
                    <a:pt x="229762" y="19231"/>
                  </a:lnTo>
                  <a:lnTo>
                    <a:pt x="208808" y="18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9392" y="7000698"/>
              <a:ext cx="116838" cy="1581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3006" y="7000698"/>
              <a:ext cx="116837" cy="15811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6516" y="7000698"/>
              <a:ext cx="116837" cy="15811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98098" y="6659712"/>
              <a:ext cx="233039" cy="2330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323330" y="6615075"/>
              <a:ext cx="3016885" cy="560705"/>
            </a:xfrm>
            <a:custGeom>
              <a:avLst/>
              <a:gdLst/>
              <a:ahLst/>
              <a:cxnLst/>
              <a:rect l="l" t="t" r="r" b="b"/>
              <a:pathLst>
                <a:path w="3016884" h="560704">
                  <a:moveTo>
                    <a:pt x="16349" y="319584"/>
                  </a:moveTo>
                  <a:lnTo>
                    <a:pt x="-159" y="319584"/>
                  </a:lnTo>
                  <a:lnTo>
                    <a:pt x="-159" y="336094"/>
                  </a:lnTo>
                  <a:lnTo>
                    <a:pt x="16349" y="336094"/>
                  </a:lnTo>
                  <a:lnTo>
                    <a:pt x="16349" y="319584"/>
                  </a:lnTo>
                  <a:close/>
                </a:path>
                <a:path w="3016884" h="560704">
                  <a:moveTo>
                    <a:pt x="16349" y="285930"/>
                  </a:moveTo>
                  <a:lnTo>
                    <a:pt x="-159" y="285930"/>
                  </a:lnTo>
                  <a:lnTo>
                    <a:pt x="-159" y="302440"/>
                  </a:lnTo>
                  <a:lnTo>
                    <a:pt x="16349" y="302440"/>
                  </a:lnTo>
                  <a:lnTo>
                    <a:pt x="16349" y="285930"/>
                  </a:lnTo>
                  <a:close/>
                </a:path>
                <a:path w="3016884" h="560704">
                  <a:moveTo>
                    <a:pt x="16349" y="252911"/>
                  </a:moveTo>
                  <a:lnTo>
                    <a:pt x="-159" y="252911"/>
                  </a:lnTo>
                  <a:lnTo>
                    <a:pt x="-159" y="269421"/>
                  </a:lnTo>
                  <a:lnTo>
                    <a:pt x="16349" y="269421"/>
                  </a:lnTo>
                  <a:lnTo>
                    <a:pt x="16349" y="252911"/>
                  </a:lnTo>
                  <a:close/>
                </a:path>
                <a:path w="3016884" h="560704">
                  <a:moveTo>
                    <a:pt x="16349" y="219257"/>
                  </a:moveTo>
                  <a:lnTo>
                    <a:pt x="-159" y="219257"/>
                  </a:lnTo>
                  <a:lnTo>
                    <a:pt x="-159" y="236401"/>
                  </a:lnTo>
                  <a:lnTo>
                    <a:pt x="16349" y="236401"/>
                  </a:lnTo>
                  <a:lnTo>
                    <a:pt x="16349" y="219257"/>
                  </a:lnTo>
                  <a:close/>
                </a:path>
                <a:path w="3016884" h="560704">
                  <a:moveTo>
                    <a:pt x="16349" y="186238"/>
                  </a:moveTo>
                  <a:lnTo>
                    <a:pt x="-159" y="186238"/>
                  </a:lnTo>
                  <a:lnTo>
                    <a:pt x="-159" y="202747"/>
                  </a:lnTo>
                  <a:lnTo>
                    <a:pt x="16349" y="202747"/>
                  </a:lnTo>
                  <a:lnTo>
                    <a:pt x="16349" y="186238"/>
                  </a:lnTo>
                  <a:close/>
                </a:path>
                <a:path w="3016884" h="560704">
                  <a:moveTo>
                    <a:pt x="16349" y="153218"/>
                  </a:moveTo>
                  <a:lnTo>
                    <a:pt x="-159" y="153218"/>
                  </a:lnTo>
                  <a:lnTo>
                    <a:pt x="-159" y="169728"/>
                  </a:lnTo>
                  <a:lnTo>
                    <a:pt x="16349" y="169728"/>
                  </a:lnTo>
                  <a:lnTo>
                    <a:pt x="16349" y="153218"/>
                  </a:lnTo>
                  <a:close/>
                </a:path>
                <a:path w="3016884" h="560704">
                  <a:moveTo>
                    <a:pt x="49368" y="153218"/>
                  </a:moveTo>
                  <a:lnTo>
                    <a:pt x="32859" y="153218"/>
                  </a:lnTo>
                  <a:lnTo>
                    <a:pt x="32859" y="169728"/>
                  </a:lnTo>
                  <a:lnTo>
                    <a:pt x="49368" y="169728"/>
                  </a:lnTo>
                  <a:lnTo>
                    <a:pt x="49368" y="153218"/>
                  </a:lnTo>
                  <a:close/>
                </a:path>
                <a:path w="3016884" h="560704">
                  <a:moveTo>
                    <a:pt x="199225" y="336094"/>
                  </a:moveTo>
                  <a:lnTo>
                    <a:pt x="182715" y="336094"/>
                  </a:lnTo>
                  <a:lnTo>
                    <a:pt x="182715" y="352603"/>
                  </a:lnTo>
                  <a:lnTo>
                    <a:pt x="199225" y="352603"/>
                  </a:lnTo>
                  <a:lnTo>
                    <a:pt x="199225" y="336094"/>
                  </a:lnTo>
                  <a:close/>
                </a:path>
                <a:path w="3016884" h="560704">
                  <a:moveTo>
                    <a:pt x="199225" y="302440"/>
                  </a:moveTo>
                  <a:lnTo>
                    <a:pt x="182715" y="302440"/>
                  </a:lnTo>
                  <a:lnTo>
                    <a:pt x="182715" y="319584"/>
                  </a:lnTo>
                  <a:lnTo>
                    <a:pt x="199225" y="319584"/>
                  </a:lnTo>
                  <a:lnTo>
                    <a:pt x="199225" y="302440"/>
                  </a:lnTo>
                  <a:close/>
                </a:path>
                <a:path w="3016884" h="560704">
                  <a:moveTo>
                    <a:pt x="349081" y="153218"/>
                  </a:moveTo>
                  <a:lnTo>
                    <a:pt x="332571" y="153218"/>
                  </a:lnTo>
                  <a:lnTo>
                    <a:pt x="332571" y="169728"/>
                  </a:lnTo>
                  <a:lnTo>
                    <a:pt x="349081" y="169728"/>
                  </a:lnTo>
                  <a:lnTo>
                    <a:pt x="349081" y="153218"/>
                  </a:lnTo>
                  <a:close/>
                </a:path>
                <a:path w="3016884" h="560704">
                  <a:moveTo>
                    <a:pt x="382100" y="319584"/>
                  </a:moveTo>
                  <a:lnTo>
                    <a:pt x="365590" y="319584"/>
                  </a:lnTo>
                  <a:lnTo>
                    <a:pt x="365590" y="336094"/>
                  </a:lnTo>
                  <a:lnTo>
                    <a:pt x="382100" y="336094"/>
                  </a:lnTo>
                  <a:lnTo>
                    <a:pt x="382100" y="319584"/>
                  </a:lnTo>
                  <a:close/>
                </a:path>
                <a:path w="3016884" h="560704">
                  <a:moveTo>
                    <a:pt x="382100" y="285930"/>
                  </a:moveTo>
                  <a:lnTo>
                    <a:pt x="365590" y="285930"/>
                  </a:lnTo>
                  <a:lnTo>
                    <a:pt x="365590" y="302440"/>
                  </a:lnTo>
                  <a:lnTo>
                    <a:pt x="382100" y="302440"/>
                  </a:lnTo>
                  <a:lnTo>
                    <a:pt x="382100" y="285930"/>
                  </a:lnTo>
                  <a:close/>
                </a:path>
                <a:path w="3016884" h="560704">
                  <a:moveTo>
                    <a:pt x="382100" y="252911"/>
                  </a:moveTo>
                  <a:lnTo>
                    <a:pt x="365590" y="252911"/>
                  </a:lnTo>
                  <a:lnTo>
                    <a:pt x="365590" y="269421"/>
                  </a:lnTo>
                  <a:lnTo>
                    <a:pt x="382100" y="269421"/>
                  </a:lnTo>
                  <a:lnTo>
                    <a:pt x="382100" y="252911"/>
                  </a:lnTo>
                  <a:close/>
                </a:path>
                <a:path w="3016884" h="560704">
                  <a:moveTo>
                    <a:pt x="382100" y="219257"/>
                  </a:moveTo>
                  <a:lnTo>
                    <a:pt x="365590" y="219257"/>
                  </a:lnTo>
                  <a:lnTo>
                    <a:pt x="365590" y="236401"/>
                  </a:lnTo>
                  <a:lnTo>
                    <a:pt x="382100" y="236401"/>
                  </a:lnTo>
                  <a:lnTo>
                    <a:pt x="382100" y="219257"/>
                  </a:lnTo>
                  <a:close/>
                </a:path>
                <a:path w="3016884" h="560704">
                  <a:moveTo>
                    <a:pt x="382100" y="186238"/>
                  </a:moveTo>
                  <a:lnTo>
                    <a:pt x="365590" y="186238"/>
                  </a:lnTo>
                  <a:lnTo>
                    <a:pt x="365590" y="202747"/>
                  </a:lnTo>
                  <a:lnTo>
                    <a:pt x="382100" y="202747"/>
                  </a:lnTo>
                  <a:lnTo>
                    <a:pt x="382100" y="186238"/>
                  </a:lnTo>
                  <a:close/>
                </a:path>
                <a:path w="3016884" h="560704">
                  <a:moveTo>
                    <a:pt x="382100" y="153218"/>
                  </a:moveTo>
                  <a:lnTo>
                    <a:pt x="365590" y="153218"/>
                  </a:lnTo>
                  <a:lnTo>
                    <a:pt x="365590" y="169728"/>
                  </a:lnTo>
                  <a:lnTo>
                    <a:pt x="382100" y="169728"/>
                  </a:lnTo>
                  <a:lnTo>
                    <a:pt x="382100" y="153218"/>
                  </a:lnTo>
                  <a:close/>
                </a:path>
                <a:path w="3016884" h="560704">
                  <a:moveTo>
                    <a:pt x="3016648" y="438961"/>
                  </a:moveTo>
                  <a:lnTo>
                    <a:pt x="2882032" y="438961"/>
                  </a:lnTo>
                  <a:lnTo>
                    <a:pt x="2882032" y="560878"/>
                  </a:lnTo>
                  <a:lnTo>
                    <a:pt x="3015378" y="560878"/>
                  </a:lnTo>
                  <a:lnTo>
                    <a:pt x="3016648" y="552623"/>
                  </a:lnTo>
                  <a:lnTo>
                    <a:pt x="3016648" y="438961"/>
                  </a:lnTo>
                  <a:close/>
                </a:path>
                <a:path w="3016884" h="560704">
                  <a:moveTo>
                    <a:pt x="2819168" y="325934"/>
                  </a:moveTo>
                  <a:lnTo>
                    <a:pt x="2809644" y="327839"/>
                  </a:lnTo>
                  <a:lnTo>
                    <a:pt x="2805199" y="333554"/>
                  </a:lnTo>
                  <a:lnTo>
                    <a:pt x="2805199" y="407847"/>
                  </a:lnTo>
                  <a:lnTo>
                    <a:pt x="2807739" y="456106"/>
                  </a:lnTo>
                  <a:lnTo>
                    <a:pt x="2813454" y="482775"/>
                  </a:lnTo>
                  <a:lnTo>
                    <a:pt x="2815359" y="484680"/>
                  </a:lnTo>
                  <a:lnTo>
                    <a:pt x="2816629" y="486585"/>
                  </a:lnTo>
                  <a:lnTo>
                    <a:pt x="2824248" y="487855"/>
                  </a:lnTo>
                  <a:lnTo>
                    <a:pt x="2829328" y="487220"/>
                  </a:lnTo>
                  <a:lnTo>
                    <a:pt x="2842028" y="484045"/>
                  </a:lnTo>
                  <a:lnTo>
                    <a:pt x="2848378" y="480235"/>
                  </a:lnTo>
                  <a:lnTo>
                    <a:pt x="2850918" y="477060"/>
                  </a:lnTo>
                  <a:lnTo>
                    <a:pt x="2851553" y="477060"/>
                  </a:lnTo>
                  <a:lnTo>
                    <a:pt x="2851553" y="476425"/>
                  </a:lnTo>
                  <a:lnTo>
                    <a:pt x="2852188" y="476425"/>
                  </a:lnTo>
                  <a:lnTo>
                    <a:pt x="2876317" y="440231"/>
                  </a:lnTo>
                  <a:lnTo>
                    <a:pt x="2835043" y="440231"/>
                  </a:lnTo>
                  <a:lnTo>
                    <a:pt x="2835678" y="332284"/>
                  </a:lnTo>
                  <a:lnTo>
                    <a:pt x="2835043" y="331649"/>
                  </a:lnTo>
                  <a:lnTo>
                    <a:pt x="2829328" y="327204"/>
                  </a:lnTo>
                  <a:lnTo>
                    <a:pt x="2819168" y="325934"/>
                  </a:lnTo>
                  <a:close/>
                </a:path>
                <a:path w="3016884" h="560704">
                  <a:moveTo>
                    <a:pt x="2969660" y="374193"/>
                  </a:moveTo>
                  <a:lnTo>
                    <a:pt x="2904256" y="374193"/>
                  </a:lnTo>
                  <a:lnTo>
                    <a:pt x="2893462" y="375463"/>
                  </a:lnTo>
                  <a:lnTo>
                    <a:pt x="2882032" y="379273"/>
                  </a:lnTo>
                  <a:lnTo>
                    <a:pt x="2872507" y="385623"/>
                  </a:lnTo>
                  <a:lnTo>
                    <a:pt x="2864887" y="393877"/>
                  </a:lnTo>
                  <a:lnTo>
                    <a:pt x="2835043" y="440231"/>
                  </a:lnTo>
                  <a:lnTo>
                    <a:pt x="2876317" y="440231"/>
                  </a:lnTo>
                  <a:lnTo>
                    <a:pt x="2876952" y="438961"/>
                  </a:lnTo>
                  <a:lnTo>
                    <a:pt x="3016648" y="438961"/>
                  </a:lnTo>
                  <a:lnTo>
                    <a:pt x="3016648" y="418007"/>
                  </a:lnTo>
                  <a:lnTo>
                    <a:pt x="3013474" y="400227"/>
                  </a:lnTo>
                  <a:lnTo>
                    <a:pt x="3003949" y="386258"/>
                  </a:lnTo>
                  <a:lnTo>
                    <a:pt x="2989344" y="377368"/>
                  </a:lnTo>
                  <a:lnTo>
                    <a:pt x="2969660" y="374193"/>
                  </a:lnTo>
                  <a:close/>
                </a:path>
                <a:path w="3016884" h="560704">
                  <a:moveTo>
                    <a:pt x="2876317" y="253546"/>
                  </a:moveTo>
                  <a:lnTo>
                    <a:pt x="2872507" y="253546"/>
                  </a:lnTo>
                  <a:lnTo>
                    <a:pt x="2855363" y="256721"/>
                  </a:lnTo>
                  <a:lnTo>
                    <a:pt x="2817263" y="271325"/>
                  </a:lnTo>
                  <a:lnTo>
                    <a:pt x="2777894" y="306250"/>
                  </a:lnTo>
                  <a:lnTo>
                    <a:pt x="2755035" y="371018"/>
                  </a:lnTo>
                  <a:lnTo>
                    <a:pt x="2755035" y="374193"/>
                  </a:lnTo>
                  <a:lnTo>
                    <a:pt x="2757575" y="377368"/>
                  </a:lnTo>
                  <a:lnTo>
                    <a:pt x="2762020" y="378003"/>
                  </a:lnTo>
                  <a:lnTo>
                    <a:pt x="2765195" y="378003"/>
                  </a:lnTo>
                  <a:lnTo>
                    <a:pt x="2767735" y="375463"/>
                  </a:lnTo>
                  <a:lnTo>
                    <a:pt x="2768370" y="371653"/>
                  </a:lnTo>
                  <a:lnTo>
                    <a:pt x="2788689" y="313869"/>
                  </a:lnTo>
                  <a:lnTo>
                    <a:pt x="2823613" y="282755"/>
                  </a:lnTo>
                  <a:lnTo>
                    <a:pt x="2857267" y="269421"/>
                  </a:lnTo>
                  <a:lnTo>
                    <a:pt x="2872507" y="266881"/>
                  </a:lnTo>
                  <a:lnTo>
                    <a:pt x="2876317" y="266881"/>
                  </a:lnTo>
                  <a:lnTo>
                    <a:pt x="2879492" y="263706"/>
                  </a:lnTo>
                  <a:lnTo>
                    <a:pt x="2879492" y="256721"/>
                  </a:lnTo>
                  <a:lnTo>
                    <a:pt x="2876317" y="253546"/>
                  </a:lnTo>
                  <a:close/>
                </a:path>
                <a:path w="3016884" h="560704">
                  <a:moveTo>
                    <a:pt x="2936640" y="284025"/>
                  </a:moveTo>
                  <a:lnTo>
                    <a:pt x="2921401" y="287200"/>
                  </a:lnTo>
                  <a:lnTo>
                    <a:pt x="2908701" y="295455"/>
                  </a:lnTo>
                  <a:lnTo>
                    <a:pt x="2899811" y="308155"/>
                  </a:lnTo>
                  <a:lnTo>
                    <a:pt x="2896636" y="324029"/>
                  </a:lnTo>
                  <a:lnTo>
                    <a:pt x="2899811" y="339269"/>
                  </a:lnTo>
                  <a:lnTo>
                    <a:pt x="2908701" y="351968"/>
                  </a:lnTo>
                  <a:lnTo>
                    <a:pt x="2921401" y="360858"/>
                  </a:lnTo>
                  <a:lnTo>
                    <a:pt x="2936640" y="364033"/>
                  </a:lnTo>
                  <a:lnTo>
                    <a:pt x="2952515" y="360858"/>
                  </a:lnTo>
                  <a:lnTo>
                    <a:pt x="2965215" y="351968"/>
                  </a:lnTo>
                  <a:lnTo>
                    <a:pt x="2973470" y="339269"/>
                  </a:lnTo>
                  <a:lnTo>
                    <a:pt x="2976644" y="324029"/>
                  </a:lnTo>
                  <a:lnTo>
                    <a:pt x="2973470" y="308155"/>
                  </a:lnTo>
                  <a:lnTo>
                    <a:pt x="2965215" y="295455"/>
                  </a:lnTo>
                  <a:lnTo>
                    <a:pt x="2952515" y="287200"/>
                  </a:lnTo>
                  <a:lnTo>
                    <a:pt x="2936640" y="284025"/>
                  </a:lnTo>
                  <a:close/>
                </a:path>
                <a:path w="3016884" h="560704">
                  <a:moveTo>
                    <a:pt x="2841393" y="219257"/>
                  </a:moveTo>
                  <a:lnTo>
                    <a:pt x="2838218" y="219257"/>
                  </a:lnTo>
                  <a:lnTo>
                    <a:pt x="2820438" y="222432"/>
                  </a:lnTo>
                  <a:lnTo>
                    <a:pt x="2782974" y="237036"/>
                  </a:lnTo>
                  <a:lnTo>
                    <a:pt x="2742970" y="271960"/>
                  </a:lnTo>
                  <a:lnTo>
                    <a:pt x="2720746" y="336729"/>
                  </a:lnTo>
                  <a:lnTo>
                    <a:pt x="2720111" y="339904"/>
                  </a:lnTo>
                  <a:lnTo>
                    <a:pt x="2722651" y="343079"/>
                  </a:lnTo>
                  <a:lnTo>
                    <a:pt x="2727096" y="343714"/>
                  </a:lnTo>
                  <a:lnTo>
                    <a:pt x="2730271" y="343714"/>
                  </a:lnTo>
                  <a:lnTo>
                    <a:pt x="2733446" y="341174"/>
                  </a:lnTo>
                  <a:lnTo>
                    <a:pt x="2733446" y="337999"/>
                  </a:lnTo>
                  <a:lnTo>
                    <a:pt x="2753765" y="279580"/>
                  </a:lnTo>
                  <a:lnTo>
                    <a:pt x="2789324" y="248466"/>
                  </a:lnTo>
                  <a:lnTo>
                    <a:pt x="2822978" y="235131"/>
                  </a:lnTo>
                  <a:lnTo>
                    <a:pt x="2838218" y="232591"/>
                  </a:lnTo>
                  <a:lnTo>
                    <a:pt x="2841393" y="232591"/>
                  </a:lnTo>
                  <a:lnTo>
                    <a:pt x="2844568" y="229417"/>
                  </a:lnTo>
                  <a:lnTo>
                    <a:pt x="2844568" y="222432"/>
                  </a:lnTo>
                  <a:lnTo>
                    <a:pt x="2841393" y="219257"/>
                  </a:lnTo>
                  <a:close/>
                </a:path>
                <a:path w="3016884" h="560704">
                  <a:moveTo>
                    <a:pt x="2803929" y="186238"/>
                  </a:moveTo>
                  <a:lnTo>
                    <a:pt x="2800754" y="186238"/>
                  </a:lnTo>
                  <a:lnTo>
                    <a:pt x="2782974" y="189413"/>
                  </a:lnTo>
                  <a:lnTo>
                    <a:pt x="2745510" y="203382"/>
                  </a:lnTo>
                  <a:lnTo>
                    <a:pt x="2705506" y="238941"/>
                  </a:lnTo>
                  <a:lnTo>
                    <a:pt x="2683282" y="303075"/>
                  </a:lnTo>
                  <a:lnTo>
                    <a:pt x="2682647" y="306885"/>
                  </a:lnTo>
                  <a:lnTo>
                    <a:pt x="2685187" y="310059"/>
                  </a:lnTo>
                  <a:lnTo>
                    <a:pt x="2689632" y="310694"/>
                  </a:lnTo>
                  <a:lnTo>
                    <a:pt x="2692807" y="310694"/>
                  </a:lnTo>
                  <a:lnTo>
                    <a:pt x="2695982" y="307520"/>
                  </a:lnTo>
                  <a:lnTo>
                    <a:pt x="2695982" y="304345"/>
                  </a:lnTo>
                  <a:lnTo>
                    <a:pt x="2716301" y="246561"/>
                  </a:lnTo>
                  <a:lnTo>
                    <a:pt x="2751860" y="214812"/>
                  </a:lnTo>
                  <a:lnTo>
                    <a:pt x="2785514" y="202112"/>
                  </a:lnTo>
                  <a:lnTo>
                    <a:pt x="2800754" y="199572"/>
                  </a:lnTo>
                  <a:lnTo>
                    <a:pt x="2803929" y="199572"/>
                  </a:lnTo>
                  <a:lnTo>
                    <a:pt x="2807104" y="196397"/>
                  </a:lnTo>
                  <a:lnTo>
                    <a:pt x="2807104" y="189413"/>
                  </a:lnTo>
                  <a:lnTo>
                    <a:pt x="2803929" y="186238"/>
                  </a:lnTo>
                  <a:close/>
                </a:path>
                <a:path w="3016884" h="560704">
                  <a:moveTo>
                    <a:pt x="2569620" y="90355"/>
                  </a:moveTo>
                  <a:lnTo>
                    <a:pt x="2504216" y="90355"/>
                  </a:lnTo>
                  <a:lnTo>
                    <a:pt x="2484532" y="93530"/>
                  </a:lnTo>
                  <a:lnTo>
                    <a:pt x="2469927" y="102420"/>
                  </a:lnTo>
                  <a:lnTo>
                    <a:pt x="2461037" y="116389"/>
                  </a:lnTo>
                  <a:lnTo>
                    <a:pt x="2457863" y="134169"/>
                  </a:lnTo>
                  <a:lnTo>
                    <a:pt x="2457960" y="270055"/>
                  </a:lnTo>
                  <a:lnTo>
                    <a:pt x="2458498" y="277040"/>
                  </a:lnTo>
                  <a:lnTo>
                    <a:pt x="2591844" y="277040"/>
                  </a:lnTo>
                  <a:lnTo>
                    <a:pt x="2591844" y="155758"/>
                  </a:lnTo>
                  <a:lnTo>
                    <a:pt x="2638833" y="155758"/>
                  </a:lnTo>
                  <a:lnTo>
                    <a:pt x="2609624" y="110675"/>
                  </a:lnTo>
                  <a:lnTo>
                    <a:pt x="2602004" y="101785"/>
                  </a:lnTo>
                  <a:lnTo>
                    <a:pt x="2591844" y="95435"/>
                  </a:lnTo>
                  <a:lnTo>
                    <a:pt x="2581049" y="91625"/>
                  </a:lnTo>
                  <a:lnTo>
                    <a:pt x="2569620" y="90355"/>
                  </a:lnTo>
                  <a:close/>
                </a:path>
                <a:path w="3016884" h="560704">
                  <a:moveTo>
                    <a:pt x="2769005" y="148774"/>
                  </a:moveTo>
                  <a:lnTo>
                    <a:pt x="2765830" y="148774"/>
                  </a:lnTo>
                  <a:lnTo>
                    <a:pt x="2748050" y="151313"/>
                  </a:lnTo>
                  <a:lnTo>
                    <a:pt x="2709951" y="165918"/>
                  </a:lnTo>
                  <a:lnTo>
                    <a:pt x="2670582" y="200842"/>
                  </a:lnTo>
                  <a:lnTo>
                    <a:pt x="2647723" y="265611"/>
                  </a:lnTo>
                  <a:lnTo>
                    <a:pt x="2647723" y="269421"/>
                  </a:lnTo>
                  <a:lnTo>
                    <a:pt x="2650263" y="272595"/>
                  </a:lnTo>
                  <a:lnTo>
                    <a:pt x="2657883" y="272595"/>
                  </a:lnTo>
                  <a:lnTo>
                    <a:pt x="2660422" y="270055"/>
                  </a:lnTo>
                  <a:lnTo>
                    <a:pt x="2661057" y="266881"/>
                  </a:lnTo>
                  <a:lnTo>
                    <a:pt x="2681377" y="209097"/>
                  </a:lnTo>
                  <a:lnTo>
                    <a:pt x="2716301" y="177348"/>
                  </a:lnTo>
                  <a:lnTo>
                    <a:pt x="2749955" y="164648"/>
                  </a:lnTo>
                  <a:lnTo>
                    <a:pt x="2765830" y="162108"/>
                  </a:lnTo>
                  <a:lnTo>
                    <a:pt x="2769005" y="161473"/>
                  </a:lnTo>
                  <a:lnTo>
                    <a:pt x="2772180" y="158933"/>
                  </a:lnTo>
                  <a:lnTo>
                    <a:pt x="2772180" y="151313"/>
                  </a:lnTo>
                  <a:lnTo>
                    <a:pt x="2769005" y="148774"/>
                  </a:lnTo>
                  <a:close/>
                </a:path>
                <a:path w="3016884" h="560704">
                  <a:moveTo>
                    <a:pt x="2638833" y="155758"/>
                  </a:moveTo>
                  <a:lnTo>
                    <a:pt x="2597559" y="155758"/>
                  </a:lnTo>
                  <a:lnTo>
                    <a:pt x="2622323" y="192587"/>
                  </a:lnTo>
                  <a:lnTo>
                    <a:pt x="2626133" y="196397"/>
                  </a:lnTo>
                  <a:lnTo>
                    <a:pt x="2632483" y="200207"/>
                  </a:lnTo>
                  <a:lnTo>
                    <a:pt x="2639468" y="202112"/>
                  </a:lnTo>
                  <a:lnTo>
                    <a:pt x="2640103" y="202112"/>
                  </a:lnTo>
                  <a:lnTo>
                    <a:pt x="2644548" y="203382"/>
                  </a:lnTo>
                  <a:lnTo>
                    <a:pt x="2649628" y="204017"/>
                  </a:lnTo>
                  <a:lnTo>
                    <a:pt x="2657248" y="203382"/>
                  </a:lnTo>
                  <a:lnTo>
                    <a:pt x="2658518" y="200842"/>
                  </a:lnTo>
                  <a:lnTo>
                    <a:pt x="2660422" y="198937"/>
                  </a:lnTo>
                  <a:lnTo>
                    <a:pt x="2666137" y="172268"/>
                  </a:lnTo>
                  <a:lnTo>
                    <a:pt x="2667407" y="156393"/>
                  </a:lnTo>
                  <a:lnTo>
                    <a:pt x="2639468" y="156393"/>
                  </a:lnTo>
                  <a:lnTo>
                    <a:pt x="2638833" y="155758"/>
                  </a:lnTo>
                  <a:close/>
                </a:path>
                <a:path w="3016884" h="560704">
                  <a:moveTo>
                    <a:pt x="2654708" y="42096"/>
                  </a:moveTo>
                  <a:lnTo>
                    <a:pt x="2645183" y="43366"/>
                  </a:lnTo>
                  <a:lnTo>
                    <a:pt x="2638833" y="47811"/>
                  </a:lnTo>
                  <a:lnTo>
                    <a:pt x="2638868" y="80195"/>
                  </a:lnTo>
                  <a:lnTo>
                    <a:pt x="2639468" y="156393"/>
                  </a:lnTo>
                  <a:lnTo>
                    <a:pt x="2667407" y="156393"/>
                  </a:lnTo>
                  <a:lnTo>
                    <a:pt x="2668677" y="124009"/>
                  </a:lnTo>
                  <a:lnTo>
                    <a:pt x="2668677" y="49716"/>
                  </a:lnTo>
                  <a:lnTo>
                    <a:pt x="2664867" y="44001"/>
                  </a:lnTo>
                  <a:lnTo>
                    <a:pt x="2654708" y="42096"/>
                  </a:lnTo>
                  <a:close/>
                </a:path>
                <a:path w="3016884" h="560704">
                  <a:moveTo>
                    <a:pt x="2537236" y="187"/>
                  </a:moveTo>
                  <a:lnTo>
                    <a:pt x="2521996" y="3362"/>
                  </a:lnTo>
                  <a:lnTo>
                    <a:pt x="2509296" y="12252"/>
                  </a:lnTo>
                  <a:lnTo>
                    <a:pt x="2500406" y="24952"/>
                  </a:lnTo>
                  <a:lnTo>
                    <a:pt x="2497232" y="40191"/>
                  </a:lnTo>
                  <a:lnTo>
                    <a:pt x="2500406" y="55431"/>
                  </a:lnTo>
                  <a:lnTo>
                    <a:pt x="2509296" y="68131"/>
                  </a:lnTo>
                  <a:lnTo>
                    <a:pt x="2521996" y="77020"/>
                  </a:lnTo>
                  <a:lnTo>
                    <a:pt x="2537236" y="80195"/>
                  </a:lnTo>
                  <a:lnTo>
                    <a:pt x="2553110" y="77020"/>
                  </a:lnTo>
                  <a:lnTo>
                    <a:pt x="2565810" y="68131"/>
                  </a:lnTo>
                  <a:lnTo>
                    <a:pt x="2574065" y="55431"/>
                  </a:lnTo>
                  <a:lnTo>
                    <a:pt x="2577240" y="40191"/>
                  </a:lnTo>
                  <a:lnTo>
                    <a:pt x="2574065" y="24952"/>
                  </a:lnTo>
                  <a:lnTo>
                    <a:pt x="2565810" y="12252"/>
                  </a:lnTo>
                  <a:lnTo>
                    <a:pt x="2553110" y="3362"/>
                  </a:lnTo>
                  <a:lnTo>
                    <a:pt x="2537236" y="187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56648" y="6735275"/>
              <a:ext cx="271138" cy="8127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56289" y="6617615"/>
              <a:ext cx="7108825" cy="46863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82360" y="7744899"/>
              <a:ext cx="181605" cy="2400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19903" y="7728390"/>
              <a:ext cx="109217" cy="10921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10906" y="8118272"/>
              <a:ext cx="177160" cy="1231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38737" y="7865546"/>
              <a:ext cx="116837" cy="1168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232666" y="7515671"/>
              <a:ext cx="83816" cy="8572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170637" y="7859831"/>
              <a:ext cx="83181" cy="8381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171471" y="7958255"/>
              <a:ext cx="83182" cy="8572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817449" y="7557579"/>
              <a:ext cx="123186" cy="13080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761771" y="8082076"/>
              <a:ext cx="86991" cy="8699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835150" y="9593225"/>
              <a:ext cx="0" cy="377190"/>
            </a:xfrm>
            <a:custGeom>
              <a:avLst/>
              <a:gdLst/>
              <a:ahLst/>
              <a:cxnLst/>
              <a:rect l="l" t="t" r="r" b="b"/>
              <a:pathLst>
                <a:path w="0" h="377190">
                  <a:moveTo>
                    <a:pt x="-46" y="112"/>
                  </a:moveTo>
                  <a:lnTo>
                    <a:pt x="-46" y="377293"/>
                  </a:lnTo>
                </a:path>
              </a:pathLst>
            </a:custGeom>
            <a:ln w="7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68935" y="9969780"/>
              <a:ext cx="19044920" cy="858519"/>
            </a:xfrm>
            <a:custGeom>
              <a:avLst/>
              <a:gdLst/>
              <a:ahLst/>
              <a:cxnLst/>
              <a:rect l="l" t="t" r="r" b="b"/>
              <a:pathLst>
                <a:path w="19044920" h="858520">
                  <a:moveTo>
                    <a:pt x="19044429" y="103"/>
                  </a:moveTo>
                  <a:lnTo>
                    <a:pt x="-9" y="103"/>
                  </a:lnTo>
                  <a:lnTo>
                    <a:pt x="-9" y="858601"/>
                  </a:lnTo>
                  <a:lnTo>
                    <a:pt x="19044429" y="858601"/>
                  </a:lnTo>
                  <a:lnTo>
                    <a:pt x="19044429" y="1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68935" y="9969780"/>
              <a:ext cx="19044920" cy="858519"/>
            </a:xfrm>
            <a:custGeom>
              <a:avLst/>
              <a:gdLst/>
              <a:ahLst/>
              <a:cxnLst/>
              <a:rect l="l" t="t" r="r" b="b"/>
              <a:pathLst>
                <a:path w="19044920" h="858520">
                  <a:moveTo>
                    <a:pt x="-9" y="858601"/>
                  </a:moveTo>
                  <a:lnTo>
                    <a:pt x="19044429" y="858601"/>
                  </a:lnTo>
                  <a:lnTo>
                    <a:pt x="19044429" y="103"/>
                  </a:lnTo>
                  <a:lnTo>
                    <a:pt x="-9" y="103"/>
                  </a:lnTo>
                  <a:lnTo>
                    <a:pt x="-9" y="858601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837689" y="9593225"/>
              <a:ext cx="0" cy="1236980"/>
            </a:xfrm>
            <a:custGeom>
              <a:avLst/>
              <a:gdLst/>
              <a:ahLst/>
              <a:cxnLst/>
              <a:rect l="l" t="t" r="r" b="b"/>
              <a:pathLst>
                <a:path w="0" h="1236979">
                  <a:moveTo>
                    <a:pt x="-46" y="112"/>
                  </a:moveTo>
                  <a:lnTo>
                    <a:pt x="-46" y="1237061"/>
                  </a:lnTo>
                </a:path>
              </a:pathLst>
            </a:custGeom>
            <a:ln w="536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11480" y="8734705"/>
              <a:ext cx="19044920" cy="858519"/>
            </a:xfrm>
            <a:custGeom>
              <a:avLst/>
              <a:gdLst/>
              <a:ahLst/>
              <a:cxnLst/>
              <a:rect l="l" t="t" r="r" b="b"/>
              <a:pathLst>
                <a:path w="19044920" h="858520">
                  <a:moveTo>
                    <a:pt x="19044428" y="134"/>
                  </a:moveTo>
                  <a:lnTo>
                    <a:pt x="-10" y="134"/>
                  </a:lnTo>
                  <a:lnTo>
                    <a:pt x="-10" y="858632"/>
                  </a:lnTo>
                  <a:lnTo>
                    <a:pt x="19044428" y="858632"/>
                  </a:lnTo>
                  <a:lnTo>
                    <a:pt x="19044428" y="1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11480" y="8734705"/>
              <a:ext cx="19044920" cy="858519"/>
            </a:xfrm>
            <a:custGeom>
              <a:avLst/>
              <a:gdLst/>
              <a:ahLst/>
              <a:cxnLst/>
              <a:rect l="l" t="t" r="r" b="b"/>
              <a:pathLst>
                <a:path w="19044920" h="858520">
                  <a:moveTo>
                    <a:pt x="-10" y="858632"/>
                  </a:moveTo>
                  <a:lnTo>
                    <a:pt x="19044428" y="858632"/>
                  </a:lnTo>
                  <a:lnTo>
                    <a:pt x="19044428" y="134"/>
                  </a:lnTo>
                  <a:lnTo>
                    <a:pt x="-10" y="134"/>
                  </a:lnTo>
                  <a:lnTo>
                    <a:pt x="-10" y="858632"/>
                  </a:lnTo>
                  <a:close/>
                </a:path>
              </a:pathLst>
            </a:custGeom>
            <a:ln w="432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355214" y="7782840"/>
              <a:ext cx="1943100" cy="426720"/>
            </a:xfrm>
            <a:custGeom>
              <a:avLst/>
              <a:gdLst/>
              <a:ahLst/>
              <a:cxnLst/>
              <a:rect l="l" t="t" r="r" b="b"/>
              <a:pathLst>
                <a:path w="1943100" h="426720">
                  <a:moveTo>
                    <a:pt x="1942991" y="426867"/>
                  </a:moveTo>
                  <a:lnTo>
                    <a:pt x="1892827" y="426232"/>
                  </a:lnTo>
                  <a:lnTo>
                    <a:pt x="1842028" y="424962"/>
                  </a:lnTo>
                  <a:lnTo>
                    <a:pt x="1791230" y="423057"/>
                  </a:lnTo>
                  <a:lnTo>
                    <a:pt x="1739796" y="420517"/>
                  </a:lnTo>
                  <a:lnTo>
                    <a:pt x="1688997" y="417342"/>
                  </a:lnTo>
                  <a:lnTo>
                    <a:pt x="1638199" y="413532"/>
                  </a:lnTo>
                  <a:lnTo>
                    <a:pt x="1587400" y="409722"/>
                  </a:lnTo>
                  <a:lnTo>
                    <a:pt x="1536601" y="404643"/>
                  </a:lnTo>
                  <a:lnTo>
                    <a:pt x="1485802" y="399563"/>
                  </a:lnTo>
                  <a:lnTo>
                    <a:pt x="1435004" y="393213"/>
                  </a:lnTo>
                  <a:lnTo>
                    <a:pt x="1383570" y="386863"/>
                  </a:lnTo>
                  <a:lnTo>
                    <a:pt x="1332771" y="379878"/>
                  </a:lnTo>
                  <a:lnTo>
                    <a:pt x="1281973" y="372258"/>
                  </a:lnTo>
                  <a:lnTo>
                    <a:pt x="1230539" y="364639"/>
                  </a:lnTo>
                  <a:lnTo>
                    <a:pt x="1179740" y="355749"/>
                  </a:lnTo>
                  <a:lnTo>
                    <a:pt x="1128306" y="346224"/>
                  </a:lnTo>
                  <a:lnTo>
                    <a:pt x="1077508" y="336699"/>
                  </a:lnTo>
                  <a:lnTo>
                    <a:pt x="1026074" y="325905"/>
                  </a:lnTo>
                  <a:lnTo>
                    <a:pt x="975275" y="315110"/>
                  </a:lnTo>
                  <a:lnTo>
                    <a:pt x="926382" y="304315"/>
                  </a:lnTo>
                  <a:lnTo>
                    <a:pt x="878123" y="292885"/>
                  </a:lnTo>
                  <a:lnTo>
                    <a:pt x="829229" y="280821"/>
                  </a:lnTo>
                  <a:lnTo>
                    <a:pt x="780970" y="268756"/>
                  </a:lnTo>
                  <a:lnTo>
                    <a:pt x="732076" y="255421"/>
                  </a:lnTo>
                  <a:lnTo>
                    <a:pt x="683183" y="242087"/>
                  </a:lnTo>
                  <a:lnTo>
                    <a:pt x="634924" y="228117"/>
                  </a:lnTo>
                  <a:lnTo>
                    <a:pt x="586030" y="213512"/>
                  </a:lnTo>
                  <a:lnTo>
                    <a:pt x="537136" y="198908"/>
                  </a:lnTo>
                  <a:lnTo>
                    <a:pt x="488243" y="183033"/>
                  </a:lnTo>
                  <a:lnTo>
                    <a:pt x="439349" y="167159"/>
                  </a:lnTo>
                  <a:lnTo>
                    <a:pt x="391090" y="150649"/>
                  </a:lnTo>
                  <a:lnTo>
                    <a:pt x="342196" y="133504"/>
                  </a:lnTo>
                  <a:lnTo>
                    <a:pt x="293303" y="116360"/>
                  </a:lnTo>
                  <a:lnTo>
                    <a:pt x="244409" y="97945"/>
                  </a:lnTo>
                  <a:lnTo>
                    <a:pt x="195515" y="79531"/>
                  </a:lnTo>
                  <a:lnTo>
                    <a:pt x="146621" y="60481"/>
                  </a:lnTo>
                  <a:lnTo>
                    <a:pt x="97728" y="40797"/>
                  </a:lnTo>
                  <a:lnTo>
                    <a:pt x="48834" y="20477"/>
                  </a:lnTo>
                  <a:lnTo>
                    <a:pt x="-59" y="158"/>
                  </a:lnTo>
                </a:path>
              </a:pathLst>
            </a:custGeom>
            <a:ln w="10097">
              <a:solidFill>
                <a:srgbClr val="4BDE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257674" y="8188605"/>
              <a:ext cx="53340" cy="40005"/>
            </a:xfrm>
            <a:custGeom>
              <a:avLst/>
              <a:gdLst/>
              <a:ahLst/>
              <a:cxnLst/>
              <a:rect l="l" t="t" r="r" b="b"/>
              <a:pathLst>
                <a:path w="53339" h="40004">
                  <a:moveTo>
                    <a:pt x="-107" y="148"/>
                  </a:moveTo>
                  <a:lnTo>
                    <a:pt x="4337" y="5862"/>
                  </a:lnTo>
                  <a:lnTo>
                    <a:pt x="6877" y="12847"/>
                  </a:lnTo>
                  <a:lnTo>
                    <a:pt x="6877" y="20467"/>
                  </a:lnTo>
                  <a:lnTo>
                    <a:pt x="6242" y="28087"/>
                  </a:lnTo>
                  <a:lnTo>
                    <a:pt x="3702" y="35072"/>
                  </a:lnTo>
                  <a:lnTo>
                    <a:pt x="-107" y="40152"/>
                  </a:lnTo>
                  <a:lnTo>
                    <a:pt x="53231" y="20467"/>
                  </a:lnTo>
                  <a:lnTo>
                    <a:pt x="-107" y="148"/>
                  </a:lnTo>
                  <a:close/>
                </a:path>
              </a:pathLst>
            </a:custGeom>
            <a:solidFill>
              <a:srgbClr val="4BDE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514849" y="7923810"/>
              <a:ext cx="1918970" cy="280670"/>
            </a:xfrm>
            <a:custGeom>
              <a:avLst/>
              <a:gdLst/>
              <a:ahLst/>
              <a:cxnLst/>
              <a:rect l="l" t="t" r="r" b="b"/>
              <a:pathLst>
                <a:path w="1918970" h="280670">
                  <a:moveTo>
                    <a:pt x="1918807" y="154"/>
                  </a:moveTo>
                  <a:lnTo>
                    <a:pt x="1872453" y="18569"/>
                  </a:lnTo>
                  <a:lnTo>
                    <a:pt x="1825464" y="35713"/>
                  </a:lnTo>
                  <a:lnTo>
                    <a:pt x="1778475" y="52858"/>
                  </a:lnTo>
                  <a:lnTo>
                    <a:pt x="1731487" y="69367"/>
                  </a:lnTo>
                  <a:lnTo>
                    <a:pt x="1683863" y="84607"/>
                  </a:lnTo>
                  <a:lnTo>
                    <a:pt x="1636239" y="99847"/>
                  </a:lnTo>
                  <a:lnTo>
                    <a:pt x="1588615" y="114451"/>
                  </a:lnTo>
                  <a:lnTo>
                    <a:pt x="1540356" y="128421"/>
                  </a:lnTo>
                  <a:lnTo>
                    <a:pt x="1492098" y="141756"/>
                  </a:lnTo>
                  <a:lnTo>
                    <a:pt x="1443204" y="154455"/>
                  </a:lnTo>
                  <a:lnTo>
                    <a:pt x="1394945" y="166520"/>
                  </a:lnTo>
                  <a:lnTo>
                    <a:pt x="1346051" y="177950"/>
                  </a:lnTo>
                  <a:lnTo>
                    <a:pt x="1296523" y="188744"/>
                  </a:lnTo>
                  <a:lnTo>
                    <a:pt x="1247629" y="198904"/>
                  </a:lnTo>
                  <a:lnTo>
                    <a:pt x="1198100" y="208429"/>
                  </a:lnTo>
                  <a:lnTo>
                    <a:pt x="1147936" y="217954"/>
                  </a:lnTo>
                  <a:lnTo>
                    <a:pt x="1097773" y="226209"/>
                  </a:lnTo>
                  <a:lnTo>
                    <a:pt x="1047609" y="233828"/>
                  </a:lnTo>
                  <a:lnTo>
                    <a:pt x="997445" y="241448"/>
                  </a:lnTo>
                  <a:lnTo>
                    <a:pt x="949186" y="247798"/>
                  </a:lnTo>
                  <a:lnTo>
                    <a:pt x="900928" y="253513"/>
                  </a:lnTo>
                  <a:lnTo>
                    <a:pt x="852669" y="258593"/>
                  </a:lnTo>
                  <a:lnTo>
                    <a:pt x="803775" y="263038"/>
                  </a:lnTo>
                  <a:lnTo>
                    <a:pt x="754881" y="267482"/>
                  </a:lnTo>
                  <a:lnTo>
                    <a:pt x="705988" y="271292"/>
                  </a:lnTo>
                  <a:lnTo>
                    <a:pt x="657094" y="273832"/>
                  </a:lnTo>
                  <a:lnTo>
                    <a:pt x="607565" y="276372"/>
                  </a:lnTo>
                  <a:lnTo>
                    <a:pt x="558036" y="278277"/>
                  </a:lnTo>
                  <a:lnTo>
                    <a:pt x="507873" y="279547"/>
                  </a:lnTo>
                  <a:lnTo>
                    <a:pt x="458344" y="280817"/>
                  </a:lnTo>
                  <a:lnTo>
                    <a:pt x="408180" y="280817"/>
                  </a:lnTo>
                  <a:lnTo>
                    <a:pt x="357381" y="280817"/>
                  </a:lnTo>
                  <a:lnTo>
                    <a:pt x="307218" y="280182"/>
                  </a:lnTo>
                  <a:lnTo>
                    <a:pt x="256419" y="278277"/>
                  </a:lnTo>
                  <a:lnTo>
                    <a:pt x="204985" y="276372"/>
                  </a:lnTo>
                  <a:lnTo>
                    <a:pt x="154186" y="274467"/>
                  </a:lnTo>
                  <a:lnTo>
                    <a:pt x="102753" y="271292"/>
                  </a:lnTo>
                  <a:lnTo>
                    <a:pt x="51319" y="267482"/>
                  </a:lnTo>
                  <a:lnTo>
                    <a:pt x="-114" y="263673"/>
                  </a:lnTo>
                </a:path>
              </a:pathLst>
            </a:custGeom>
            <a:ln w="10097">
              <a:solidFill>
                <a:srgbClr val="A1EE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388735" y="7919365"/>
              <a:ext cx="56515" cy="38100"/>
            </a:xfrm>
            <a:custGeom>
              <a:avLst/>
              <a:gdLst/>
              <a:ahLst/>
              <a:cxnLst/>
              <a:rect l="l" t="t" r="r" b="b"/>
              <a:pathLst>
                <a:path w="56514" h="38100">
                  <a:moveTo>
                    <a:pt x="56352" y="154"/>
                  </a:moveTo>
                  <a:lnTo>
                    <a:pt x="-161" y="789"/>
                  </a:lnTo>
                  <a:lnTo>
                    <a:pt x="5553" y="4599"/>
                  </a:lnTo>
                  <a:lnTo>
                    <a:pt x="10633" y="10314"/>
                  </a:lnTo>
                  <a:lnTo>
                    <a:pt x="13173" y="17299"/>
                  </a:lnTo>
                  <a:lnTo>
                    <a:pt x="16348" y="24284"/>
                  </a:lnTo>
                  <a:lnTo>
                    <a:pt x="16348" y="31904"/>
                  </a:lnTo>
                  <a:lnTo>
                    <a:pt x="14443" y="38253"/>
                  </a:lnTo>
                  <a:lnTo>
                    <a:pt x="56352" y="154"/>
                  </a:lnTo>
                  <a:close/>
                </a:path>
              </a:pathLst>
            </a:custGeom>
            <a:solidFill>
              <a:srgbClr val="A1E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607174" y="7565670"/>
              <a:ext cx="2569210" cy="330835"/>
            </a:xfrm>
            <a:custGeom>
              <a:avLst/>
              <a:gdLst/>
              <a:ahLst/>
              <a:cxnLst/>
              <a:rect l="l" t="t" r="r" b="b"/>
              <a:pathLst>
                <a:path w="2569209" h="330834">
                  <a:moveTo>
                    <a:pt x="2568978" y="40167"/>
                  </a:moveTo>
                  <a:lnTo>
                    <a:pt x="2518814" y="34452"/>
                  </a:lnTo>
                  <a:lnTo>
                    <a:pt x="2468650" y="29373"/>
                  </a:lnTo>
                  <a:lnTo>
                    <a:pt x="2418486" y="24293"/>
                  </a:lnTo>
                  <a:lnTo>
                    <a:pt x="2368323" y="19848"/>
                  </a:lnTo>
                  <a:lnTo>
                    <a:pt x="2318159" y="16038"/>
                  </a:lnTo>
                  <a:lnTo>
                    <a:pt x="2267995" y="12228"/>
                  </a:lnTo>
                  <a:lnTo>
                    <a:pt x="2217831" y="9053"/>
                  </a:lnTo>
                  <a:lnTo>
                    <a:pt x="2167668" y="6513"/>
                  </a:lnTo>
                  <a:lnTo>
                    <a:pt x="2117504" y="4608"/>
                  </a:lnTo>
                  <a:lnTo>
                    <a:pt x="2067975" y="2703"/>
                  </a:lnTo>
                  <a:lnTo>
                    <a:pt x="2017812" y="1433"/>
                  </a:lnTo>
                  <a:lnTo>
                    <a:pt x="1968283" y="163"/>
                  </a:lnTo>
                  <a:lnTo>
                    <a:pt x="1918119" y="163"/>
                  </a:lnTo>
                  <a:lnTo>
                    <a:pt x="1868590" y="163"/>
                  </a:lnTo>
                  <a:lnTo>
                    <a:pt x="1818427" y="163"/>
                  </a:lnTo>
                  <a:lnTo>
                    <a:pt x="1768898" y="1433"/>
                  </a:lnTo>
                  <a:lnTo>
                    <a:pt x="1719369" y="2703"/>
                  </a:lnTo>
                  <a:lnTo>
                    <a:pt x="1669205" y="4608"/>
                  </a:lnTo>
                  <a:lnTo>
                    <a:pt x="1619677" y="6513"/>
                  </a:lnTo>
                  <a:lnTo>
                    <a:pt x="1570148" y="9053"/>
                  </a:lnTo>
                  <a:lnTo>
                    <a:pt x="1520619" y="12228"/>
                  </a:lnTo>
                  <a:lnTo>
                    <a:pt x="1471090" y="16038"/>
                  </a:lnTo>
                  <a:lnTo>
                    <a:pt x="1421562" y="19848"/>
                  </a:lnTo>
                  <a:lnTo>
                    <a:pt x="1372033" y="24293"/>
                  </a:lnTo>
                  <a:lnTo>
                    <a:pt x="1322504" y="29373"/>
                  </a:lnTo>
                  <a:lnTo>
                    <a:pt x="1272975" y="35087"/>
                  </a:lnTo>
                  <a:lnTo>
                    <a:pt x="1223447" y="40802"/>
                  </a:lnTo>
                  <a:lnTo>
                    <a:pt x="1174553" y="47152"/>
                  </a:lnTo>
                  <a:lnTo>
                    <a:pt x="1125024" y="53502"/>
                  </a:lnTo>
                  <a:lnTo>
                    <a:pt x="1075495" y="60487"/>
                  </a:lnTo>
                  <a:lnTo>
                    <a:pt x="1026602" y="68107"/>
                  </a:lnTo>
                  <a:lnTo>
                    <a:pt x="977073" y="76361"/>
                  </a:lnTo>
                  <a:lnTo>
                    <a:pt x="928179" y="84616"/>
                  </a:lnTo>
                  <a:lnTo>
                    <a:pt x="878650" y="93506"/>
                  </a:lnTo>
                  <a:lnTo>
                    <a:pt x="829757" y="103031"/>
                  </a:lnTo>
                  <a:lnTo>
                    <a:pt x="780863" y="113190"/>
                  </a:lnTo>
                  <a:lnTo>
                    <a:pt x="731969" y="123350"/>
                  </a:lnTo>
                  <a:lnTo>
                    <a:pt x="682440" y="134145"/>
                  </a:lnTo>
                  <a:lnTo>
                    <a:pt x="633547" y="144940"/>
                  </a:lnTo>
                  <a:lnTo>
                    <a:pt x="584653" y="157004"/>
                  </a:lnTo>
                  <a:lnTo>
                    <a:pt x="535759" y="169069"/>
                  </a:lnTo>
                  <a:lnTo>
                    <a:pt x="486865" y="181134"/>
                  </a:lnTo>
                  <a:lnTo>
                    <a:pt x="437971" y="194468"/>
                  </a:lnTo>
                  <a:lnTo>
                    <a:pt x="389078" y="207803"/>
                  </a:lnTo>
                  <a:lnTo>
                    <a:pt x="340184" y="221138"/>
                  </a:lnTo>
                  <a:lnTo>
                    <a:pt x="291925" y="235742"/>
                  </a:lnTo>
                  <a:lnTo>
                    <a:pt x="243031" y="250347"/>
                  </a:lnTo>
                  <a:lnTo>
                    <a:pt x="194138" y="265587"/>
                  </a:lnTo>
                  <a:lnTo>
                    <a:pt x="145244" y="281461"/>
                  </a:lnTo>
                  <a:lnTo>
                    <a:pt x="96985" y="297336"/>
                  </a:lnTo>
                  <a:lnTo>
                    <a:pt x="48091" y="313845"/>
                  </a:lnTo>
                  <a:lnTo>
                    <a:pt x="-166" y="330990"/>
                  </a:lnTo>
                </a:path>
              </a:pathLst>
            </a:custGeom>
            <a:ln w="10097">
              <a:solidFill>
                <a:srgbClr val="FF70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133839" y="7581545"/>
              <a:ext cx="55244" cy="40005"/>
            </a:xfrm>
            <a:custGeom>
              <a:avLst/>
              <a:gdLst/>
              <a:ahLst/>
              <a:cxnLst/>
              <a:rect l="l" t="t" r="r" b="b"/>
              <a:pathLst>
                <a:path w="55245" h="40004">
                  <a:moveTo>
                    <a:pt x="4849" y="163"/>
                  </a:moveTo>
                  <a:lnTo>
                    <a:pt x="8023" y="6513"/>
                  </a:lnTo>
                  <a:lnTo>
                    <a:pt x="9928" y="13498"/>
                  </a:lnTo>
                  <a:lnTo>
                    <a:pt x="8658" y="21117"/>
                  </a:lnTo>
                  <a:lnTo>
                    <a:pt x="8023" y="28737"/>
                  </a:lnTo>
                  <a:lnTo>
                    <a:pt x="4849" y="35087"/>
                  </a:lnTo>
                  <a:lnTo>
                    <a:pt x="-230" y="40167"/>
                  </a:lnTo>
                  <a:lnTo>
                    <a:pt x="55012" y="26832"/>
                  </a:lnTo>
                  <a:lnTo>
                    <a:pt x="4849" y="163"/>
                  </a:lnTo>
                  <a:close/>
                </a:path>
              </a:pathLst>
            </a:custGeom>
            <a:solidFill>
              <a:srgbClr val="FF70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366884" y="7667905"/>
              <a:ext cx="1787525" cy="233045"/>
            </a:xfrm>
            <a:custGeom>
              <a:avLst/>
              <a:gdLst/>
              <a:ahLst/>
              <a:cxnLst/>
              <a:rect l="l" t="t" r="r" b="b"/>
              <a:pathLst>
                <a:path w="1787525" h="233045">
                  <a:moveTo>
                    <a:pt x="1787243" y="233200"/>
                  </a:moveTo>
                  <a:lnTo>
                    <a:pt x="1745969" y="226215"/>
                  </a:lnTo>
                  <a:lnTo>
                    <a:pt x="1703425" y="218595"/>
                  </a:lnTo>
                  <a:lnTo>
                    <a:pt x="1659611" y="210975"/>
                  </a:lnTo>
                  <a:lnTo>
                    <a:pt x="1615162" y="203991"/>
                  </a:lnTo>
                  <a:lnTo>
                    <a:pt x="1568808" y="196371"/>
                  </a:lnTo>
                  <a:lnTo>
                    <a:pt x="1521184" y="188751"/>
                  </a:lnTo>
                  <a:lnTo>
                    <a:pt x="1472291" y="181131"/>
                  </a:lnTo>
                  <a:lnTo>
                    <a:pt x="1422127" y="173511"/>
                  </a:lnTo>
                  <a:lnTo>
                    <a:pt x="1370693" y="165892"/>
                  </a:lnTo>
                  <a:lnTo>
                    <a:pt x="1318624" y="158272"/>
                  </a:lnTo>
                  <a:lnTo>
                    <a:pt x="1264651" y="150652"/>
                  </a:lnTo>
                  <a:lnTo>
                    <a:pt x="1209407" y="143032"/>
                  </a:lnTo>
                  <a:lnTo>
                    <a:pt x="1152894" y="135412"/>
                  </a:lnTo>
                  <a:lnTo>
                    <a:pt x="1095110" y="127792"/>
                  </a:lnTo>
                  <a:lnTo>
                    <a:pt x="1036057" y="120173"/>
                  </a:lnTo>
                  <a:lnTo>
                    <a:pt x="993513" y="114458"/>
                  </a:lnTo>
                  <a:lnTo>
                    <a:pt x="949699" y="108743"/>
                  </a:lnTo>
                  <a:lnTo>
                    <a:pt x="905885" y="103663"/>
                  </a:lnTo>
                  <a:lnTo>
                    <a:pt x="860801" y="97948"/>
                  </a:lnTo>
                  <a:lnTo>
                    <a:pt x="815717" y="92233"/>
                  </a:lnTo>
                  <a:lnTo>
                    <a:pt x="769363" y="86519"/>
                  </a:lnTo>
                  <a:lnTo>
                    <a:pt x="722375" y="80804"/>
                  </a:lnTo>
                  <a:lnTo>
                    <a:pt x="675386" y="75089"/>
                  </a:lnTo>
                  <a:lnTo>
                    <a:pt x="627127" y="69374"/>
                  </a:lnTo>
                  <a:lnTo>
                    <a:pt x="578233" y="63659"/>
                  </a:lnTo>
                  <a:lnTo>
                    <a:pt x="528704" y="57944"/>
                  </a:lnTo>
                  <a:lnTo>
                    <a:pt x="479176" y="52229"/>
                  </a:lnTo>
                  <a:lnTo>
                    <a:pt x="428377" y="46515"/>
                  </a:lnTo>
                  <a:lnTo>
                    <a:pt x="376943" y="40800"/>
                  </a:lnTo>
                  <a:lnTo>
                    <a:pt x="324875" y="35085"/>
                  </a:lnTo>
                  <a:lnTo>
                    <a:pt x="272171" y="29370"/>
                  </a:lnTo>
                  <a:lnTo>
                    <a:pt x="218832" y="23655"/>
                  </a:lnTo>
                  <a:lnTo>
                    <a:pt x="165494" y="17940"/>
                  </a:lnTo>
                  <a:lnTo>
                    <a:pt x="110885" y="11590"/>
                  </a:lnTo>
                  <a:lnTo>
                    <a:pt x="55641" y="5876"/>
                  </a:lnTo>
                  <a:lnTo>
                    <a:pt x="-236" y="161"/>
                  </a:lnTo>
                </a:path>
              </a:pathLst>
            </a:custGeom>
            <a:ln w="10097">
              <a:solidFill>
                <a:srgbClr val="4BDE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110595" y="7874280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79" h="39370">
                  <a:moveTo>
                    <a:pt x="6704" y="155"/>
                  </a:moveTo>
                  <a:lnTo>
                    <a:pt x="9878" y="5870"/>
                  </a:lnTo>
                  <a:lnTo>
                    <a:pt x="11148" y="13490"/>
                  </a:lnTo>
                  <a:lnTo>
                    <a:pt x="8608" y="28095"/>
                  </a:lnTo>
                  <a:lnTo>
                    <a:pt x="4799" y="35080"/>
                  </a:lnTo>
                  <a:lnTo>
                    <a:pt x="-280" y="39524"/>
                  </a:lnTo>
                  <a:lnTo>
                    <a:pt x="55597" y="29365"/>
                  </a:lnTo>
                  <a:lnTo>
                    <a:pt x="6704" y="155"/>
                  </a:lnTo>
                  <a:close/>
                </a:path>
              </a:pathLst>
            </a:custGeom>
            <a:solidFill>
              <a:srgbClr val="4BDE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1279505" y="7894600"/>
              <a:ext cx="1831975" cy="161290"/>
            </a:xfrm>
            <a:custGeom>
              <a:avLst/>
              <a:gdLst/>
              <a:ahLst/>
              <a:cxnLst/>
              <a:rect l="l" t="t" r="r" b="b"/>
              <a:pathLst>
                <a:path w="1831975" h="161290">
                  <a:moveTo>
                    <a:pt x="1831643" y="106197"/>
                  </a:moveTo>
                  <a:lnTo>
                    <a:pt x="1791004" y="115087"/>
                  </a:lnTo>
                  <a:lnTo>
                    <a:pt x="1748460" y="123342"/>
                  </a:lnTo>
                  <a:lnTo>
                    <a:pt x="1705916" y="130962"/>
                  </a:lnTo>
                  <a:lnTo>
                    <a:pt x="1661467" y="137312"/>
                  </a:lnTo>
                  <a:lnTo>
                    <a:pt x="1616384" y="143026"/>
                  </a:lnTo>
                  <a:lnTo>
                    <a:pt x="1570030" y="148106"/>
                  </a:lnTo>
                  <a:lnTo>
                    <a:pt x="1522406" y="151916"/>
                  </a:lnTo>
                  <a:lnTo>
                    <a:pt x="1474147" y="155726"/>
                  </a:lnTo>
                  <a:lnTo>
                    <a:pt x="1424618" y="158266"/>
                  </a:lnTo>
                  <a:lnTo>
                    <a:pt x="1374455" y="160171"/>
                  </a:lnTo>
                  <a:lnTo>
                    <a:pt x="1323021" y="160806"/>
                  </a:lnTo>
                  <a:lnTo>
                    <a:pt x="1270317" y="161441"/>
                  </a:lnTo>
                  <a:lnTo>
                    <a:pt x="1216344" y="160806"/>
                  </a:lnTo>
                  <a:lnTo>
                    <a:pt x="1161735" y="159536"/>
                  </a:lnTo>
                  <a:lnTo>
                    <a:pt x="1106491" y="156996"/>
                  </a:lnTo>
                  <a:lnTo>
                    <a:pt x="1049343" y="154456"/>
                  </a:lnTo>
                  <a:lnTo>
                    <a:pt x="1005529" y="151916"/>
                  </a:lnTo>
                  <a:lnTo>
                    <a:pt x="961080" y="148106"/>
                  </a:lnTo>
                  <a:lnTo>
                    <a:pt x="915996" y="144931"/>
                  </a:lnTo>
                  <a:lnTo>
                    <a:pt x="870277" y="140486"/>
                  </a:lnTo>
                  <a:lnTo>
                    <a:pt x="823924" y="136042"/>
                  </a:lnTo>
                  <a:lnTo>
                    <a:pt x="776935" y="130962"/>
                  </a:lnTo>
                  <a:lnTo>
                    <a:pt x="729311" y="125247"/>
                  </a:lnTo>
                  <a:lnTo>
                    <a:pt x="681052" y="119532"/>
                  </a:lnTo>
                  <a:lnTo>
                    <a:pt x="632158" y="113182"/>
                  </a:lnTo>
                  <a:lnTo>
                    <a:pt x="583265" y="106197"/>
                  </a:lnTo>
                  <a:lnTo>
                    <a:pt x="533101" y="98577"/>
                  </a:lnTo>
                  <a:lnTo>
                    <a:pt x="482302" y="90958"/>
                  </a:lnTo>
                  <a:lnTo>
                    <a:pt x="431504" y="82703"/>
                  </a:lnTo>
                  <a:lnTo>
                    <a:pt x="379435" y="74448"/>
                  </a:lnTo>
                  <a:lnTo>
                    <a:pt x="326731" y="64923"/>
                  </a:lnTo>
                  <a:lnTo>
                    <a:pt x="274028" y="55399"/>
                  </a:lnTo>
                  <a:lnTo>
                    <a:pt x="220054" y="45239"/>
                  </a:lnTo>
                  <a:lnTo>
                    <a:pt x="166080" y="34444"/>
                  </a:lnTo>
                  <a:lnTo>
                    <a:pt x="111472" y="23649"/>
                  </a:lnTo>
                  <a:lnTo>
                    <a:pt x="55593" y="12220"/>
                  </a:lnTo>
                  <a:lnTo>
                    <a:pt x="-285" y="155"/>
                  </a:lnTo>
                </a:path>
              </a:pathLst>
            </a:custGeom>
            <a:ln w="10097">
              <a:solidFill>
                <a:srgbClr val="FF5A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3067030" y="7989850"/>
              <a:ext cx="55880" cy="39370"/>
            </a:xfrm>
            <a:custGeom>
              <a:avLst/>
              <a:gdLst/>
              <a:ahLst/>
              <a:cxnLst/>
              <a:rect l="l" t="t" r="r" b="b"/>
              <a:pathLst>
                <a:path w="55880" h="39370">
                  <a:moveTo>
                    <a:pt x="-330" y="153"/>
                  </a:moveTo>
                  <a:lnTo>
                    <a:pt x="4749" y="4597"/>
                  </a:lnTo>
                  <a:lnTo>
                    <a:pt x="8559" y="10947"/>
                  </a:lnTo>
                  <a:lnTo>
                    <a:pt x="10464" y="17932"/>
                  </a:lnTo>
                  <a:lnTo>
                    <a:pt x="12369" y="25552"/>
                  </a:lnTo>
                  <a:lnTo>
                    <a:pt x="11099" y="33172"/>
                  </a:lnTo>
                  <a:lnTo>
                    <a:pt x="8559" y="39522"/>
                  </a:lnTo>
                  <a:lnTo>
                    <a:pt x="55548" y="7772"/>
                  </a:lnTo>
                  <a:lnTo>
                    <a:pt x="-330" y="153"/>
                  </a:lnTo>
                  <a:close/>
                </a:path>
              </a:pathLst>
            </a:custGeom>
            <a:solidFill>
              <a:srgbClr val="FF5A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3322934" y="7629805"/>
              <a:ext cx="2463800" cy="313690"/>
            </a:xfrm>
            <a:custGeom>
              <a:avLst/>
              <a:gdLst/>
              <a:ahLst/>
              <a:cxnLst/>
              <a:rect l="l" t="t" r="r" b="b"/>
              <a:pathLst>
                <a:path w="2463800" h="313690">
                  <a:moveTo>
                    <a:pt x="2463401" y="6512"/>
                  </a:moveTo>
                  <a:lnTo>
                    <a:pt x="2410062" y="4607"/>
                  </a:lnTo>
                  <a:lnTo>
                    <a:pt x="2357358" y="2702"/>
                  </a:lnTo>
                  <a:lnTo>
                    <a:pt x="2304655" y="2067"/>
                  </a:lnTo>
                  <a:lnTo>
                    <a:pt x="2251951" y="797"/>
                  </a:lnTo>
                  <a:lnTo>
                    <a:pt x="2199247" y="797"/>
                  </a:lnTo>
                  <a:lnTo>
                    <a:pt x="2147179" y="162"/>
                  </a:lnTo>
                  <a:lnTo>
                    <a:pt x="2094475" y="162"/>
                  </a:lnTo>
                  <a:lnTo>
                    <a:pt x="2043041" y="797"/>
                  </a:lnTo>
                  <a:lnTo>
                    <a:pt x="1990972" y="1432"/>
                  </a:lnTo>
                  <a:lnTo>
                    <a:pt x="1938904" y="2702"/>
                  </a:lnTo>
                  <a:lnTo>
                    <a:pt x="1887470" y="4607"/>
                  </a:lnTo>
                  <a:lnTo>
                    <a:pt x="1836036" y="5877"/>
                  </a:lnTo>
                  <a:lnTo>
                    <a:pt x="1785238" y="8416"/>
                  </a:lnTo>
                  <a:lnTo>
                    <a:pt x="1733804" y="10321"/>
                  </a:lnTo>
                  <a:lnTo>
                    <a:pt x="1683005" y="13496"/>
                  </a:lnTo>
                  <a:lnTo>
                    <a:pt x="1632207" y="16671"/>
                  </a:lnTo>
                  <a:lnTo>
                    <a:pt x="1581408" y="19846"/>
                  </a:lnTo>
                  <a:lnTo>
                    <a:pt x="1531244" y="23656"/>
                  </a:lnTo>
                  <a:lnTo>
                    <a:pt x="1481080" y="27466"/>
                  </a:lnTo>
                  <a:lnTo>
                    <a:pt x="1430917" y="31911"/>
                  </a:lnTo>
                  <a:lnTo>
                    <a:pt x="1380753" y="36356"/>
                  </a:lnTo>
                  <a:lnTo>
                    <a:pt x="1331224" y="41436"/>
                  </a:lnTo>
                  <a:lnTo>
                    <a:pt x="1281695" y="47150"/>
                  </a:lnTo>
                  <a:lnTo>
                    <a:pt x="1232167" y="52865"/>
                  </a:lnTo>
                  <a:lnTo>
                    <a:pt x="1182638" y="58580"/>
                  </a:lnTo>
                  <a:lnTo>
                    <a:pt x="1131204" y="64930"/>
                  </a:lnTo>
                  <a:lnTo>
                    <a:pt x="1080405" y="71915"/>
                  </a:lnTo>
                  <a:lnTo>
                    <a:pt x="1029607" y="79535"/>
                  </a:lnTo>
                  <a:lnTo>
                    <a:pt x="978808" y="87154"/>
                  </a:lnTo>
                  <a:lnTo>
                    <a:pt x="928009" y="95409"/>
                  </a:lnTo>
                  <a:lnTo>
                    <a:pt x="877846" y="103664"/>
                  </a:lnTo>
                  <a:lnTo>
                    <a:pt x="827682" y="111919"/>
                  </a:lnTo>
                  <a:lnTo>
                    <a:pt x="777518" y="121444"/>
                  </a:lnTo>
                  <a:lnTo>
                    <a:pt x="727354" y="130333"/>
                  </a:lnTo>
                  <a:lnTo>
                    <a:pt x="677826" y="140493"/>
                  </a:lnTo>
                  <a:lnTo>
                    <a:pt x="628297" y="150653"/>
                  </a:lnTo>
                  <a:lnTo>
                    <a:pt x="578768" y="160813"/>
                  </a:lnTo>
                  <a:lnTo>
                    <a:pt x="529874" y="171607"/>
                  </a:lnTo>
                  <a:lnTo>
                    <a:pt x="480981" y="183037"/>
                  </a:lnTo>
                  <a:lnTo>
                    <a:pt x="432087" y="194467"/>
                  </a:lnTo>
                  <a:lnTo>
                    <a:pt x="383193" y="206531"/>
                  </a:lnTo>
                  <a:lnTo>
                    <a:pt x="334934" y="218596"/>
                  </a:lnTo>
                  <a:lnTo>
                    <a:pt x="286041" y="231296"/>
                  </a:lnTo>
                  <a:lnTo>
                    <a:pt x="238417" y="243995"/>
                  </a:lnTo>
                  <a:lnTo>
                    <a:pt x="190158" y="257330"/>
                  </a:lnTo>
                  <a:lnTo>
                    <a:pt x="142534" y="270665"/>
                  </a:lnTo>
                  <a:lnTo>
                    <a:pt x="94910" y="284634"/>
                  </a:lnTo>
                  <a:lnTo>
                    <a:pt x="47287" y="299239"/>
                  </a:lnTo>
                  <a:lnTo>
                    <a:pt x="-336" y="313844"/>
                  </a:lnTo>
                </a:path>
              </a:pathLst>
            </a:custGeom>
            <a:ln w="10097">
              <a:solidFill>
                <a:srgbClr val="FF70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5744824" y="7613930"/>
              <a:ext cx="53975" cy="40005"/>
            </a:xfrm>
            <a:custGeom>
              <a:avLst/>
              <a:gdLst/>
              <a:ahLst/>
              <a:cxnLst/>
              <a:rect l="l" t="t" r="r" b="b"/>
              <a:pathLst>
                <a:path w="53975" h="40004">
                  <a:moveTo>
                    <a:pt x="1507" y="162"/>
                  </a:moveTo>
                  <a:lnTo>
                    <a:pt x="5316" y="5877"/>
                  </a:lnTo>
                  <a:lnTo>
                    <a:pt x="7221" y="12862"/>
                  </a:lnTo>
                  <a:lnTo>
                    <a:pt x="7221" y="20482"/>
                  </a:lnTo>
                  <a:lnTo>
                    <a:pt x="6586" y="28101"/>
                  </a:lnTo>
                  <a:lnTo>
                    <a:pt x="4046" y="34451"/>
                  </a:lnTo>
                  <a:lnTo>
                    <a:pt x="-397" y="40166"/>
                  </a:lnTo>
                  <a:lnTo>
                    <a:pt x="53575" y="21752"/>
                  </a:lnTo>
                  <a:lnTo>
                    <a:pt x="1507" y="162"/>
                  </a:lnTo>
                  <a:close/>
                </a:path>
              </a:pathLst>
            </a:custGeom>
            <a:solidFill>
              <a:srgbClr val="FF70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6010255" y="7628535"/>
              <a:ext cx="1685289" cy="447675"/>
            </a:xfrm>
            <a:custGeom>
              <a:avLst/>
              <a:gdLst/>
              <a:ahLst/>
              <a:cxnLst/>
              <a:rect l="l" t="t" r="r" b="b"/>
              <a:pathLst>
                <a:path w="1685290" h="447675">
                  <a:moveTo>
                    <a:pt x="1684842" y="447825"/>
                  </a:moveTo>
                  <a:lnTo>
                    <a:pt x="1642933" y="423696"/>
                  </a:lnTo>
                  <a:lnTo>
                    <a:pt x="1600389" y="400202"/>
                  </a:lnTo>
                  <a:lnTo>
                    <a:pt x="1556576" y="377342"/>
                  </a:lnTo>
                  <a:lnTo>
                    <a:pt x="1512762" y="355118"/>
                  </a:lnTo>
                  <a:lnTo>
                    <a:pt x="1468313" y="333528"/>
                  </a:lnTo>
                  <a:lnTo>
                    <a:pt x="1422594" y="312574"/>
                  </a:lnTo>
                  <a:lnTo>
                    <a:pt x="1376875" y="292254"/>
                  </a:lnTo>
                  <a:lnTo>
                    <a:pt x="1329886" y="272570"/>
                  </a:lnTo>
                  <a:lnTo>
                    <a:pt x="1282262" y="254155"/>
                  </a:lnTo>
                  <a:lnTo>
                    <a:pt x="1234004" y="235741"/>
                  </a:lnTo>
                  <a:lnTo>
                    <a:pt x="1185110" y="217961"/>
                  </a:lnTo>
                  <a:lnTo>
                    <a:pt x="1135581" y="200817"/>
                  </a:lnTo>
                  <a:lnTo>
                    <a:pt x="1085417" y="184942"/>
                  </a:lnTo>
                  <a:lnTo>
                    <a:pt x="1034619" y="169067"/>
                  </a:lnTo>
                  <a:lnTo>
                    <a:pt x="983185" y="154463"/>
                  </a:lnTo>
                  <a:lnTo>
                    <a:pt x="930481" y="139858"/>
                  </a:lnTo>
                  <a:lnTo>
                    <a:pt x="886032" y="128428"/>
                  </a:lnTo>
                  <a:lnTo>
                    <a:pt x="840949" y="116999"/>
                  </a:lnTo>
                  <a:lnTo>
                    <a:pt x="795230" y="106839"/>
                  </a:lnTo>
                  <a:lnTo>
                    <a:pt x="749511" y="96679"/>
                  </a:lnTo>
                  <a:lnTo>
                    <a:pt x="702522" y="86520"/>
                  </a:lnTo>
                  <a:lnTo>
                    <a:pt x="655533" y="77630"/>
                  </a:lnTo>
                  <a:lnTo>
                    <a:pt x="608544" y="68740"/>
                  </a:lnTo>
                  <a:lnTo>
                    <a:pt x="560286" y="60485"/>
                  </a:lnTo>
                  <a:lnTo>
                    <a:pt x="512027" y="52865"/>
                  </a:lnTo>
                  <a:lnTo>
                    <a:pt x="462498" y="45246"/>
                  </a:lnTo>
                  <a:lnTo>
                    <a:pt x="412969" y="38261"/>
                  </a:lnTo>
                  <a:lnTo>
                    <a:pt x="363441" y="31911"/>
                  </a:lnTo>
                  <a:lnTo>
                    <a:pt x="312642" y="26196"/>
                  </a:lnTo>
                  <a:lnTo>
                    <a:pt x="261843" y="20481"/>
                  </a:lnTo>
                  <a:lnTo>
                    <a:pt x="210410" y="15401"/>
                  </a:lnTo>
                  <a:lnTo>
                    <a:pt x="158341" y="10956"/>
                  </a:lnTo>
                  <a:lnTo>
                    <a:pt x="106272" y="6512"/>
                  </a:lnTo>
                  <a:lnTo>
                    <a:pt x="52934" y="3337"/>
                  </a:lnTo>
                  <a:lnTo>
                    <a:pt x="-404" y="162"/>
                  </a:lnTo>
                </a:path>
              </a:pathLst>
            </a:custGeom>
            <a:ln w="10097">
              <a:solidFill>
                <a:srgbClr val="A1EE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7649824" y="8038110"/>
              <a:ext cx="55880" cy="44450"/>
            </a:xfrm>
            <a:custGeom>
              <a:avLst/>
              <a:gdLst/>
              <a:ahLst/>
              <a:cxnLst/>
              <a:rect l="l" t="t" r="r" b="b"/>
              <a:pathLst>
                <a:path w="55880" h="44450">
                  <a:moveTo>
                    <a:pt x="20508" y="151"/>
                  </a:moveTo>
                  <a:lnTo>
                    <a:pt x="-446" y="35075"/>
                  </a:lnTo>
                  <a:lnTo>
                    <a:pt x="55432" y="44600"/>
                  </a:lnTo>
                  <a:lnTo>
                    <a:pt x="20508" y="151"/>
                  </a:lnTo>
                  <a:close/>
                </a:path>
              </a:pathLst>
            </a:custGeom>
            <a:solidFill>
              <a:srgbClr val="A1E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360170" y="8950605"/>
              <a:ext cx="261620" cy="268605"/>
            </a:xfrm>
            <a:custGeom>
              <a:avLst/>
              <a:gdLst/>
              <a:ahLst/>
              <a:cxnLst/>
              <a:rect l="l" t="t" r="r" b="b"/>
              <a:pathLst>
                <a:path w="261619" h="268604">
                  <a:moveTo>
                    <a:pt x="133312" y="128"/>
                  </a:moveTo>
                  <a:lnTo>
                    <a:pt x="128232" y="128"/>
                  </a:lnTo>
                  <a:lnTo>
                    <a:pt x="119342" y="1398"/>
                  </a:lnTo>
                  <a:lnTo>
                    <a:pt x="115532" y="2668"/>
                  </a:lnTo>
                  <a:lnTo>
                    <a:pt x="110452" y="4573"/>
                  </a:lnTo>
                  <a:lnTo>
                    <a:pt x="105372" y="7113"/>
                  </a:lnTo>
                  <a:lnTo>
                    <a:pt x="101563" y="10288"/>
                  </a:lnTo>
                  <a:lnTo>
                    <a:pt x="95848" y="13463"/>
                  </a:lnTo>
                  <a:lnTo>
                    <a:pt x="71718" y="49657"/>
                  </a:lnTo>
                  <a:lnTo>
                    <a:pt x="69813" y="56642"/>
                  </a:lnTo>
                  <a:lnTo>
                    <a:pt x="69929" y="66167"/>
                  </a:lnTo>
                  <a:lnTo>
                    <a:pt x="70448" y="71881"/>
                  </a:lnTo>
                  <a:lnTo>
                    <a:pt x="72988" y="80136"/>
                  </a:lnTo>
                  <a:lnTo>
                    <a:pt x="71718" y="80136"/>
                  </a:lnTo>
                  <a:lnTo>
                    <a:pt x="68543" y="80771"/>
                  </a:lnTo>
                  <a:lnTo>
                    <a:pt x="66003" y="84581"/>
                  </a:lnTo>
                  <a:lnTo>
                    <a:pt x="65439" y="89661"/>
                  </a:lnTo>
                  <a:lnTo>
                    <a:pt x="65368" y="92201"/>
                  </a:lnTo>
                  <a:lnTo>
                    <a:pt x="67273" y="102361"/>
                  </a:lnTo>
                  <a:lnTo>
                    <a:pt x="71718" y="116965"/>
                  </a:lnTo>
                  <a:lnTo>
                    <a:pt x="75528" y="121410"/>
                  </a:lnTo>
                  <a:lnTo>
                    <a:pt x="78068" y="121410"/>
                  </a:lnTo>
                  <a:lnTo>
                    <a:pt x="79338" y="127760"/>
                  </a:lnTo>
                  <a:lnTo>
                    <a:pt x="81243" y="134110"/>
                  </a:lnTo>
                  <a:lnTo>
                    <a:pt x="83783" y="141095"/>
                  </a:lnTo>
                  <a:lnTo>
                    <a:pt x="86958" y="147445"/>
                  </a:lnTo>
                  <a:lnTo>
                    <a:pt x="86958" y="168399"/>
                  </a:lnTo>
                  <a:lnTo>
                    <a:pt x="34254" y="199513"/>
                  </a:lnTo>
                  <a:lnTo>
                    <a:pt x="3140" y="223008"/>
                  </a:lnTo>
                  <a:lnTo>
                    <a:pt x="-34" y="229992"/>
                  </a:lnTo>
                  <a:lnTo>
                    <a:pt x="-34" y="268726"/>
                  </a:lnTo>
                  <a:lnTo>
                    <a:pt x="261579" y="268726"/>
                  </a:lnTo>
                  <a:lnTo>
                    <a:pt x="261579" y="229992"/>
                  </a:lnTo>
                  <a:lnTo>
                    <a:pt x="227289" y="199513"/>
                  </a:lnTo>
                  <a:lnTo>
                    <a:pt x="186015" y="174114"/>
                  </a:lnTo>
                  <a:lnTo>
                    <a:pt x="175856" y="169034"/>
                  </a:lnTo>
                  <a:lnTo>
                    <a:pt x="174586" y="167764"/>
                  </a:lnTo>
                  <a:lnTo>
                    <a:pt x="174586" y="144270"/>
                  </a:lnTo>
                  <a:lnTo>
                    <a:pt x="177761" y="137285"/>
                  </a:lnTo>
                  <a:lnTo>
                    <a:pt x="179666" y="130300"/>
                  </a:lnTo>
                  <a:lnTo>
                    <a:pt x="179666" y="129030"/>
                  </a:lnTo>
                  <a:lnTo>
                    <a:pt x="127597" y="129030"/>
                  </a:lnTo>
                  <a:lnTo>
                    <a:pt x="125692" y="128395"/>
                  </a:lnTo>
                  <a:lnTo>
                    <a:pt x="123787" y="126490"/>
                  </a:lnTo>
                  <a:lnTo>
                    <a:pt x="121882" y="125220"/>
                  </a:lnTo>
                  <a:lnTo>
                    <a:pt x="121247" y="122680"/>
                  </a:lnTo>
                  <a:lnTo>
                    <a:pt x="121247" y="116965"/>
                  </a:lnTo>
                  <a:lnTo>
                    <a:pt x="121882" y="115060"/>
                  </a:lnTo>
                  <a:lnTo>
                    <a:pt x="123787" y="113790"/>
                  </a:lnTo>
                  <a:lnTo>
                    <a:pt x="125692" y="111885"/>
                  </a:lnTo>
                  <a:lnTo>
                    <a:pt x="127597" y="111250"/>
                  </a:lnTo>
                  <a:lnTo>
                    <a:pt x="192365" y="111250"/>
                  </a:lnTo>
                  <a:lnTo>
                    <a:pt x="194270" y="105536"/>
                  </a:lnTo>
                  <a:lnTo>
                    <a:pt x="127597" y="105536"/>
                  </a:lnTo>
                  <a:lnTo>
                    <a:pt x="125692" y="104901"/>
                  </a:lnTo>
                  <a:lnTo>
                    <a:pt x="123152" y="102361"/>
                  </a:lnTo>
                  <a:lnTo>
                    <a:pt x="122517" y="100456"/>
                  </a:lnTo>
                  <a:lnTo>
                    <a:pt x="122517" y="90931"/>
                  </a:lnTo>
                  <a:lnTo>
                    <a:pt x="125057" y="85851"/>
                  </a:lnTo>
                  <a:lnTo>
                    <a:pt x="126327" y="83946"/>
                  </a:lnTo>
                  <a:lnTo>
                    <a:pt x="129502" y="80136"/>
                  </a:lnTo>
                  <a:lnTo>
                    <a:pt x="137757" y="73151"/>
                  </a:lnTo>
                  <a:lnTo>
                    <a:pt x="140297" y="70612"/>
                  </a:lnTo>
                  <a:lnTo>
                    <a:pt x="106642" y="70612"/>
                  </a:lnTo>
                  <a:lnTo>
                    <a:pt x="104737" y="69342"/>
                  </a:lnTo>
                  <a:lnTo>
                    <a:pt x="101563" y="66167"/>
                  </a:lnTo>
                  <a:lnTo>
                    <a:pt x="100928" y="64262"/>
                  </a:lnTo>
                  <a:lnTo>
                    <a:pt x="100928" y="58547"/>
                  </a:lnTo>
                  <a:lnTo>
                    <a:pt x="125692" y="37592"/>
                  </a:lnTo>
                  <a:lnTo>
                    <a:pt x="191095" y="37592"/>
                  </a:lnTo>
                  <a:lnTo>
                    <a:pt x="188555" y="29973"/>
                  </a:lnTo>
                  <a:lnTo>
                    <a:pt x="180301" y="22988"/>
                  </a:lnTo>
                  <a:lnTo>
                    <a:pt x="175856" y="21718"/>
                  </a:lnTo>
                  <a:lnTo>
                    <a:pt x="171411" y="12828"/>
                  </a:lnTo>
                  <a:lnTo>
                    <a:pt x="154901" y="4573"/>
                  </a:lnTo>
                  <a:lnTo>
                    <a:pt x="148551" y="2033"/>
                  </a:lnTo>
                  <a:lnTo>
                    <a:pt x="141567" y="763"/>
                  </a:lnTo>
                  <a:lnTo>
                    <a:pt x="133312" y="128"/>
                  </a:lnTo>
                  <a:close/>
                </a:path>
                <a:path w="261619" h="268604">
                  <a:moveTo>
                    <a:pt x="192365" y="111250"/>
                  </a:moveTo>
                  <a:lnTo>
                    <a:pt x="133312" y="111250"/>
                  </a:lnTo>
                  <a:lnTo>
                    <a:pt x="135217" y="111885"/>
                  </a:lnTo>
                  <a:lnTo>
                    <a:pt x="138392" y="115060"/>
                  </a:lnTo>
                  <a:lnTo>
                    <a:pt x="139027" y="116965"/>
                  </a:lnTo>
                  <a:lnTo>
                    <a:pt x="139662" y="122680"/>
                  </a:lnTo>
                  <a:lnTo>
                    <a:pt x="138392" y="125220"/>
                  </a:lnTo>
                  <a:lnTo>
                    <a:pt x="134582" y="128395"/>
                  </a:lnTo>
                  <a:lnTo>
                    <a:pt x="132677" y="129030"/>
                  </a:lnTo>
                  <a:lnTo>
                    <a:pt x="179666" y="129030"/>
                  </a:lnTo>
                  <a:lnTo>
                    <a:pt x="180936" y="123315"/>
                  </a:lnTo>
                  <a:lnTo>
                    <a:pt x="186650" y="123315"/>
                  </a:lnTo>
                  <a:lnTo>
                    <a:pt x="189825" y="120775"/>
                  </a:lnTo>
                  <a:lnTo>
                    <a:pt x="192365" y="111250"/>
                  </a:lnTo>
                  <a:close/>
                </a:path>
                <a:path w="261619" h="268604">
                  <a:moveTo>
                    <a:pt x="186650" y="123315"/>
                  </a:moveTo>
                  <a:lnTo>
                    <a:pt x="180936" y="123315"/>
                  </a:lnTo>
                  <a:lnTo>
                    <a:pt x="182206" y="124585"/>
                  </a:lnTo>
                  <a:lnTo>
                    <a:pt x="186015" y="124585"/>
                  </a:lnTo>
                  <a:lnTo>
                    <a:pt x="186650" y="123315"/>
                  </a:lnTo>
                  <a:close/>
                </a:path>
                <a:path w="261619" h="268604">
                  <a:moveTo>
                    <a:pt x="191095" y="37592"/>
                  </a:moveTo>
                  <a:lnTo>
                    <a:pt x="137757" y="37592"/>
                  </a:lnTo>
                  <a:lnTo>
                    <a:pt x="142837" y="38227"/>
                  </a:lnTo>
                  <a:lnTo>
                    <a:pt x="151726" y="42672"/>
                  </a:lnTo>
                  <a:lnTo>
                    <a:pt x="155536" y="45847"/>
                  </a:lnTo>
                  <a:lnTo>
                    <a:pt x="157441" y="49657"/>
                  </a:lnTo>
                  <a:lnTo>
                    <a:pt x="159981" y="52832"/>
                  </a:lnTo>
                  <a:lnTo>
                    <a:pt x="161251" y="56642"/>
                  </a:lnTo>
                  <a:lnTo>
                    <a:pt x="161251" y="66167"/>
                  </a:lnTo>
                  <a:lnTo>
                    <a:pt x="160616" y="68072"/>
                  </a:lnTo>
                  <a:lnTo>
                    <a:pt x="158076" y="73151"/>
                  </a:lnTo>
                  <a:lnTo>
                    <a:pt x="156171" y="75056"/>
                  </a:lnTo>
                  <a:lnTo>
                    <a:pt x="152361" y="79501"/>
                  </a:lnTo>
                  <a:lnTo>
                    <a:pt x="149186" y="82041"/>
                  </a:lnTo>
                  <a:lnTo>
                    <a:pt x="144106" y="86486"/>
                  </a:lnTo>
                  <a:lnTo>
                    <a:pt x="142837" y="88391"/>
                  </a:lnTo>
                  <a:lnTo>
                    <a:pt x="141567" y="89026"/>
                  </a:lnTo>
                  <a:lnTo>
                    <a:pt x="140932" y="90296"/>
                  </a:lnTo>
                  <a:lnTo>
                    <a:pt x="140297" y="90931"/>
                  </a:lnTo>
                  <a:lnTo>
                    <a:pt x="139662" y="92201"/>
                  </a:lnTo>
                  <a:lnTo>
                    <a:pt x="139027" y="92201"/>
                  </a:lnTo>
                  <a:lnTo>
                    <a:pt x="138392" y="93471"/>
                  </a:lnTo>
                  <a:lnTo>
                    <a:pt x="137757" y="94106"/>
                  </a:lnTo>
                  <a:lnTo>
                    <a:pt x="137757" y="97281"/>
                  </a:lnTo>
                  <a:lnTo>
                    <a:pt x="137122" y="99186"/>
                  </a:lnTo>
                  <a:lnTo>
                    <a:pt x="135852" y="103631"/>
                  </a:lnTo>
                  <a:lnTo>
                    <a:pt x="133947" y="105536"/>
                  </a:lnTo>
                  <a:lnTo>
                    <a:pt x="194270" y="105536"/>
                  </a:lnTo>
                  <a:lnTo>
                    <a:pt x="198715" y="89661"/>
                  </a:lnTo>
                  <a:lnTo>
                    <a:pt x="195540" y="84581"/>
                  </a:lnTo>
                  <a:lnTo>
                    <a:pt x="191730" y="83311"/>
                  </a:lnTo>
                  <a:lnTo>
                    <a:pt x="194905" y="48387"/>
                  </a:lnTo>
                  <a:lnTo>
                    <a:pt x="191095" y="37592"/>
                  </a:lnTo>
                  <a:close/>
                </a:path>
                <a:path w="261619" h="268604">
                  <a:moveTo>
                    <a:pt x="135217" y="50292"/>
                  </a:moveTo>
                  <a:lnTo>
                    <a:pt x="126962" y="50292"/>
                  </a:lnTo>
                  <a:lnTo>
                    <a:pt x="123787" y="50927"/>
                  </a:lnTo>
                  <a:lnTo>
                    <a:pt x="121882" y="53467"/>
                  </a:lnTo>
                  <a:lnTo>
                    <a:pt x="119342" y="55372"/>
                  </a:lnTo>
                  <a:lnTo>
                    <a:pt x="118072" y="59182"/>
                  </a:lnTo>
                  <a:lnTo>
                    <a:pt x="116167" y="63627"/>
                  </a:lnTo>
                  <a:lnTo>
                    <a:pt x="115532" y="68072"/>
                  </a:lnTo>
                  <a:lnTo>
                    <a:pt x="112992" y="70612"/>
                  </a:lnTo>
                  <a:lnTo>
                    <a:pt x="140297" y="70612"/>
                  </a:lnTo>
                  <a:lnTo>
                    <a:pt x="142837" y="68072"/>
                  </a:lnTo>
                  <a:lnTo>
                    <a:pt x="143471" y="66167"/>
                  </a:lnTo>
                  <a:lnTo>
                    <a:pt x="144106" y="64897"/>
                  </a:lnTo>
                  <a:lnTo>
                    <a:pt x="144106" y="58547"/>
                  </a:lnTo>
                  <a:lnTo>
                    <a:pt x="143471" y="55372"/>
                  </a:lnTo>
                  <a:lnTo>
                    <a:pt x="138392" y="50927"/>
                  </a:lnTo>
                  <a:lnTo>
                    <a:pt x="135217" y="50292"/>
                  </a:lnTo>
                  <a:close/>
                </a:path>
              </a:pathLst>
            </a:custGeom>
            <a:solidFill>
              <a:srgbClr val="F9E4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63310" y="10202287"/>
              <a:ext cx="266058" cy="330826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534402" y="8929652"/>
            <a:ext cx="41529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40" b="1">
                <a:solidFill>
                  <a:srgbClr val="424242"/>
                </a:solidFill>
                <a:latin typeface="Trebuchet MS"/>
                <a:cs typeface="Trebuchet MS"/>
              </a:rPr>
              <a:t>PROBLEMS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4402" y="9080220"/>
            <a:ext cx="539750" cy="14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PROBLEMSdoes</a:t>
            </a:r>
            <a:r>
              <a:rPr dirty="0" sz="350" spc="-2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350" spc="-9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journey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evoke?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6178" y="10182349"/>
            <a:ext cx="1459230" cy="29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dirty="0" sz="650" spc="45" b="1">
                <a:solidFill>
                  <a:srgbClr val="424242"/>
                </a:solidFill>
                <a:latin typeface="Trebuchet MS"/>
                <a:cs typeface="Trebuchet MS"/>
              </a:rPr>
              <a:t>IDEAS</a:t>
            </a:r>
            <a:endParaRPr sz="650">
              <a:latin typeface="Trebuchet MS"/>
              <a:cs typeface="Trebuchet MS"/>
            </a:endParaRPr>
          </a:p>
          <a:p>
            <a:pPr marL="168910" marR="870585">
              <a:lnSpc>
                <a:spcPct val="111400"/>
              </a:lnSpc>
              <a:spcBef>
                <a:spcPts val="400"/>
              </a:spcBef>
            </a:pP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ideas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does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350" spc="-9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journey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evoke?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290205" y="8241964"/>
            <a:ext cx="2260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nn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ya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n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741704" y="8177958"/>
            <a:ext cx="15557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Delight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111529" y="8051469"/>
            <a:ext cx="2482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Anbicipation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408892" y="7981367"/>
            <a:ext cx="24257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Acceptance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1192861" y="7943267"/>
            <a:ext cx="10033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F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87138" y="7828970"/>
            <a:ext cx="16002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interest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829133" y="7673526"/>
            <a:ext cx="11557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ust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52604" y="7595805"/>
            <a:ext cx="8064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J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78" y="7696386"/>
            <a:ext cx="145923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550" spc="30" b="1">
                <a:solidFill>
                  <a:srgbClr val="424242"/>
                </a:solidFill>
                <a:latin typeface="Trebuchet MS"/>
                <a:cs typeface="Trebuchet MS"/>
              </a:rPr>
              <a:t>USER</a:t>
            </a:r>
            <a:r>
              <a:rPr dirty="0" sz="550" spc="-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550" spc="25" b="1">
                <a:solidFill>
                  <a:srgbClr val="424242"/>
                </a:solidFill>
                <a:latin typeface="Trebuchet MS"/>
                <a:cs typeface="Trebuchet MS"/>
              </a:rPr>
              <a:t>EXPERIENCE</a:t>
            </a:r>
            <a:endParaRPr sz="550">
              <a:latin typeface="Trebuchet MS"/>
              <a:cs typeface="Trebuchet MS"/>
            </a:endParaRPr>
          </a:p>
          <a:p>
            <a:pPr marL="115570" marR="852169">
              <a:lnSpc>
                <a:spcPct val="114300"/>
              </a:lnSpc>
              <a:spcBef>
                <a:spcPts val="475"/>
              </a:spcBef>
            </a:pP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dirty="0" sz="35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user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experience 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d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es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he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j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u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n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v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ke?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6178" y="6690571"/>
            <a:ext cx="145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z="550" spc="30" b="1">
                <a:solidFill>
                  <a:srgbClr val="424242"/>
                </a:solidFill>
                <a:latin typeface="Trebuchet MS"/>
                <a:cs typeface="Trebuchet MS"/>
              </a:rPr>
              <a:t>STORY</a:t>
            </a:r>
            <a:r>
              <a:rPr dirty="0" sz="550" spc="-2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550" spc="30" b="1">
                <a:solidFill>
                  <a:srgbClr val="424242"/>
                </a:solidFill>
                <a:latin typeface="Trebuchet MS"/>
                <a:cs typeface="Trebuchet MS"/>
              </a:rPr>
              <a:t>BOARD</a:t>
            </a:r>
            <a:endParaRPr sz="550">
              <a:latin typeface="Trebuchet MS"/>
              <a:cs typeface="Trebuchet MS"/>
            </a:endParaRPr>
          </a:p>
          <a:p>
            <a:pPr marL="69850" marR="934719">
              <a:lnSpc>
                <a:spcPct val="114300"/>
              </a:lnSpc>
              <a:spcBef>
                <a:spcPts val="53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What story board does </a:t>
            </a:r>
            <a:r>
              <a:rPr dirty="0" sz="350" spc="-9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journey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evoke?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6178" y="5916145"/>
            <a:ext cx="145923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TOUCHPOINTS</a:t>
            </a:r>
            <a:endParaRPr sz="550">
              <a:latin typeface="Trebuchet MS"/>
              <a:cs typeface="Trebuchet MS"/>
            </a:endParaRPr>
          </a:p>
          <a:p>
            <a:pPr marL="81915" marR="885825">
              <a:lnSpc>
                <a:spcPct val="108600"/>
              </a:lnSpc>
              <a:spcBef>
                <a:spcPts val="430"/>
              </a:spcBef>
            </a:pP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What channels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does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350" spc="-10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customer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use 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reach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 you?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76178" y="5071871"/>
            <a:ext cx="1459230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 marR="998855">
              <a:lnSpc>
                <a:spcPct val="100000"/>
              </a:lnSpc>
              <a:spcBef>
                <a:spcPts val="100"/>
              </a:spcBef>
            </a:pPr>
            <a:r>
              <a:rPr dirty="0" sz="550" spc="20" b="1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U</a:t>
            </a:r>
            <a:r>
              <a:rPr dirty="0" sz="550" b="1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dirty="0" sz="550" spc="20" b="1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550" spc="10" b="1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dirty="0" sz="550" spc="20" b="1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550" spc="10" b="1">
                <a:solidFill>
                  <a:srgbClr val="424242"/>
                </a:solidFill>
                <a:latin typeface="Trebuchet MS"/>
                <a:cs typeface="Trebuchet MS"/>
              </a:rPr>
              <a:t>R  B</a:t>
            </a:r>
            <a:r>
              <a:rPr dirty="0" sz="550" spc="20" b="1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550" b="1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550" spc="20" b="1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V</a:t>
            </a:r>
            <a:r>
              <a:rPr dirty="0" sz="550" b="1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dirty="0" sz="550" spc="10" b="1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dirty="0" sz="550" spc="10" b="1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  <a:p>
            <a:pPr marL="69850" marR="919480">
              <a:lnSpc>
                <a:spcPct val="117100"/>
              </a:lnSpc>
              <a:spcBef>
                <a:spcPts val="35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What are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actions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ken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b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he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u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me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3059410" y="10117100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6034" marR="47625" indent="40640">
              <a:lnSpc>
                <a:spcPct val="104299"/>
              </a:lnSpc>
              <a:spcBef>
                <a:spcPts val="530"/>
              </a:spcBef>
            </a:pPr>
            <a:r>
              <a:rPr dirty="0" sz="700" spc="-5" b="1">
                <a:latin typeface="Trebuchet MS"/>
                <a:cs typeface="Trebuchet MS"/>
              </a:rPr>
              <a:t>Be</a:t>
            </a:r>
            <a:r>
              <a:rPr dirty="0" sz="700" spc="-45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sure</a:t>
            </a:r>
            <a:r>
              <a:rPr dirty="0" sz="700" spc="-35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and </a:t>
            </a:r>
            <a:r>
              <a:rPr dirty="0" sz="700" spc="-195" b="1">
                <a:latin typeface="Trebuchet MS"/>
                <a:cs typeface="Trebuchet MS"/>
              </a:rPr>
              <a:t> </a:t>
            </a:r>
            <a:r>
              <a:rPr dirty="0" sz="700" spc="-50" b="1">
                <a:latin typeface="Trebuchet MS"/>
                <a:cs typeface="Trebuchet MS"/>
              </a:rPr>
              <a:t>de</a:t>
            </a:r>
            <a:r>
              <a:rPr dirty="0" sz="700" spc="-30" b="1">
                <a:latin typeface="Trebuchet MS"/>
                <a:cs typeface="Trebuchet MS"/>
              </a:rPr>
              <a:t>t</a:t>
            </a:r>
            <a:r>
              <a:rPr dirty="0" sz="700" spc="-50" b="1">
                <a:latin typeface="Trebuchet MS"/>
                <a:cs typeface="Trebuchet MS"/>
              </a:rPr>
              <a:t>e</a:t>
            </a:r>
            <a:r>
              <a:rPr dirty="0" sz="700" spc="-25" b="1">
                <a:latin typeface="Trebuchet MS"/>
                <a:cs typeface="Trebuchet MS"/>
              </a:rPr>
              <a:t>r</a:t>
            </a:r>
            <a:r>
              <a:rPr dirty="0" sz="700" spc="-45" b="1">
                <a:latin typeface="Trebuchet MS"/>
                <a:cs typeface="Trebuchet MS"/>
              </a:rPr>
              <a:t>mi</a:t>
            </a:r>
            <a:r>
              <a:rPr dirty="0" sz="700" spc="-60" b="1">
                <a:latin typeface="Trebuchet MS"/>
                <a:cs typeface="Trebuchet MS"/>
              </a:rPr>
              <a:t>n</a:t>
            </a:r>
            <a:r>
              <a:rPr dirty="0" sz="700" spc="-30" b="1">
                <a:latin typeface="Trebuchet MS"/>
                <a:cs typeface="Trebuchet MS"/>
              </a:rPr>
              <a:t>ist</a:t>
            </a:r>
            <a:r>
              <a:rPr dirty="0" sz="700" spc="-30" b="1">
                <a:latin typeface="Trebuchet MS"/>
                <a:cs typeface="Trebuchet MS"/>
              </a:rPr>
              <a:t>i</a:t>
            </a:r>
            <a:r>
              <a:rPr dirty="0" sz="700" spc="-40" b="1">
                <a:latin typeface="Trebuchet MS"/>
                <a:cs typeface="Trebuchet MS"/>
              </a:rPr>
              <a:t>c</a:t>
            </a:r>
            <a:r>
              <a:rPr dirty="0" sz="700" spc="-35" b="1">
                <a:latin typeface="Trebuchet MS"/>
                <a:cs typeface="Trebuchet MS"/>
              </a:rPr>
              <a:t>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962005" y="10117100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64135" marR="57150">
              <a:lnSpc>
                <a:spcPct val="102899"/>
              </a:lnSpc>
            </a:pPr>
            <a:r>
              <a:rPr dirty="0" sz="700" spc="-15" b="1">
                <a:latin typeface="Trebuchet MS"/>
                <a:cs typeface="Trebuchet MS"/>
              </a:rPr>
              <a:t>C</a:t>
            </a:r>
            <a:r>
              <a:rPr dirty="0" sz="700" spc="-5" b="1">
                <a:latin typeface="Trebuchet MS"/>
                <a:cs typeface="Trebuchet MS"/>
              </a:rPr>
              <a:t>ross</a:t>
            </a:r>
            <a:r>
              <a:rPr dirty="0" sz="700" spc="-2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c</a:t>
            </a:r>
            <a:r>
              <a:rPr dirty="0" sz="700" spc="-10" b="1">
                <a:latin typeface="Trebuchet MS"/>
                <a:cs typeface="Trebuchet MS"/>
              </a:rPr>
              <a:t>he</a:t>
            </a:r>
            <a:r>
              <a:rPr dirty="0" sz="700" spc="-5" b="1">
                <a:latin typeface="Trebuchet MS"/>
                <a:cs typeface="Trebuchet MS"/>
              </a:rPr>
              <a:t>ck  </a:t>
            </a:r>
            <a:r>
              <a:rPr dirty="0" sz="700" spc="-5" b="1">
                <a:latin typeface="Trebuchet MS"/>
                <a:cs typeface="Trebuchet MS"/>
              </a:rPr>
              <a:t>all your </a:t>
            </a:r>
            <a:r>
              <a:rPr dirty="0" sz="70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documents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098675" y="10126625"/>
            <a:ext cx="567690" cy="56769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 marL="27305" marR="20955">
              <a:lnSpc>
                <a:spcPct val="107600"/>
              </a:lnSpc>
              <a:spcBef>
                <a:spcPts val="335"/>
              </a:spcBef>
            </a:pPr>
            <a:r>
              <a:rPr dirty="0" sz="700" spc="-5" b="1">
                <a:latin typeface="Trebuchet MS"/>
                <a:cs typeface="Trebuchet MS"/>
              </a:rPr>
              <a:t>Ha</a:t>
            </a:r>
            <a:r>
              <a:rPr dirty="0" sz="700" b="1">
                <a:latin typeface="Trebuchet MS"/>
                <a:cs typeface="Trebuchet MS"/>
              </a:rPr>
              <a:t>v</a:t>
            </a:r>
            <a:r>
              <a:rPr dirty="0" sz="700" spc="-5" b="1">
                <a:latin typeface="Trebuchet MS"/>
                <a:cs typeface="Trebuchet MS"/>
              </a:rPr>
              <a:t>e</a:t>
            </a:r>
            <a:r>
              <a:rPr dirty="0" sz="700" spc="-15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prop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r  </a:t>
            </a:r>
            <a:r>
              <a:rPr dirty="0" sz="700" spc="15" b="1">
                <a:latin typeface="Trebuchet MS"/>
                <a:cs typeface="Trebuchet MS"/>
              </a:rPr>
              <a:t>knowledge </a:t>
            </a:r>
            <a:r>
              <a:rPr dirty="0" sz="700" spc="20" b="1">
                <a:latin typeface="Trebuchet MS"/>
                <a:cs typeface="Trebuchet MS"/>
              </a:rPr>
              <a:t> </a:t>
            </a:r>
            <a:r>
              <a:rPr dirty="0" sz="700" spc="10" b="1">
                <a:latin typeface="Trebuchet MS"/>
                <a:cs typeface="Trebuchet MS"/>
              </a:rPr>
              <a:t>about </a:t>
            </a:r>
            <a:r>
              <a:rPr dirty="0" sz="700" spc="15" b="1">
                <a:latin typeface="Trebuchet MS"/>
                <a:cs typeface="Trebuchet MS"/>
              </a:rPr>
              <a:t> </a:t>
            </a:r>
            <a:r>
              <a:rPr dirty="0" sz="700" spc="10" b="1">
                <a:latin typeface="Trebuchet MS"/>
                <a:cs typeface="Trebuchet MS"/>
              </a:rPr>
              <a:t>websites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536794" y="10098685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algn="just" marL="90170" marR="82550" indent="13335">
              <a:lnSpc>
                <a:spcPct val="102899"/>
              </a:lnSpc>
            </a:pPr>
            <a:r>
              <a:rPr dirty="0" sz="700" spc="-5" b="1">
                <a:latin typeface="Trebuchet MS"/>
                <a:cs typeface="Trebuchet MS"/>
              </a:rPr>
              <a:t>Be honest </a:t>
            </a:r>
            <a:r>
              <a:rPr dirty="0" sz="700" spc="-200" b="1">
                <a:latin typeface="Trebuchet MS"/>
                <a:cs typeface="Trebuchet MS"/>
              </a:rPr>
              <a:t> </a:t>
            </a:r>
            <a:r>
              <a:rPr dirty="0" sz="700" spc="-30" b="1">
                <a:latin typeface="Trebuchet MS"/>
                <a:cs typeface="Trebuchet MS"/>
              </a:rPr>
              <a:t>a</a:t>
            </a:r>
            <a:r>
              <a:rPr dirty="0" sz="700" spc="-30" b="1">
                <a:latin typeface="Trebuchet MS"/>
                <a:cs typeface="Trebuchet MS"/>
              </a:rPr>
              <a:t>b</a:t>
            </a:r>
            <a:r>
              <a:rPr dirty="0" sz="700" spc="-20" b="1">
                <a:latin typeface="Trebuchet MS"/>
                <a:cs typeface="Trebuchet MS"/>
              </a:rPr>
              <a:t>o</a:t>
            </a:r>
            <a:r>
              <a:rPr dirty="0" sz="700" spc="-30" b="1">
                <a:latin typeface="Trebuchet MS"/>
                <a:cs typeface="Trebuchet MS"/>
              </a:rPr>
              <a:t>ut</a:t>
            </a:r>
            <a:r>
              <a:rPr dirty="0" sz="700" spc="35" b="1">
                <a:latin typeface="Trebuchet MS"/>
                <a:cs typeface="Trebuchet MS"/>
              </a:rPr>
              <a:t> </a:t>
            </a:r>
            <a:r>
              <a:rPr dirty="0" sz="700" spc="-15" b="1">
                <a:latin typeface="Trebuchet MS"/>
                <a:cs typeface="Trebuchet MS"/>
              </a:rPr>
              <a:t>y</a:t>
            </a:r>
            <a:r>
              <a:rPr dirty="0" sz="700" spc="-30" b="1">
                <a:latin typeface="Trebuchet MS"/>
                <a:cs typeface="Trebuchet MS"/>
              </a:rPr>
              <a:t>o</a:t>
            </a:r>
            <a:r>
              <a:rPr dirty="0" sz="700" spc="-25" b="1">
                <a:latin typeface="Trebuchet MS"/>
                <a:cs typeface="Trebuchet MS"/>
              </a:rPr>
              <a:t>ur  </a:t>
            </a:r>
            <a:r>
              <a:rPr dirty="0" sz="700" spc="-5" b="1">
                <a:latin typeface="Trebuchet MS"/>
                <a:cs typeface="Trebuchet MS"/>
              </a:rPr>
              <a:t>feedback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512414" y="10098685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28575" marR="19685">
              <a:lnSpc>
                <a:spcPct val="101400"/>
              </a:lnSpc>
              <a:spcBef>
                <a:spcPts val="635"/>
              </a:spcBef>
            </a:pPr>
            <a:r>
              <a:rPr dirty="0" sz="700" spc="-40" b="1">
                <a:latin typeface="Trebuchet MS"/>
                <a:cs typeface="Trebuchet MS"/>
              </a:rPr>
              <a:t>H</a:t>
            </a:r>
            <a:r>
              <a:rPr dirty="0" sz="700" spc="-15" b="1">
                <a:latin typeface="Trebuchet MS"/>
                <a:cs typeface="Trebuchet MS"/>
              </a:rPr>
              <a:t>a</a:t>
            </a:r>
            <a:r>
              <a:rPr dirty="0" sz="700" spc="-25" b="1">
                <a:latin typeface="Trebuchet MS"/>
                <a:cs typeface="Trebuchet MS"/>
              </a:rPr>
              <a:t>v</a:t>
            </a:r>
            <a:r>
              <a:rPr dirty="0" sz="700" spc="-35" b="1">
                <a:latin typeface="Trebuchet MS"/>
                <a:cs typeface="Trebuchet MS"/>
              </a:rPr>
              <a:t>e</a:t>
            </a:r>
            <a:r>
              <a:rPr dirty="0" sz="700" spc="-10" b="1">
                <a:latin typeface="Trebuchet MS"/>
                <a:cs typeface="Trebuchet MS"/>
              </a:rPr>
              <a:t> </a:t>
            </a:r>
            <a:r>
              <a:rPr dirty="0" sz="700" spc="-20" b="1">
                <a:latin typeface="Trebuchet MS"/>
                <a:cs typeface="Trebuchet MS"/>
              </a:rPr>
              <a:t>p</a:t>
            </a:r>
            <a:r>
              <a:rPr dirty="0" sz="700" spc="-25" b="1">
                <a:latin typeface="Trebuchet MS"/>
                <a:cs typeface="Trebuchet MS"/>
              </a:rPr>
              <a:t>e</a:t>
            </a:r>
            <a:r>
              <a:rPr dirty="0" sz="700" spc="-30" b="1">
                <a:latin typeface="Trebuchet MS"/>
                <a:cs typeface="Trebuchet MS"/>
              </a:rPr>
              <a:t>a</a:t>
            </a:r>
            <a:r>
              <a:rPr dirty="0" sz="700" spc="-15" b="1">
                <a:latin typeface="Trebuchet MS"/>
                <a:cs typeface="Trebuchet MS"/>
              </a:rPr>
              <a:t>c</a:t>
            </a:r>
            <a:r>
              <a:rPr dirty="0" sz="700" spc="-35" b="1">
                <a:latin typeface="Trebuchet MS"/>
                <a:cs typeface="Trebuchet MS"/>
              </a:rPr>
              <a:t>e</a:t>
            </a:r>
            <a:r>
              <a:rPr dirty="0" sz="700" spc="-10" b="1">
                <a:latin typeface="Trebuchet MS"/>
                <a:cs typeface="Trebuchet MS"/>
              </a:rPr>
              <a:t> </a:t>
            </a:r>
            <a:r>
              <a:rPr dirty="0" sz="700" spc="-30" b="1">
                <a:latin typeface="Trebuchet MS"/>
                <a:cs typeface="Trebuchet MS"/>
              </a:rPr>
              <a:t>o</a:t>
            </a:r>
            <a:r>
              <a:rPr dirty="0" sz="700" spc="-20" b="1">
                <a:latin typeface="Trebuchet MS"/>
                <a:cs typeface="Trebuchet MS"/>
              </a:rPr>
              <a:t>f  </a:t>
            </a:r>
            <a:r>
              <a:rPr dirty="0" sz="700" spc="-5" b="1">
                <a:latin typeface="Trebuchet MS"/>
                <a:cs typeface="Trebuchet MS"/>
              </a:rPr>
              <a:t>mind </a:t>
            </a:r>
            <a:r>
              <a:rPr dirty="0" sz="700" spc="-10" b="1">
                <a:latin typeface="Trebuchet MS"/>
                <a:cs typeface="Trebuchet MS"/>
              </a:rPr>
              <a:t>for </a:t>
            </a:r>
            <a:r>
              <a:rPr dirty="0" sz="700" spc="-5" b="1">
                <a:latin typeface="Trebuchet MS"/>
                <a:cs typeface="Trebuchet MS"/>
              </a:rPr>
              <a:t> further </a:t>
            </a:r>
            <a:r>
              <a:rPr dirty="0" sz="70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competitions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837294" y="10108210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21590" marR="12065" indent="46990">
              <a:lnSpc>
                <a:spcPct val="102099"/>
              </a:lnSpc>
            </a:pPr>
            <a:r>
              <a:rPr dirty="0" sz="700" spc="-5" b="1">
                <a:latin typeface="Trebuchet MS"/>
                <a:cs typeface="Trebuchet MS"/>
              </a:rPr>
              <a:t>Prepare </a:t>
            </a:r>
            <a:r>
              <a:rPr dirty="0" sz="700" spc="-10" b="1">
                <a:latin typeface="Trebuchet MS"/>
                <a:cs typeface="Trebuchet MS"/>
              </a:rPr>
              <a:t>for </a:t>
            </a:r>
            <a:r>
              <a:rPr dirty="0" sz="700" spc="-5" b="1">
                <a:latin typeface="Trebuchet MS"/>
                <a:cs typeface="Trebuchet MS"/>
              </a:rPr>
              <a:t> </a:t>
            </a:r>
            <a:r>
              <a:rPr dirty="0" sz="700" spc="-20" b="1">
                <a:latin typeface="Trebuchet MS"/>
                <a:cs typeface="Trebuchet MS"/>
              </a:rPr>
              <a:t>i</a:t>
            </a:r>
            <a:r>
              <a:rPr dirty="0" sz="700" spc="-60" b="1">
                <a:latin typeface="Trebuchet MS"/>
                <a:cs typeface="Trebuchet MS"/>
              </a:rPr>
              <a:t>n</a:t>
            </a:r>
            <a:r>
              <a:rPr dirty="0" sz="700" spc="-30" b="1">
                <a:latin typeface="Trebuchet MS"/>
                <a:cs typeface="Trebuchet MS"/>
              </a:rPr>
              <a:t>t</a:t>
            </a:r>
            <a:r>
              <a:rPr dirty="0" sz="700" spc="-50" b="1">
                <a:latin typeface="Trebuchet MS"/>
                <a:cs typeface="Trebuchet MS"/>
              </a:rPr>
              <a:t>e</a:t>
            </a:r>
            <a:r>
              <a:rPr dirty="0" sz="700" spc="-25" b="1">
                <a:latin typeface="Trebuchet MS"/>
                <a:cs typeface="Trebuchet MS"/>
              </a:rPr>
              <a:t>r</a:t>
            </a:r>
            <a:r>
              <a:rPr dirty="0" sz="700" spc="-50" b="1">
                <a:latin typeface="Trebuchet MS"/>
                <a:cs typeface="Trebuchet MS"/>
              </a:rPr>
              <a:t>v</a:t>
            </a:r>
            <a:r>
              <a:rPr dirty="0" sz="700" spc="-20" b="1">
                <a:latin typeface="Trebuchet MS"/>
                <a:cs typeface="Trebuchet MS"/>
              </a:rPr>
              <a:t>i</a:t>
            </a:r>
            <a:r>
              <a:rPr dirty="0" sz="700" spc="-60" b="1">
                <a:latin typeface="Trebuchet MS"/>
                <a:cs typeface="Trebuchet MS"/>
              </a:rPr>
              <a:t>ew</a:t>
            </a:r>
            <a:r>
              <a:rPr dirty="0" sz="700" spc="25" b="1">
                <a:latin typeface="Trebuchet MS"/>
                <a:cs typeface="Trebuchet MS"/>
              </a:rPr>
              <a:t> </a:t>
            </a:r>
            <a:r>
              <a:rPr dirty="0" sz="700" spc="-35" b="1">
                <a:latin typeface="Trebuchet MS"/>
                <a:cs typeface="Trebuchet MS"/>
              </a:rPr>
              <a:t>with  </a:t>
            </a:r>
            <a:r>
              <a:rPr dirty="0" sz="700" spc="-35" b="1">
                <a:latin typeface="Trebuchet MS"/>
                <a:cs typeface="Trebuchet MS"/>
              </a:rPr>
              <a:t>lot</a:t>
            </a:r>
            <a:r>
              <a:rPr dirty="0" sz="700" spc="-15" b="1">
                <a:latin typeface="Trebuchet MS"/>
                <a:cs typeface="Trebuchet MS"/>
              </a:rPr>
              <a:t> </a:t>
            </a:r>
            <a:r>
              <a:rPr dirty="0" sz="700" spc="-45" b="1">
                <a:latin typeface="Trebuchet MS"/>
                <a:cs typeface="Trebuchet MS"/>
              </a:rPr>
              <a:t>of</a:t>
            </a:r>
            <a:r>
              <a:rPr dirty="0" sz="700" b="1">
                <a:latin typeface="Trebuchet MS"/>
                <a:cs typeface="Trebuchet MS"/>
              </a:rPr>
              <a:t> </a:t>
            </a:r>
            <a:r>
              <a:rPr dirty="0" sz="700" spc="-40" b="1">
                <a:latin typeface="Trebuchet MS"/>
                <a:cs typeface="Trebuchet MS"/>
              </a:rPr>
              <a:t>practices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041140" y="10092335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3495" marR="15240">
              <a:lnSpc>
                <a:spcPct val="105400"/>
              </a:lnSpc>
            </a:pPr>
            <a:r>
              <a:rPr dirty="0" sz="650" spc="-30" b="1">
                <a:latin typeface="Trebuchet MS"/>
                <a:cs typeface="Trebuchet MS"/>
              </a:rPr>
              <a:t>Co</a:t>
            </a:r>
            <a:r>
              <a:rPr dirty="0" sz="650" spc="-35" b="1">
                <a:latin typeface="Trebuchet MS"/>
                <a:cs typeface="Trebuchet MS"/>
              </a:rPr>
              <a:t>mm</a:t>
            </a:r>
            <a:r>
              <a:rPr dirty="0" sz="650" spc="-20" b="1">
                <a:latin typeface="Trebuchet MS"/>
                <a:cs typeface="Trebuchet MS"/>
              </a:rPr>
              <a:t>u</a:t>
            </a:r>
            <a:r>
              <a:rPr dirty="0" sz="650" spc="-30" b="1">
                <a:latin typeface="Trebuchet MS"/>
                <a:cs typeface="Trebuchet MS"/>
              </a:rPr>
              <a:t>n</a:t>
            </a:r>
            <a:r>
              <a:rPr dirty="0" sz="650" spc="-25" b="1">
                <a:latin typeface="Trebuchet MS"/>
                <a:cs typeface="Trebuchet MS"/>
              </a:rPr>
              <a:t>i</a:t>
            </a:r>
            <a:r>
              <a:rPr dirty="0" sz="650" spc="-15" b="1">
                <a:latin typeface="Trebuchet MS"/>
                <a:cs typeface="Trebuchet MS"/>
              </a:rPr>
              <a:t>c</a:t>
            </a:r>
            <a:r>
              <a:rPr dirty="0" sz="650" spc="-25" b="1">
                <a:latin typeface="Trebuchet MS"/>
                <a:cs typeface="Trebuchet MS"/>
              </a:rPr>
              <a:t>a</a:t>
            </a:r>
            <a:r>
              <a:rPr dirty="0" sz="650" spc="-15" b="1">
                <a:latin typeface="Trebuchet MS"/>
                <a:cs typeface="Trebuchet MS"/>
              </a:rPr>
              <a:t>t</a:t>
            </a:r>
            <a:r>
              <a:rPr dirty="0" sz="650" spc="-25" b="1">
                <a:latin typeface="Trebuchet MS"/>
                <a:cs typeface="Trebuchet MS"/>
              </a:rPr>
              <a:t>i</a:t>
            </a:r>
            <a:r>
              <a:rPr dirty="0" sz="650" spc="-20" b="1">
                <a:latin typeface="Trebuchet MS"/>
                <a:cs typeface="Trebuchet MS"/>
              </a:rPr>
              <a:t>o</a:t>
            </a:r>
            <a:r>
              <a:rPr dirty="0" sz="650" spc="-25" b="1">
                <a:latin typeface="Trebuchet MS"/>
                <a:cs typeface="Trebuchet MS"/>
              </a:rPr>
              <a:t>n  </a:t>
            </a:r>
            <a:r>
              <a:rPr dirty="0" sz="650" spc="-10" b="1">
                <a:latin typeface="Trebuchet MS"/>
                <a:cs typeface="Trebuchet MS"/>
              </a:rPr>
              <a:t>with</a:t>
            </a:r>
            <a:r>
              <a:rPr dirty="0" sz="650" spc="-5" b="1">
                <a:latin typeface="Trebuchet MS"/>
                <a:cs typeface="Trebuchet MS"/>
              </a:rPr>
              <a:t> other </a:t>
            </a:r>
            <a:r>
              <a:rPr dirty="0" sz="650" b="1">
                <a:latin typeface="Trebuchet MS"/>
                <a:cs typeface="Trebuchet MS"/>
              </a:rPr>
              <a:t> </a:t>
            </a:r>
            <a:r>
              <a:rPr dirty="0" sz="650" spc="-5" b="1">
                <a:latin typeface="Trebuchet MS"/>
                <a:cs typeface="Trebuchet MS"/>
              </a:rPr>
              <a:t>person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84925" y="10080905"/>
            <a:ext cx="613410" cy="613410"/>
          </a:xfrm>
          <a:prstGeom prst="rect">
            <a:avLst/>
          </a:prstGeom>
          <a:solidFill>
            <a:srgbClr val="FF5A9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L="41910" marR="33655" indent="635">
              <a:lnSpc>
                <a:spcPct val="102099"/>
              </a:lnSpc>
            </a:pPr>
            <a:r>
              <a:rPr dirty="0" sz="700" spc="-5" b="1">
                <a:latin typeface="Trebuchet MS"/>
                <a:cs typeface="Trebuchet MS"/>
              </a:rPr>
              <a:t>Have strong </a:t>
            </a:r>
            <a:r>
              <a:rPr dirty="0" sz="70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mind </a:t>
            </a:r>
            <a:r>
              <a:rPr dirty="0" sz="700" spc="-10" b="1">
                <a:latin typeface="Trebuchet MS"/>
                <a:cs typeface="Trebuchet MS"/>
              </a:rPr>
              <a:t>for </a:t>
            </a:r>
            <a:r>
              <a:rPr dirty="0" sz="700" spc="-5" b="1">
                <a:latin typeface="Trebuchet MS"/>
                <a:cs typeface="Trebuchet MS"/>
              </a:rPr>
              <a:t> </a:t>
            </a:r>
            <a:r>
              <a:rPr dirty="0" sz="700" spc="-40" b="1">
                <a:latin typeface="Trebuchet MS"/>
                <a:cs typeface="Trebuchet MS"/>
              </a:rPr>
              <a:t>p</a:t>
            </a:r>
            <a:r>
              <a:rPr dirty="0" sz="700" spc="-55" b="1">
                <a:latin typeface="Trebuchet MS"/>
                <a:cs typeface="Trebuchet MS"/>
              </a:rPr>
              <a:t>a</a:t>
            </a:r>
            <a:r>
              <a:rPr dirty="0" sz="700" spc="-25" b="1">
                <a:latin typeface="Trebuchet MS"/>
                <a:cs typeface="Trebuchet MS"/>
              </a:rPr>
              <a:t>r</a:t>
            </a:r>
            <a:r>
              <a:rPr dirty="0" sz="700" spc="-45" b="1">
                <a:latin typeface="Trebuchet MS"/>
                <a:cs typeface="Trebuchet MS"/>
              </a:rPr>
              <a:t>t</a:t>
            </a:r>
            <a:r>
              <a:rPr dirty="0" sz="700" spc="-30" b="1">
                <a:latin typeface="Trebuchet MS"/>
                <a:cs typeface="Trebuchet MS"/>
              </a:rPr>
              <a:t>icul</a:t>
            </a:r>
            <a:r>
              <a:rPr dirty="0" sz="700" spc="-55" b="1">
                <a:latin typeface="Trebuchet MS"/>
                <a:cs typeface="Trebuchet MS"/>
              </a:rPr>
              <a:t>a</a:t>
            </a:r>
            <a:r>
              <a:rPr dirty="0" sz="700" spc="-35" b="1">
                <a:latin typeface="Trebuchet MS"/>
                <a:cs typeface="Trebuchet MS"/>
              </a:rPr>
              <a:t>r</a:t>
            </a:r>
            <a:r>
              <a:rPr dirty="0" sz="700" spc="20" b="1">
                <a:latin typeface="Trebuchet MS"/>
                <a:cs typeface="Trebuchet MS"/>
              </a:rPr>
              <a:t> </a:t>
            </a:r>
            <a:r>
              <a:rPr dirty="0" sz="700" spc="-40" b="1">
                <a:latin typeface="Trebuchet MS"/>
                <a:cs typeface="Trebuchet MS"/>
              </a:rPr>
              <a:t>s</a:t>
            </a:r>
            <a:r>
              <a:rPr dirty="0" sz="700" spc="-25" b="1">
                <a:latin typeface="Trebuchet MS"/>
                <a:cs typeface="Trebuchet MS"/>
              </a:rPr>
              <a:t>it</a:t>
            </a:r>
            <a:r>
              <a:rPr dirty="0" sz="700" spc="-50" b="1">
                <a:latin typeface="Trebuchet MS"/>
                <a:cs typeface="Trebuchet MS"/>
              </a:rPr>
              <a:t>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5565119" y="8892185"/>
            <a:ext cx="550545" cy="55054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2545" marR="27305" indent="-13970">
              <a:lnSpc>
                <a:spcPct val="107100"/>
              </a:lnSpc>
            </a:pPr>
            <a:r>
              <a:rPr dirty="0" sz="700" spc="-5" b="1">
                <a:latin typeface="Trebuchet MS"/>
                <a:cs typeface="Trebuchet MS"/>
              </a:rPr>
              <a:t>Pa</a:t>
            </a:r>
            <a:r>
              <a:rPr dirty="0" sz="700" spc="-10" b="1">
                <a:latin typeface="Trebuchet MS"/>
                <a:cs typeface="Trebuchet MS"/>
              </a:rPr>
              <a:t>ni</a:t>
            </a:r>
            <a:r>
              <a:rPr dirty="0" sz="700" spc="-5" b="1">
                <a:latin typeface="Trebuchet MS"/>
                <a:cs typeface="Trebuchet MS"/>
              </a:rPr>
              <a:t>c</a:t>
            </a:r>
            <a:r>
              <a:rPr dirty="0" sz="700" spc="5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about  </a:t>
            </a:r>
            <a:r>
              <a:rPr dirty="0" sz="700" spc="-25" b="1">
                <a:latin typeface="Trebuchet MS"/>
                <a:cs typeface="Trebuchet MS"/>
              </a:rPr>
              <a:t>result</a:t>
            </a:r>
            <a:r>
              <a:rPr dirty="0" sz="700" spc="10" b="1">
                <a:latin typeface="Trebuchet MS"/>
                <a:cs typeface="Trebuchet MS"/>
              </a:rPr>
              <a:t> </a:t>
            </a:r>
            <a:r>
              <a:rPr dirty="0" sz="700" spc="-25" b="1">
                <a:latin typeface="Trebuchet MS"/>
                <a:cs typeface="Trebuchet MS"/>
              </a:rPr>
              <a:t>state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3061314" y="8888375"/>
            <a:ext cx="566420" cy="566420"/>
          </a:xfrm>
          <a:prstGeom prst="rect">
            <a:avLst/>
          </a:prstGeom>
          <a:solidFill>
            <a:srgbClr val="FBF355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25400" marR="17780">
              <a:lnSpc>
                <a:spcPct val="105700"/>
              </a:lnSpc>
            </a:pPr>
            <a:r>
              <a:rPr dirty="0" sz="700" spc="-5" b="1">
                <a:latin typeface="Trebuchet MS"/>
                <a:cs typeface="Trebuchet MS"/>
              </a:rPr>
              <a:t>N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rvous</a:t>
            </a:r>
            <a:r>
              <a:rPr dirty="0" sz="700" b="1">
                <a:latin typeface="Trebuchet MS"/>
                <a:cs typeface="Trebuchet MS"/>
              </a:rPr>
              <a:t>n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ss  </a:t>
            </a:r>
            <a:r>
              <a:rPr dirty="0" sz="700" spc="10" b="1">
                <a:latin typeface="Trebuchet MS"/>
                <a:cs typeface="Trebuchet MS"/>
              </a:rPr>
              <a:t>about </a:t>
            </a:r>
            <a:r>
              <a:rPr dirty="0" sz="700" spc="15" b="1">
                <a:latin typeface="Trebuchet MS"/>
                <a:cs typeface="Trebuchet MS"/>
              </a:rPr>
              <a:t> </a:t>
            </a:r>
            <a:r>
              <a:rPr dirty="0" sz="700" spc="10" b="1">
                <a:latin typeface="Trebuchet MS"/>
                <a:cs typeface="Trebuchet MS"/>
              </a:rPr>
              <a:t>process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995025" y="8888375"/>
            <a:ext cx="585470" cy="585470"/>
          </a:xfrm>
          <a:prstGeom prst="rect">
            <a:avLst/>
          </a:prstGeom>
          <a:solidFill>
            <a:srgbClr val="FBF355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48260" marR="41275" indent="42545">
              <a:lnSpc>
                <a:spcPct val="112000"/>
              </a:lnSpc>
            </a:pPr>
            <a:r>
              <a:rPr dirty="0" sz="750" spc="-5" b="1">
                <a:latin typeface="Trebuchet MS"/>
                <a:cs typeface="Trebuchet MS"/>
              </a:rPr>
              <a:t>Improper </a:t>
            </a:r>
            <a:r>
              <a:rPr dirty="0" sz="750" b="1">
                <a:latin typeface="Trebuchet MS"/>
                <a:cs typeface="Trebuchet MS"/>
              </a:rPr>
              <a:t> </a:t>
            </a:r>
            <a:r>
              <a:rPr dirty="0" sz="750" b="1">
                <a:latin typeface="Trebuchet MS"/>
                <a:cs typeface="Trebuchet MS"/>
              </a:rPr>
              <a:t>do</a:t>
            </a:r>
            <a:r>
              <a:rPr dirty="0" sz="750" spc="-5" b="1">
                <a:latin typeface="Trebuchet MS"/>
                <a:cs typeface="Trebuchet MS"/>
              </a:rPr>
              <a:t>c</a:t>
            </a:r>
            <a:r>
              <a:rPr dirty="0" sz="750" spc="-15" b="1">
                <a:latin typeface="Trebuchet MS"/>
                <a:cs typeface="Trebuchet MS"/>
              </a:rPr>
              <a:t>u</a:t>
            </a:r>
            <a:r>
              <a:rPr dirty="0" sz="750" spc="-5" b="1">
                <a:latin typeface="Trebuchet MS"/>
                <a:cs typeface="Trebuchet MS"/>
              </a:rPr>
              <a:t>ments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98675" y="8875040"/>
            <a:ext cx="550545" cy="55054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4925" marR="46990" indent="25400">
              <a:lnSpc>
                <a:spcPct val="108600"/>
              </a:lnSpc>
            </a:pPr>
            <a:r>
              <a:rPr dirty="0" sz="700" spc="-10" b="1">
                <a:latin typeface="Trebuchet MS"/>
                <a:cs typeface="Trebuchet MS"/>
              </a:rPr>
              <a:t>Un</a:t>
            </a:r>
            <a:r>
              <a:rPr dirty="0" sz="700" spc="-5" b="1">
                <a:latin typeface="Trebuchet MS"/>
                <a:cs typeface="Trebuchet MS"/>
              </a:rPr>
              <a:t>r</a:t>
            </a:r>
            <a:r>
              <a:rPr dirty="0" sz="70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l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5" b="1">
                <a:latin typeface="Trebuchet MS"/>
                <a:cs typeface="Trebuchet MS"/>
              </a:rPr>
              <a:t>ab</a:t>
            </a:r>
            <a:r>
              <a:rPr dirty="0" sz="700" b="1">
                <a:latin typeface="Trebuchet MS"/>
                <a:cs typeface="Trebuchet MS"/>
              </a:rPr>
              <a:t>l</a:t>
            </a:r>
            <a:r>
              <a:rPr dirty="0" sz="700" spc="-5" b="1">
                <a:latin typeface="Trebuchet MS"/>
                <a:cs typeface="Trebuchet MS"/>
              </a:rPr>
              <a:t>e  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35" b="1">
                <a:latin typeface="Trebuchet MS"/>
                <a:cs typeface="Trebuchet MS"/>
              </a:rPr>
              <a:t>n</a:t>
            </a:r>
            <a:r>
              <a:rPr dirty="0" sz="700" spc="-15" b="1">
                <a:latin typeface="Trebuchet MS"/>
                <a:cs typeface="Trebuchet MS"/>
              </a:rPr>
              <a:t>f</a:t>
            </a:r>
            <a:r>
              <a:rPr dirty="0" sz="700" spc="-30" b="1">
                <a:latin typeface="Trebuchet MS"/>
                <a:cs typeface="Trebuchet MS"/>
              </a:rPr>
              <a:t>o</a:t>
            </a:r>
            <a:r>
              <a:rPr dirty="0" sz="700" spc="-15" b="1">
                <a:latin typeface="Trebuchet MS"/>
                <a:cs typeface="Trebuchet MS"/>
              </a:rPr>
              <a:t>r</a:t>
            </a:r>
            <a:r>
              <a:rPr dirty="0" sz="700" spc="-45" b="1">
                <a:latin typeface="Trebuchet MS"/>
                <a:cs typeface="Trebuchet MS"/>
              </a:rPr>
              <a:t>m</a:t>
            </a:r>
            <a:r>
              <a:rPr dirty="0" sz="700" spc="-30" b="1">
                <a:latin typeface="Trebuchet MS"/>
                <a:cs typeface="Trebuchet MS"/>
              </a:rPr>
              <a:t>a</a:t>
            </a:r>
            <a:r>
              <a:rPr dirty="0" sz="700" spc="-20" b="1">
                <a:latin typeface="Trebuchet MS"/>
                <a:cs typeface="Trebuchet MS"/>
              </a:rPr>
              <a:t>t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30" b="1">
                <a:latin typeface="Trebuchet MS"/>
                <a:cs typeface="Trebuchet MS"/>
              </a:rPr>
              <a:t>o</a:t>
            </a:r>
            <a:r>
              <a:rPr dirty="0" sz="700" spc="-35" b="1">
                <a:latin typeface="Trebuchet MS"/>
                <a:cs typeface="Trebuchet MS"/>
              </a:rPr>
              <a:t>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7561560" y="8857260"/>
            <a:ext cx="550545" cy="55054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8415" marR="24765" indent="111125">
              <a:lnSpc>
                <a:spcPct val="104299"/>
              </a:lnSpc>
              <a:spcBef>
                <a:spcPts val="5"/>
              </a:spcBef>
            </a:pPr>
            <a:r>
              <a:rPr dirty="0" sz="700" spc="-10" b="1">
                <a:latin typeface="Trebuchet MS"/>
                <a:cs typeface="Trebuchet MS"/>
              </a:rPr>
              <a:t>Giving </a:t>
            </a:r>
            <a:r>
              <a:rPr dirty="0" sz="700" spc="-5" b="1">
                <a:latin typeface="Trebuchet MS"/>
                <a:cs typeface="Trebuchet MS"/>
              </a:rPr>
              <a:t> </a:t>
            </a:r>
            <a:r>
              <a:rPr dirty="0" sz="700" spc="-35" b="1">
                <a:latin typeface="Trebuchet MS"/>
                <a:cs typeface="Trebuchet MS"/>
              </a:rPr>
              <a:t>mo</a:t>
            </a:r>
            <a:r>
              <a:rPr dirty="0" sz="700" spc="-15" b="1">
                <a:latin typeface="Trebuchet MS"/>
                <a:cs typeface="Trebuchet MS"/>
              </a:rPr>
              <a:t>r</a:t>
            </a:r>
            <a:r>
              <a:rPr dirty="0" sz="700" spc="-35" b="1">
                <a:latin typeface="Trebuchet MS"/>
                <a:cs typeface="Trebuchet MS"/>
              </a:rPr>
              <a:t>e</a:t>
            </a:r>
            <a:r>
              <a:rPr dirty="0" sz="700" spc="-30" b="1">
                <a:latin typeface="Trebuchet MS"/>
                <a:cs typeface="Trebuchet MS"/>
              </a:rPr>
              <a:t> </a:t>
            </a:r>
            <a:r>
              <a:rPr dirty="0" sz="700" spc="-25" b="1">
                <a:latin typeface="Trebuchet MS"/>
                <a:cs typeface="Trebuchet MS"/>
              </a:rPr>
              <a:t>c</a:t>
            </a:r>
            <a:r>
              <a:rPr dirty="0" sz="700" spc="-15" b="1">
                <a:latin typeface="Trebuchet MS"/>
                <a:cs typeface="Trebuchet MS"/>
              </a:rPr>
              <a:t>ri</a:t>
            </a:r>
            <a:r>
              <a:rPr dirty="0" sz="700" spc="-30" b="1">
                <a:latin typeface="Trebuchet MS"/>
                <a:cs typeface="Trebuchet MS"/>
              </a:rPr>
              <a:t>t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25" b="1">
                <a:latin typeface="Trebuchet MS"/>
                <a:cs typeface="Trebuchet MS"/>
              </a:rPr>
              <a:t>c</a:t>
            </a:r>
            <a:r>
              <a:rPr dirty="0" sz="700" spc="-25" b="1">
                <a:latin typeface="Trebuchet MS"/>
                <a:cs typeface="Trebuchet MS"/>
              </a:rPr>
              <a:t>al</a:t>
            </a:r>
            <a:endParaRPr sz="700">
              <a:latin typeface="Trebuchet MS"/>
              <a:cs typeface="Trebuchet MS"/>
            </a:endParaRPr>
          </a:p>
          <a:p>
            <a:pPr marL="83820">
              <a:lnSpc>
                <a:spcPct val="100000"/>
              </a:lnSpc>
              <a:spcBef>
                <a:spcPts val="60"/>
              </a:spcBef>
            </a:pPr>
            <a:r>
              <a:rPr dirty="0" sz="700" spc="-5" b="1">
                <a:latin typeface="Trebuchet MS"/>
                <a:cs typeface="Trebuchet MS"/>
              </a:rPr>
              <a:t>feedback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314440" y="8859800"/>
            <a:ext cx="550545" cy="55054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algn="just" marL="55880" marR="47625" indent="15240">
              <a:lnSpc>
                <a:spcPct val="105700"/>
              </a:lnSpc>
            </a:pPr>
            <a:r>
              <a:rPr dirty="0" sz="700" spc="-5" b="1">
                <a:latin typeface="Trebuchet MS"/>
                <a:cs typeface="Trebuchet MS"/>
              </a:rPr>
              <a:t>Unable </a:t>
            </a:r>
            <a:r>
              <a:rPr dirty="0" sz="700" spc="-10" b="1">
                <a:latin typeface="Trebuchet MS"/>
                <a:cs typeface="Trebuchet MS"/>
              </a:rPr>
              <a:t>to </a:t>
            </a:r>
            <a:r>
              <a:rPr dirty="0" sz="700" spc="-20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d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c</a:t>
            </a:r>
            <a:r>
              <a:rPr dirty="0" sz="700" spc="-25" b="1">
                <a:latin typeface="Trebuchet MS"/>
                <a:cs typeface="Trebuchet MS"/>
              </a:rPr>
              <a:t>i</a:t>
            </a:r>
            <a:r>
              <a:rPr dirty="0" sz="700" spc="-5" b="1">
                <a:latin typeface="Trebuchet MS"/>
                <a:cs typeface="Trebuchet MS"/>
              </a:rPr>
              <a:t>de</a:t>
            </a:r>
            <a:r>
              <a:rPr dirty="0" sz="700" b="1">
                <a:latin typeface="Trebuchet MS"/>
                <a:cs typeface="Trebuchet MS"/>
              </a:rPr>
              <a:t> </a:t>
            </a:r>
            <a:r>
              <a:rPr dirty="0" sz="700" spc="-10" b="1">
                <a:latin typeface="Trebuchet MS"/>
                <a:cs typeface="Trebuchet MS"/>
              </a:rPr>
              <a:t>th</a:t>
            </a:r>
            <a:r>
              <a:rPr dirty="0" sz="700" spc="-5" b="1">
                <a:latin typeface="Trebuchet MS"/>
                <a:cs typeface="Trebuchet MS"/>
              </a:rPr>
              <a:t>e  </a:t>
            </a:r>
            <a:r>
              <a:rPr dirty="0" sz="700" spc="-25" b="1">
                <a:latin typeface="Trebuchet MS"/>
                <a:cs typeface="Trebuchet MS"/>
              </a:rPr>
              <a:t>better</a:t>
            </a:r>
            <a:r>
              <a:rPr dirty="0" sz="700" spc="-10" b="1">
                <a:latin typeface="Trebuchet MS"/>
                <a:cs typeface="Trebuchet MS"/>
              </a:rPr>
              <a:t> </a:t>
            </a:r>
            <a:r>
              <a:rPr dirty="0" sz="700" spc="-30" b="1">
                <a:latin typeface="Trebuchet MS"/>
                <a:cs typeface="Trebuchet MS"/>
              </a:rPr>
              <a:t>one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815069" y="8840115"/>
            <a:ext cx="570865" cy="57086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12065" marR="3175">
              <a:lnSpc>
                <a:spcPct val="109200"/>
              </a:lnSpc>
            </a:pPr>
            <a:r>
              <a:rPr dirty="0" sz="600" b="1">
                <a:latin typeface="Trebuchet MS"/>
                <a:cs typeface="Trebuchet MS"/>
              </a:rPr>
              <a:t>Lack </a:t>
            </a:r>
            <a:r>
              <a:rPr dirty="0" sz="600" spc="-5" b="1">
                <a:latin typeface="Trebuchet MS"/>
                <a:cs typeface="Trebuchet MS"/>
              </a:rPr>
              <a:t>of </a:t>
            </a:r>
            <a:r>
              <a:rPr dirty="0" sz="600" b="1">
                <a:latin typeface="Trebuchet MS"/>
                <a:cs typeface="Trebuchet MS"/>
              </a:rPr>
              <a:t> c</a:t>
            </a:r>
            <a:r>
              <a:rPr dirty="0" sz="600" spc="-5" b="1">
                <a:latin typeface="Trebuchet MS"/>
                <a:cs typeface="Trebuchet MS"/>
              </a:rPr>
              <a:t>omm</a:t>
            </a:r>
            <a:r>
              <a:rPr dirty="0" sz="600" spc="5" b="1">
                <a:latin typeface="Trebuchet MS"/>
                <a:cs typeface="Trebuchet MS"/>
              </a:rPr>
              <a:t>un</a:t>
            </a:r>
            <a:r>
              <a:rPr dirty="0" sz="600" spc="-15" b="1">
                <a:latin typeface="Trebuchet MS"/>
                <a:cs typeface="Trebuchet MS"/>
              </a:rPr>
              <a:t>i</a:t>
            </a:r>
            <a:r>
              <a:rPr dirty="0" sz="600" b="1">
                <a:latin typeface="Trebuchet MS"/>
                <a:cs typeface="Trebuchet MS"/>
              </a:rPr>
              <a:t>cat</a:t>
            </a:r>
            <a:r>
              <a:rPr dirty="0" sz="600" spc="-5" b="1">
                <a:latin typeface="Trebuchet MS"/>
                <a:cs typeface="Trebuchet MS"/>
              </a:rPr>
              <a:t>io</a:t>
            </a:r>
            <a:r>
              <a:rPr dirty="0" sz="600" b="1">
                <a:latin typeface="Trebuchet MS"/>
                <a:cs typeface="Trebuchet MS"/>
              </a:rPr>
              <a:t>n  </a:t>
            </a:r>
            <a:r>
              <a:rPr dirty="0" sz="600" spc="-5" b="1">
                <a:latin typeface="Trebuchet MS"/>
                <a:cs typeface="Trebuchet MS"/>
              </a:rPr>
              <a:t>skills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996054" y="8840115"/>
            <a:ext cx="550545" cy="550545"/>
          </a:xfrm>
          <a:prstGeom prst="rect">
            <a:avLst/>
          </a:prstGeom>
          <a:solidFill>
            <a:srgbClr val="FBF355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35255" marR="19050" indent="-109855">
              <a:lnSpc>
                <a:spcPct val="107100"/>
              </a:lnSpc>
            </a:pPr>
            <a:r>
              <a:rPr dirty="0" sz="700" spc="-10" b="1">
                <a:latin typeface="Trebuchet MS"/>
                <a:cs typeface="Trebuchet MS"/>
              </a:rPr>
              <a:t>U</a:t>
            </a:r>
            <a:r>
              <a:rPr dirty="0" sz="700" b="1">
                <a:latin typeface="Trebuchet MS"/>
                <a:cs typeface="Trebuchet MS"/>
              </a:rPr>
              <a:t>n</a:t>
            </a:r>
            <a:r>
              <a:rPr dirty="0" sz="700" spc="-10" b="1">
                <a:latin typeface="Trebuchet MS"/>
                <a:cs typeface="Trebuchet MS"/>
              </a:rPr>
              <a:t>expe</a:t>
            </a:r>
            <a:r>
              <a:rPr dirty="0" sz="700" spc="-5" b="1">
                <a:latin typeface="Trebuchet MS"/>
                <a:cs typeface="Trebuchet MS"/>
              </a:rPr>
              <a:t>c</a:t>
            </a:r>
            <a:r>
              <a:rPr dirty="0" sz="700" spc="5" b="1">
                <a:latin typeface="Trebuchet MS"/>
                <a:cs typeface="Trebuchet MS"/>
              </a:rPr>
              <a:t>t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d  </a:t>
            </a:r>
            <a:r>
              <a:rPr dirty="0" sz="700" spc="-5" b="1">
                <a:latin typeface="Trebuchet MS"/>
                <a:cs typeface="Trebuchet MS"/>
              </a:rPr>
              <a:t>results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758555" y="6181370"/>
            <a:ext cx="528320" cy="127635"/>
          </a:xfrm>
          <a:prstGeom prst="rect">
            <a:avLst/>
          </a:prstGeom>
          <a:solidFill>
            <a:srgbClr val="FFC2E7"/>
          </a:solidFill>
        </p:spPr>
        <p:txBody>
          <a:bodyPr wrap="square" lIns="0" tIns="1270" rIns="0" bIns="0" rtlCol="0" vert="horz">
            <a:spAutoFit/>
          </a:bodyPr>
          <a:lstStyle/>
          <a:p>
            <a:pPr marL="190500" marR="26670" indent="-157480">
              <a:lnSpc>
                <a:spcPct val="120600"/>
              </a:lnSpc>
              <a:spcBef>
                <a:spcPts val="10"/>
              </a:spcBef>
            </a:pPr>
            <a:r>
              <a:rPr dirty="0" sz="300" spc="15" b="1">
                <a:latin typeface="Trebuchet MS"/>
                <a:cs typeface="Trebuchet MS"/>
              </a:rPr>
              <a:t>Communicate</a:t>
            </a:r>
            <a:r>
              <a:rPr dirty="0" sz="300" spc="-20" b="1">
                <a:latin typeface="Trebuchet MS"/>
                <a:cs typeface="Trebuchet MS"/>
              </a:rPr>
              <a:t> </a:t>
            </a:r>
            <a:r>
              <a:rPr dirty="0" sz="300" spc="10" b="1">
                <a:latin typeface="Trebuchet MS"/>
                <a:cs typeface="Trebuchet MS"/>
              </a:rPr>
              <a:t>using</a:t>
            </a:r>
            <a:r>
              <a:rPr dirty="0" sz="300" spc="-20" b="1">
                <a:latin typeface="Trebuchet MS"/>
                <a:cs typeface="Trebuchet MS"/>
              </a:rPr>
              <a:t> </a:t>
            </a:r>
            <a:r>
              <a:rPr dirty="0" sz="300" spc="10" b="1">
                <a:latin typeface="Trebuchet MS"/>
                <a:cs typeface="Trebuchet MS"/>
              </a:rPr>
              <a:t>the </a:t>
            </a:r>
            <a:r>
              <a:rPr dirty="0" sz="300" spc="-75" b="1">
                <a:latin typeface="Trebuchet MS"/>
                <a:cs typeface="Trebuchet MS"/>
              </a:rPr>
              <a:t> </a:t>
            </a:r>
            <a:r>
              <a:rPr dirty="0" sz="300" spc="10" b="1">
                <a:latin typeface="Trebuchet MS"/>
                <a:cs typeface="Trebuchet MS"/>
              </a:rPr>
              <a:t>chatbot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438369" y="6164225"/>
            <a:ext cx="530860" cy="12827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635" rIns="0" bIns="0" rtlCol="0" vert="horz">
            <a:spAutoFit/>
          </a:bodyPr>
          <a:lstStyle/>
          <a:p>
            <a:pPr marL="176530" marR="159385" indent="-30480">
              <a:lnSpc>
                <a:spcPct val="123900"/>
              </a:lnSpc>
              <a:spcBef>
                <a:spcPts val="5"/>
              </a:spcBef>
            </a:pPr>
            <a:r>
              <a:rPr dirty="0" sz="300" b="1">
                <a:latin typeface="Trebuchet MS"/>
                <a:cs typeface="Trebuchet MS"/>
              </a:rPr>
              <a:t>Rat</a:t>
            </a:r>
            <a:r>
              <a:rPr dirty="0" sz="300" b="1">
                <a:latin typeface="Trebuchet MS"/>
                <a:cs typeface="Trebuchet MS"/>
              </a:rPr>
              <a:t>i</a:t>
            </a:r>
            <a:r>
              <a:rPr dirty="0" sz="300" spc="-5" b="1">
                <a:latin typeface="Trebuchet MS"/>
                <a:cs typeface="Trebuchet MS"/>
              </a:rPr>
              <a:t>n</a:t>
            </a:r>
            <a:r>
              <a:rPr dirty="0" sz="300" b="1">
                <a:latin typeface="Trebuchet MS"/>
                <a:cs typeface="Trebuchet MS"/>
              </a:rPr>
              <a:t>g</a:t>
            </a:r>
            <a:r>
              <a:rPr dirty="0" sz="300" spc="10" b="1">
                <a:latin typeface="Trebuchet MS"/>
                <a:cs typeface="Trebuchet MS"/>
              </a:rPr>
              <a:t>s</a:t>
            </a:r>
            <a:r>
              <a:rPr dirty="0" sz="300" spc="5" b="1">
                <a:latin typeface="Trebuchet MS"/>
                <a:cs typeface="Trebuchet MS"/>
              </a:rPr>
              <a:t> </a:t>
            </a:r>
            <a:r>
              <a:rPr dirty="0" sz="300" spc="15" b="1">
                <a:latin typeface="Trebuchet MS"/>
                <a:cs typeface="Trebuchet MS"/>
              </a:rPr>
              <a:t>a</a:t>
            </a:r>
            <a:r>
              <a:rPr dirty="0" sz="300" spc="5" b="1">
                <a:latin typeface="Trebuchet MS"/>
                <a:cs typeface="Trebuchet MS"/>
              </a:rPr>
              <a:t>nd  </a:t>
            </a:r>
            <a:r>
              <a:rPr dirty="0" sz="300" spc="5" b="1">
                <a:latin typeface="Trebuchet MS"/>
                <a:cs typeface="Trebuchet MS"/>
              </a:rPr>
              <a:t>f</a:t>
            </a:r>
            <a:r>
              <a:rPr dirty="0" sz="300" spc="25" b="1">
                <a:latin typeface="Trebuchet MS"/>
                <a:cs typeface="Trebuchet MS"/>
              </a:rPr>
              <a:t>e</a:t>
            </a:r>
            <a:r>
              <a:rPr dirty="0" sz="300" spc="15" b="1">
                <a:latin typeface="Trebuchet MS"/>
                <a:cs typeface="Trebuchet MS"/>
              </a:rPr>
              <a:t>e</a:t>
            </a:r>
            <a:r>
              <a:rPr dirty="0" sz="300" spc="25" b="1">
                <a:latin typeface="Trebuchet MS"/>
                <a:cs typeface="Trebuchet MS"/>
              </a:rPr>
              <a:t>d</a:t>
            </a:r>
            <a:r>
              <a:rPr dirty="0" sz="300" spc="10" b="1">
                <a:latin typeface="Trebuchet MS"/>
                <a:cs typeface="Trebuchet MS"/>
              </a:rPr>
              <a:t>b</a:t>
            </a:r>
            <a:r>
              <a:rPr dirty="0" sz="300" spc="25" b="1">
                <a:latin typeface="Trebuchet MS"/>
                <a:cs typeface="Trebuchet MS"/>
              </a:rPr>
              <a:t>a</a:t>
            </a:r>
            <a:r>
              <a:rPr dirty="0" sz="300" spc="20" b="1">
                <a:latin typeface="Trebuchet MS"/>
                <a:cs typeface="Trebuchet MS"/>
              </a:rPr>
              <a:t>c</a:t>
            </a:r>
            <a:r>
              <a:rPr dirty="0" sz="300" spc="10" b="1">
                <a:latin typeface="Trebuchet MS"/>
                <a:cs typeface="Trebuchet MS"/>
              </a:rPr>
              <a:t>k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0845165" y="6162320"/>
            <a:ext cx="563880" cy="136525"/>
          </a:xfrm>
          <a:prstGeom prst="rect">
            <a:avLst/>
          </a:prstGeom>
          <a:solidFill>
            <a:srgbClr val="FFC2E7"/>
          </a:solidFill>
        </p:spPr>
        <p:txBody>
          <a:bodyPr wrap="square" lIns="0" tIns="635" rIns="0" bIns="0" rtlCol="0" vert="horz">
            <a:spAutoFit/>
          </a:bodyPr>
          <a:lstStyle/>
          <a:p>
            <a:pPr marL="165735" marR="84455" indent="-91440">
              <a:lnSpc>
                <a:spcPct val="114799"/>
              </a:lnSpc>
              <a:spcBef>
                <a:spcPts val="5"/>
              </a:spcBef>
            </a:pPr>
            <a:r>
              <a:rPr dirty="0" sz="350" spc="-20" b="1">
                <a:latin typeface="Trebuchet MS"/>
                <a:cs typeface="Trebuchet MS"/>
              </a:rPr>
              <a:t>Sub</a:t>
            </a:r>
            <a:r>
              <a:rPr dirty="0" sz="350" spc="-20" b="1">
                <a:latin typeface="Trebuchet MS"/>
                <a:cs typeface="Trebuchet MS"/>
              </a:rPr>
              <a:t>m</a:t>
            </a:r>
            <a:r>
              <a:rPr dirty="0" sz="350" spc="-15" b="1">
                <a:latin typeface="Trebuchet MS"/>
                <a:cs typeface="Trebuchet MS"/>
              </a:rPr>
              <a:t>i</a:t>
            </a:r>
            <a:r>
              <a:rPr dirty="0" sz="350" spc="-15" b="1">
                <a:latin typeface="Trebuchet MS"/>
                <a:cs typeface="Trebuchet MS"/>
              </a:rPr>
              <a:t>t</a:t>
            </a:r>
            <a:r>
              <a:rPr dirty="0" sz="350" spc="-10" b="1">
                <a:latin typeface="Trebuchet MS"/>
                <a:cs typeface="Trebuchet MS"/>
              </a:rPr>
              <a:t> </a:t>
            </a:r>
            <a:r>
              <a:rPr dirty="0" sz="350" spc="-15" b="1">
                <a:latin typeface="Trebuchet MS"/>
                <a:cs typeface="Trebuchet MS"/>
              </a:rPr>
              <a:t>the</a:t>
            </a:r>
            <a:r>
              <a:rPr dirty="0" sz="350" spc="5" b="1">
                <a:latin typeface="Trebuchet MS"/>
                <a:cs typeface="Trebuchet MS"/>
              </a:rPr>
              <a:t> </a:t>
            </a:r>
            <a:r>
              <a:rPr dirty="0" sz="350" spc="-10" b="1">
                <a:latin typeface="Trebuchet MS"/>
                <a:cs typeface="Trebuchet MS"/>
              </a:rPr>
              <a:t>re</a:t>
            </a:r>
            <a:r>
              <a:rPr dirty="0" sz="350" spc="-20" b="1">
                <a:latin typeface="Trebuchet MS"/>
                <a:cs typeface="Trebuchet MS"/>
              </a:rPr>
              <a:t>qu</a:t>
            </a:r>
            <a:r>
              <a:rPr dirty="0" sz="350" spc="-15" b="1">
                <a:latin typeface="Trebuchet MS"/>
                <a:cs typeface="Trebuchet MS"/>
              </a:rPr>
              <a:t>i</a:t>
            </a:r>
            <a:r>
              <a:rPr dirty="0" sz="350" spc="-10" b="1">
                <a:latin typeface="Trebuchet MS"/>
                <a:cs typeface="Trebuchet MS"/>
              </a:rPr>
              <a:t>re</a:t>
            </a:r>
            <a:r>
              <a:rPr dirty="0" sz="350" spc="-15" b="1">
                <a:latin typeface="Trebuchet MS"/>
                <a:cs typeface="Trebuchet MS"/>
              </a:rPr>
              <a:t>d  </a:t>
            </a:r>
            <a:r>
              <a:rPr dirty="0" sz="350" spc="-5" b="1">
                <a:latin typeface="Trebuchet MS"/>
                <a:cs typeface="Trebuchet MS"/>
              </a:rPr>
              <a:t>documents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108835" y="6172479"/>
            <a:ext cx="588010" cy="116205"/>
          </a:xfrm>
          <a:prstGeom prst="rect">
            <a:avLst/>
          </a:prstGeom>
          <a:solidFill>
            <a:srgbClr val="FFC2E7"/>
          </a:solidFill>
        </p:spPr>
        <p:txBody>
          <a:bodyPr wrap="square" lIns="0" tIns="0" rIns="0" bIns="0" rtlCol="0" vert="horz">
            <a:spAutoFit/>
          </a:bodyPr>
          <a:lstStyle/>
          <a:p>
            <a:pPr marL="218440" marR="48895" indent="-180340">
              <a:lnSpc>
                <a:spcPct val="113900"/>
              </a:lnSpc>
            </a:pPr>
            <a:r>
              <a:rPr dirty="0" sz="300" spc="-15" b="1">
                <a:latin typeface="Trebuchet MS"/>
                <a:cs typeface="Trebuchet MS"/>
              </a:rPr>
              <a:t>Commercialization about</a:t>
            </a:r>
            <a:r>
              <a:rPr dirty="0" sz="300" spc="-10" b="1">
                <a:latin typeface="Trebuchet MS"/>
                <a:cs typeface="Trebuchet MS"/>
              </a:rPr>
              <a:t> </a:t>
            </a:r>
            <a:r>
              <a:rPr dirty="0" sz="300" spc="-15" b="1">
                <a:latin typeface="Trebuchet MS"/>
                <a:cs typeface="Trebuchet MS"/>
              </a:rPr>
              <a:t>the </a:t>
            </a:r>
            <a:r>
              <a:rPr dirty="0" sz="300" spc="-80" b="1">
                <a:latin typeface="Trebuchet MS"/>
                <a:cs typeface="Trebuchet MS"/>
              </a:rPr>
              <a:t> </a:t>
            </a:r>
            <a:r>
              <a:rPr dirty="0" sz="300" spc="-5" b="1">
                <a:latin typeface="Trebuchet MS"/>
                <a:cs typeface="Trebuchet MS"/>
              </a:rPr>
              <a:t>platform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2869544" y="6147715"/>
            <a:ext cx="581025" cy="140335"/>
          </a:xfrm>
          <a:prstGeom prst="rect">
            <a:avLst/>
          </a:prstGeom>
          <a:solidFill>
            <a:srgbClr val="FFC2E7"/>
          </a:solidFill>
        </p:spPr>
        <p:txBody>
          <a:bodyPr wrap="square" lIns="0" tIns="0" rIns="0" bIns="0" rtlCol="0" vert="horz">
            <a:spAutoFit/>
          </a:bodyPr>
          <a:lstStyle/>
          <a:p>
            <a:pPr marL="89535" marR="42545" indent="-45720">
              <a:lnSpc>
                <a:spcPct val="117600"/>
              </a:lnSpc>
            </a:pPr>
            <a:r>
              <a:rPr dirty="0" sz="350" b="1">
                <a:latin typeface="Trebuchet MS"/>
                <a:cs typeface="Trebuchet MS"/>
              </a:rPr>
              <a:t>Say</a:t>
            </a:r>
            <a:r>
              <a:rPr dirty="0" sz="350" spc="-5" b="1">
                <a:latin typeface="Trebuchet MS"/>
                <a:cs typeface="Trebuchet MS"/>
              </a:rPr>
              <a:t> something</a:t>
            </a:r>
            <a:r>
              <a:rPr dirty="0" sz="350" spc="1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positive </a:t>
            </a:r>
            <a:r>
              <a:rPr dirty="0" sz="350" spc="-90" b="1">
                <a:latin typeface="Trebuchet MS"/>
                <a:cs typeface="Trebuchet MS"/>
              </a:rPr>
              <a:t> </a:t>
            </a:r>
            <a:r>
              <a:rPr dirty="0" sz="350" spc="-10" b="1">
                <a:latin typeface="Trebuchet MS"/>
                <a:cs typeface="Trebuchet MS"/>
              </a:rPr>
              <a:t>about</a:t>
            </a:r>
            <a:r>
              <a:rPr dirty="0" sz="350" spc="-5" b="1">
                <a:latin typeface="Trebuchet MS"/>
                <a:cs typeface="Trebuchet MS"/>
              </a:rPr>
              <a:t> organization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239509" y="6152160"/>
            <a:ext cx="495934" cy="16891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3175" rIns="0" bIns="0" rtlCol="0" vert="horz">
            <a:spAutoFit/>
          </a:bodyPr>
          <a:lstStyle/>
          <a:p>
            <a:pPr marL="115570" marR="107950" indent="2540">
              <a:lnSpc>
                <a:spcPct val="110300"/>
              </a:lnSpc>
              <a:spcBef>
                <a:spcPts val="25"/>
              </a:spcBef>
            </a:pPr>
            <a:r>
              <a:rPr dirty="0" sz="300" spc="-10" b="1">
                <a:latin typeface="Trebuchet MS"/>
                <a:cs typeface="Trebuchet MS"/>
              </a:rPr>
              <a:t>1</a:t>
            </a:r>
            <a:r>
              <a:rPr dirty="0" sz="300" spc="-15" b="1">
                <a:latin typeface="Trebuchet MS"/>
                <a:cs typeface="Trebuchet MS"/>
              </a:rPr>
              <a:t>.</a:t>
            </a:r>
            <a:r>
              <a:rPr dirty="0" sz="300" spc="-10" b="1">
                <a:latin typeface="Trebuchet MS"/>
                <a:cs typeface="Trebuchet MS"/>
              </a:rPr>
              <a:t>L</a:t>
            </a:r>
            <a:r>
              <a:rPr dirty="0" sz="300" spc="-5" b="1">
                <a:latin typeface="Trebuchet MS"/>
                <a:cs typeface="Trebuchet MS"/>
              </a:rPr>
              <a:t>a</a:t>
            </a:r>
            <a:r>
              <a:rPr dirty="0" sz="300" spc="-10" b="1">
                <a:latin typeface="Trebuchet MS"/>
                <a:cs typeface="Trebuchet MS"/>
              </a:rPr>
              <a:t>ndin</a:t>
            </a:r>
            <a:r>
              <a:rPr dirty="0" sz="300" b="1">
                <a:latin typeface="Trebuchet MS"/>
                <a:cs typeface="Trebuchet MS"/>
              </a:rPr>
              <a:t>g</a:t>
            </a:r>
            <a:r>
              <a:rPr dirty="0" sz="300" spc="-5" b="1">
                <a:latin typeface="Trebuchet MS"/>
                <a:cs typeface="Trebuchet MS"/>
              </a:rPr>
              <a:t> </a:t>
            </a:r>
            <a:r>
              <a:rPr dirty="0" sz="300" b="1">
                <a:latin typeface="Trebuchet MS"/>
                <a:cs typeface="Trebuchet MS"/>
              </a:rPr>
              <a:t>p</a:t>
            </a:r>
            <a:r>
              <a:rPr dirty="0" sz="300" spc="-20" b="1">
                <a:latin typeface="Trebuchet MS"/>
                <a:cs typeface="Trebuchet MS"/>
              </a:rPr>
              <a:t>a</a:t>
            </a:r>
            <a:r>
              <a:rPr dirty="0" sz="300" spc="5" b="1">
                <a:latin typeface="Trebuchet MS"/>
                <a:cs typeface="Trebuchet MS"/>
              </a:rPr>
              <a:t>g</a:t>
            </a:r>
            <a:r>
              <a:rPr dirty="0" sz="300" b="1">
                <a:latin typeface="Trebuchet MS"/>
                <a:cs typeface="Trebuchet MS"/>
              </a:rPr>
              <a:t>e  </a:t>
            </a:r>
            <a:r>
              <a:rPr dirty="0" sz="300" b="1">
                <a:latin typeface="Trebuchet MS"/>
                <a:cs typeface="Trebuchet MS"/>
              </a:rPr>
              <a:t>2.Search bar </a:t>
            </a:r>
            <a:r>
              <a:rPr dirty="0" sz="300" spc="5" b="1">
                <a:latin typeface="Trebuchet MS"/>
                <a:cs typeface="Trebuchet MS"/>
              </a:rPr>
              <a:t> </a:t>
            </a:r>
            <a:r>
              <a:rPr dirty="0" sz="300" b="1">
                <a:latin typeface="Trebuchet MS"/>
                <a:cs typeface="Trebuchet MS"/>
              </a:rPr>
              <a:t>3</a:t>
            </a:r>
            <a:r>
              <a:rPr dirty="0" sz="300" spc="-5" b="1">
                <a:latin typeface="Trebuchet MS"/>
                <a:cs typeface="Trebuchet MS"/>
              </a:rPr>
              <a:t>.</a:t>
            </a:r>
            <a:r>
              <a:rPr dirty="0" sz="300" b="1">
                <a:latin typeface="Trebuchet MS"/>
                <a:cs typeface="Trebuchet MS"/>
              </a:rPr>
              <a:t>N</a:t>
            </a:r>
            <a:r>
              <a:rPr dirty="0" sz="300" spc="-5" b="1">
                <a:latin typeface="Trebuchet MS"/>
                <a:cs typeface="Trebuchet MS"/>
              </a:rPr>
              <a:t>av</a:t>
            </a:r>
            <a:r>
              <a:rPr dirty="0" sz="300" spc="-10" b="1">
                <a:latin typeface="Trebuchet MS"/>
                <a:cs typeface="Trebuchet MS"/>
              </a:rPr>
              <a:t>i</a:t>
            </a:r>
            <a:r>
              <a:rPr dirty="0" sz="300" spc="5" b="1">
                <a:latin typeface="Trebuchet MS"/>
                <a:cs typeface="Trebuchet MS"/>
              </a:rPr>
              <a:t>g</a:t>
            </a:r>
            <a:r>
              <a:rPr dirty="0" sz="300" spc="-5" b="1">
                <a:latin typeface="Trebuchet MS"/>
                <a:cs typeface="Trebuchet MS"/>
              </a:rPr>
              <a:t>a</a:t>
            </a:r>
            <a:r>
              <a:rPr dirty="0" sz="300" b="1">
                <a:latin typeface="Trebuchet MS"/>
                <a:cs typeface="Trebuchet MS"/>
              </a:rPr>
              <a:t>te</a:t>
            </a:r>
            <a:r>
              <a:rPr dirty="0" sz="300" spc="-25" b="1">
                <a:latin typeface="Trebuchet MS"/>
                <a:cs typeface="Trebuchet MS"/>
              </a:rPr>
              <a:t> </a:t>
            </a:r>
            <a:r>
              <a:rPr dirty="0" sz="300" spc="-5" b="1">
                <a:latin typeface="Trebuchet MS"/>
                <a:cs typeface="Trebuchet MS"/>
              </a:rPr>
              <a:t>l</a:t>
            </a:r>
            <a:r>
              <a:rPr dirty="0" sz="300" spc="-10" b="1">
                <a:latin typeface="Trebuchet MS"/>
                <a:cs typeface="Trebuchet MS"/>
              </a:rPr>
              <a:t>i</a:t>
            </a:r>
            <a:r>
              <a:rPr dirty="0" sz="300" b="1">
                <a:latin typeface="Trebuchet MS"/>
                <a:cs typeface="Trebuchet MS"/>
              </a:rPr>
              <a:t>nk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996054" y="6154065"/>
            <a:ext cx="495934" cy="16891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1270" rIns="0" bIns="0" rtlCol="0" vert="horz">
            <a:spAutoFit/>
          </a:bodyPr>
          <a:lstStyle/>
          <a:p>
            <a:pPr algn="ctr" marL="51435" marR="43180" indent="-1905">
              <a:lnSpc>
                <a:spcPct val="113599"/>
              </a:lnSpc>
              <a:spcBef>
                <a:spcPts val="10"/>
              </a:spcBef>
            </a:pPr>
            <a:r>
              <a:rPr dirty="0" sz="300" b="1">
                <a:latin typeface="Trebuchet MS"/>
                <a:cs typeface="Trebuchet MS"/>
              </a:rPr>
              <a:t>N</a:t>
            </a:r>
            <a:r>
              <a:rPr dirty="0" sz="300" spc="-5" b="1">
                <a:latin typeface="Trebuchet MS"/>
                <a:cs typeface="Trebuchet MS"/>
              </a:rPr>
              <a:t>av</a:t>
            </a:r>
            <a:r>
              <a:rPr dirty="0" sz="300" spc="-10" b="1">
                <a:latin typeface="Trebuchet MS"/>
                <a:cs typeface="Trebuchet MS"/>
              </a:rPr>
              <a:t>i</a:t>
            </a:r>
            <a:r>
              <a:rPr dirty="0" sz="300" spc="5" b="1">
                <a:latin typeface="Trebuchet MS"/>
                <a:cs typeface="Trebuchet MS"/>
              </a:rPr>
              <a:t>g</a:t>
            </a:r>
            <a:r>
              <a:rPr dirty="0" sz="300" spc="-5" b="1">
                <a:latin typeface="Trebuchet MS"/>
                <a:cs typeface="Trebuchet MS"/>
              </a:rPr>
              <a:t>a</a:t>
            </a:r>
            <a:r>
              <a:rPr dirty="0" sz="300" b="1">
                <a:latin typeface="Trebuchet MS"/>
                <a:cs typeface="Trebuchet MS"/>
              </a:rPr>
              <a:t>te the w</a:t>
            </a:r>
            <a:r>
              <a:rPr dirty="0" sz="300" spc="-5" b="1">
                <a:latin typeface="Trebuchet MS"/>
                <a:cs typeface="Trebuchet MS"/>
              </a:rPr>
              <a:t>e</a:t>
            </a:r>
            <a:r>
              <a:rPr dirty="0" sz="300" spc="5" b="1">
                <a:latin typeface="Trebuchet MS"/>
                <a:cs typeface="Trebuchet MS"/>
              </a:rPr>
              <a:t>b</a:t>
            </a:r>
            <a:r>
              <a:rPr dirty="0" sz="300" b="1">
                <a:latin typeface="Trebuchet MS"/>
                <a:cs typeface="Trebuchet MS"/>
              </a:rPr>
              <a:t>s</a:t>
            </a:r>
            <a:r>
              <a:rPr dirty="0" sz="300" spc="-10" b="1">
                <a:latin typeface="Trebuchet MS"/>
                <a:cs typeface="Trebuchet MS"/>
              </a:rPr>
              <a:t>i</a:t>
            </a:r>
            <a:r>
              <a:rPr dirty="0" sz="300" b="1">
                <a:latin typeface="Trebuchet MS"/>
                <a:cs typeface="Trebuchet MS"/>
              </a:rPr>
              <a:t>t</a:t>
            </a:r>
            <a:r>
              <a:rPr dirty="0" sz="300" spc="-5" b="1">
                <a:latin typeface="Trebuchet MS"/>
                <a:cs typeface="Trebuchet MS"/>
              </a:rPr>
              <a:t>e</a:t>
            </a:r>
            <a:r>
              <a:rPr dirty="0" sz="300" b="1">
                <a:latin typeface="Trebuchet MS"/>
                <a:cs typeface="Trebuchet MS"/>
              </a:rPr>
              <a:t>s  </a:t>
            </a:r>
            <a:r>
              <a:rPr dirty="0" sz="300" spc="-5" b="1">
                <a:latin typeface="Trebuchet MS"/>
                <a:cs typeface="Trebuchet MS"/>
              </a:rPr>
              <a:t>and links available for </a:t>
            </a:r>
            <a:r>
              <a:rPr dirty="0" sz="300" spc="-80" b="1">
                <a:latin typeface="Trebuchet MS"/>
                <a:cs typeface="Trebuchet MS"/>
              </a:rPr>
              <a:t> </a:t>
            </a:r>
            <a:r>
              <a:rPr dirty="0" sz="300" spc="-5" b="1">
                <a:latin typeface="Trebuchet MS"/>
                <a:cs typeface="Trebuchet MS"/>
              </a:rPr>
              <a:t>particular</a:t>
            </a:r>
            <a:r>
              <a:rPr dirty="0" sz="300" spc="-10" b="1">
                <a:latin typeface="Trebuchet MS"/>
                <a:cs typeface="Trebuchet MS"/>
              </a:rPr>
              <a:t> </a:t>
            </a:r>
            <a:r>
              <a:rPr dirty="0" sz="300" spc="-5" b="1">
                <a:latin typeface="Trebuchet MS"/>
                <a:cs typeface="Trebuchet MS"/>
              </a:rPr>
              <a:t>role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5569564" y="6117235"/>
            <a:ext cx="581025" cy="140335"/>
          </a:xfrm>
          <a:prstGeom prst="rect">
            <a:avLst/>
          </a:prstGeom>
          <a:solidFill>
            <a:srgbClr val="FFC2E7"/>
          </a:solidFill>
        </p:spPr>
        <p:txBody>
          <a:bodyPr wrap="square" lIns="0" tIns="952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5"/>
              </a:spcBef>
            </a:pPr>
            <a:r>
              <a:rPr dirty="0" sz="250" spc="-80" b="1">
                <a:latin typeface="Trebuchet MS"/>
                <a:cs typeface="Trebuchet MS"/>
              </a:rPr>
              <a:t>1</a:t>
            </a:r>
            <a:r>
              <a:rPr dirty="0" sz="250" spc="-30" b="1">
                <a:latin typeface="Trebuchet MS"/>
                <a:cs typeface="Trebuchet MS"/>
              </a:rPr>
              <a:t>.</a:t>
            </a:r>
            <a:r>
              <a:rPr dirty="0" sz="250" b="1">
                <a:latin typeface="Trebuchet MS"/>
                <a:cs typeface="Trebuchet MS"/>
              </a:rPr>
              <a:t> </a:t>
            </a:r>
            <a:r>
              <a:rPr dirty="0" sz="250" spc="-40" b="1">
                <a:latin typeface="Trebuchet MS"/>
                <a:cs typeface="Trebuchet MS"/>
              </a:rPr>
              <a:t> </a:t>
            </a:r>
            <a:r>
              <a:rPr dirty="0" sz="350" spc="-5" b="1">
                <a:latin typeface="Trebuchet MS"/>
                <a:cs typeface="Trebuchet MS"/>
              </a:rPr>
              <a:t>T</a:t>
            </a:r>
            <a:r>
              <a:rPr dirty="0" sz="350" spc="10" b="1">
                <a:latin typeface="Trebuchet MS"/>
                <a:cs typeface="Trebuchet MS"/>
              </a:rPr>
              <a:t>e</a:t>
            </a:r>
            <a:r>
              <a:rPr dirty="0" sz="350" b="1">
                <a:latin typeface="Trebuchet MS"/>
                <a:cs typeface="Trebuchet MS"/>
              </a:rPr>
              <a:t>st</a:t>
            </a:r>
            <a:r>
              <a:rPr dirty="0" sz="350" spc="10" b="1">
                <a:latin typeface="Trebuchet MS"/>
                <a:cs typeface="Trebuchet MS"/>
              </a:rPr>
              <a:t>i</a:t>
            </a:r>
            <a:r>
              <a:rPr dirty="0" sz="350" spc="5" b="1">
                <a:latin typeface="Trebuchet MS"/>
                <a:cs typeface="Trebuchet MS"/>
              </a:rPr>
              <a:t>m</a:t>
            </a:r>
            <a:r>
              <a:rPr dirty="0" sz="350" b="1">
                <a:latin typeface="Trebuchet MS"/>
                <a:cs typeface="Trebuchet MS"/>
              </a:rPr>
              <a:t>o</a:t>
            </a:r>
            <a:r>
              <a:rPr dirty="0" sz="350" spc="5" b="1">
                <a:latin typeface="Trebuchet MS"/>
                <a:cs typeface="Trebuchet MS"/>
              </a:rPr>
              <a:t>n</a:t>
            </a:r>
            <a:r>
              <a:rPr dirty="0" sz="350" spc="10" b="1">
                <a:latin typeface="Trebuchet MS"/>
                <a:cs typeface="Trebuchet MS"/>
              </a:rPr>
              <a:t>i</a:t>
            </a:r>
            <a:r>
              <a:rPr dirty="0" sz="350" spc="-15" b="1">
                <a:latin typeface="Trebuchet MS"/>
                <a:cs typeface="Trebuchet MS"/>
              </a:rPr>
              <a:t>a</a:t>
            </a:r>
            <a:r>
              <a:rPr dirty="0" sz="350" spc="10" b="1">
                <a:latin typeface="Trebuchet MS"/>
                <a:cs typeface="Trebuchet MS"/>
              </a:rPr>
              <a:t>l</a:t>
            </a:r>
            <a:r>
              <a:rPr dirty="0" sz="350" spc="-5" b="1">
                <a:latin typeface="Trebuchet MS"/>
                <a:cs typeface="Trebuchet MS"/>
              </a:rPr>
              <a:t>s</a:t>
            </a:r>
            <a:endParaRPr sz="35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70"/>
              </a:spcBef>
            </a:pPr>
            <a:r>
              <a:rPr dirty="0" sz="250" spc="-55" b="1">
                <a:latin typeface="Trebuchet MS"/>
                <a:cs typeface="Trebuchet MS"/>
              </a:rPr>
              <a:t>2.</a:t>
            </a:r>
            <a:r>
              <a:rPr dirty="0" sz="250" spc="40" b="1">
                <a:latin typeface="Trebuchet MS"/>
                <a:cs typeface="Trebuchet MS"/>
              </a:rPr>
              <a:t> </a:t>
            </a:r>
            <a:r>
              <a:rPr dirty="0" sz="250" spc="40" b="1">
                <a:latin typeface="Trebuchet MS"/>
                <a:cs typeface="Trebuchet MS"/>
              </a:rPr>
              <a:t> </a:t>
            </a:r>
            <a:r>
              <a:rPr dirty="0" sz="350" b="1">
                <a:latin typeface="Trebuchet MS"/>
                <a:cs typeface="Trebuchet MS"/>
              </a:rPr>
              <a:t>Emai </a:t>
            </a:r>
            <a:r>
              <a:rPr dirty="0" sz="350" spc="5" b="1">
                <a:latin typeface="Trebuchet MS"/>
                <a:cs typeface="Trebuchet MS"/>
              </a:rPr>
              <a:t>campaigns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5582900" y="5042180"/>
            <a:ext cx="505459" cy="505459"/>
          </a:xfrm>
          <a:prstGeom prst="rect">
            <a:avLst/>
          </a:prstGeom>
          <a:solidFill>
            <a:srgbClr val="9BECFC"/>
          </a:solidFill>
        </p:spPr>
        <p:txBody>
          <a:bodyPr wrap="square" lIns="0" tIns="1270" rIns="0" bIns="0" rtlCol="0" vert="horz">
            <a:spAutoFit/>
          </a:bodyPr>
          <a:lstStyle/>
          <a:p>
            <a:pPr algn="ctr" marL="36830" marR="27305">
              <a:lnSpc>
                <a:spcPct val="105000"/>
              </a:lnSpc>
              <a:spcBef>
                <a:spcPts val="10"/>
              </a:spcBef>
            </a:pPr>
            <a:r>
              <a:rPr dirty="0" sz="600" b="1">
                <a:latin typeface="Trebuchet MS"/>
                <a:cs typeface="Trebuchet MS"/>
              </a:rPr>
              <a:t>Sta</a:t>
            </a:r>
            <a:r>
              <a:rPr dirty="0" sz="600" spc="5" b="1">
                <a:latin typeface="Trebuchet MS"/>
                <a:cs typeface="Trebuchet MS"/>
              </a:rPr>
              <a:t>n</a:t>
            </a:r>
            <a:r>
              <a:rPr dirty="0" sz="600" b="1">
                <a:latin typeface="Trebuchet MS"/>
                <a:cs typeface="Trebuchet MS"/>
              </a:rPr>
              <a:t>d </a:t>
            </a:r>
            <a:r>
              <a:rPr dirty="0" sz="600" spc="-15" b="1">
                <a:latin typeface="Trebuchet MS"/>
                <a:cs typeface="Trebuchet MS"/>
              </a:rPr>
              <a:t>b</a:t>
            </a:r>
            <a:r>
              <a:rPr dirty="0" sz="600" b="1">
                <a:latin typeface="Trebuchet MS"/>
                <a:cs typeface="Trebuchet MS"/>
              </a:rPr>
              <a:t>y </a:t>
            </a:r>
            <a:r>
              <a:rPr dirty="0" sz="600" spc="-10" b="1">
                <a:latin typeface="Trebuchet MS"/>
                <a:cs typeface="Trebuchet MS"/>
              </a:rPr>
              <a:t>f</a:t>
            </a:r>
            <a:r>
              <a:rPr dirty="0" sz="600" spc="-5" b="1">
                <a:latin typeface="Trebuchet MS"/>
                <a:cs typeface="Trebuchet MS"/>
              </a:rPr>
              <a:t>o</a:t>
            </a:r>
            <a:r>
              <a:rPr dirty="0" sz="600" b="1">
                <a:latin typeface="Trebuchet MS"/>
                <a:cs typeface="Trebuchet MS"/>
              </a:rPr>
              <a:t>r  </a:t>
            </a:r>
            <a:r>
              <a:rPr dirty="0" sz="600" b="1">
                <a:latin typeface="Trebuchet MS"/>
                <a:cs typeface="Trebuchet MS"/>
              </a:rPr>
              <a:t>the </a:t>
            </a:r>
            <a:r>
              <a:rPr dirty="0" sz="600" spc="-5" b="1">
                <a:latin typeface="Trebuchet MS"/>
                <a:cs typeface="Trebuchet MS"/>
              </a:rPr>
              <a:t>result/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30" b="1">
                <a:latin typeface="Trebuchet MS"/>
                <a:cs typeface="Trebuchet MS"/>
              </a:rPr>
              <a:t>o</a:t>
            </a:r>
            <a:r>
              <a:rPr dirty="0" sz="600" spc="-10" b="1">
                <a:latin typeface="Trebuchet MS"/>
                <a:cs typeface="Trebuchet MS"/>
              </a:rPr>
              <a:t>f</a:t>
            </a:r>
            <a:r>
              <a:rPr dirty="0" sz="600" spc="-20" b="1">
                <a:latin typeface="Trebuchet MS"/>
                <a:cs typeface="Trebuchet MS"/>
              </a:rPr>
              <a:t>f</a:t>
            </a:r>
            <a:r>
              <a:rPr dirty="0" sz="600" spc="-10" b="1">
                <a:latin typeface="Trebuchet MS"/>
                <a:cs typeface="Trebuchet MS"/>
              </a:rPr>
              <a:t>e</a:t>
            </a:r>
            <a:r>
              <a:rPr dirty="0" sz="600" spc="-25" b="1">
                <a:latin typeface="Trebuchet MS"/>
                <a:cs typeface="Trebuchet MS"/>
              </a:rPr>
              <a:t>r</a:t>
            </a:r>
            <a:r>
              <a:rPr dirty="0" sz="600" spc="-10" b="1">
                <a:latin typeface="Trebuchet MS"/>
                <a:cs typeface="Trebuchet MS"/>
              </a:rPr>
              <a:t> </a:t>
            </a:r>
            <a:r>
              <a:rPr dirty="0" sz="600" spc="-10" b="1">
                <a:latin typeface="Trebuchet MS"/>
                <a:cs typeface="Trebuchet MS"/>
              </a:rPr>
              <a:t>l</a:t>
            </a:r>
            <a:r>
              <a:rPr dirty="0" sz="600" spc="-15" b="1">
                <a:latin typeface="Trebuchet MS"/>
                <a:cs typeface="Trebuchet MS"/>
              </a:rPr>
              <a:t>e</a:t>
            </a:r>
            <a:r>
              <a:rPr dirty="0" sz="600" spc="-15" b="1">
                <a:latin typeface="Trebuchet MS"/>
                <a:cs typeface="Trebuchet MS"/>
              </a:rPr>
              <a:t>t</a:t>
            </a:r>
            <a:r>
              <a:rPr dirty="0" sz="600" spc="-25" b="1">
                <a:latin typeface="Trebuchet MS"/>
                <a:cs typeface="Trebuchet MS"/>
              </a:rPr>
              <a:t>t</a:t>
            </a:r>
            <a:r>
              <a:rPr dirty="0" sz="600" spc="-25" b="1">
                <a:latin typeface="Trebuchet MS"/>
                <a:cs typeface="Trebuchet MS"/>
              </a:rPr>
              <a:t>e</a:t>
            </a:r>
            <a:r>
              <a:rPr dirty="0" sz="600" spc="-20" b="1">
                <a:latin typeface="Trebuchet MS"/>
                <a:cs typeface="Trebuchet MS"/>
              </a:rPr>
              <a:t>r  </a:t>
            </a:r>
            <a:r>
              <a:rPr dirty="0" sz="600" b="1">
                <a:latin typeface="Trebuchet MS"/>
                <a:cs typeface="Trebuchet MS"/>
              </a:rPr>
              <a:t>by</a:t>
            </a:r>
            <a:r>
              <a:rPr dirty="0" sz="600" spc="-10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the</a:t>
            </a:r>
            <a:endParaRPr sz="600">
              <a:latin typeface="Trebuchet MS"/>
              <a:cs typeface="Trebuchet MS"/>
            </a:endParaRPr>
          </a:p>
          <a:p>
            <a:pPr algn="ctr" marL="4445">
              <a:lnSpc>
                <a:spcPct val="100000"/>
              </a:lnSpc>
              <a:spcBef>
                <a:spcPts val="105"/>
              </a:spcBef>
            </a:pPr>
            <a:r>
              <a:rPr dirty="0" sz="600" spc="-5" b="1">
                <a:latin typeface="Trebuchet MS"/>
                <a:cs typeface="Trebuchet MS"/>
              </a:rPr>
              <a:t>company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7484725" y="5024400"/>
            <a:ext cx="505459" cy="505459"/>
          </a:xfrm>
          <a:prstGeom prst="rect">
            <a:avLst/>
          </a:prstGeom>
          <a:solidFill>
            <a:srgbClr val="9BECF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2384" marR="22225" indent="-635">
              <a:lnSpc>
                <a:spcPct val="105600"/>
              </a:lnSpc>
            </a:pPr>
            <a:r>
              <a:rPr dirty="0" sz="600" spc="-5" b="1">
                <a:latin typeface="Trebuchet MS"/>
                <a:cs typeface="Trebuchet MS"/>
              </a:rPr>
              <a:t>Share your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5" b="1">
                <a:latin typeface="Trebuchet MS"/>
                <a:cs typeface="Trebuchet MS"/>
              </a:rPr>
              <a:t>feedback </a:t>
            </a:r>
            <a:r>
              <a:rPr dirty="0" sz="600" b="1">
                <a:latin typeface="Trebuchet MS"/>
                <a:cs typeface="Trebuchet MS"/>
              </a:rPr>
              <a:t> acc</a:t>
            </a:r>
            <a:r>
              <a:rPr dirty="0" sz="600" spc="-5" b="1">
                <a:latin typeface="Trebuchet MS"/>
                <a:cs typeface="Trebuchet MS"/>
              </a:rPr>
              <a:t>or</a:t>
            </a:r>
            <a:r>
              <a:rPr dirty="0" sz="600" b="1">
                <a:latin typeface="Trebuchet MS"/>
                <a:cs typeface="Trebuchet MS"/>
              </a:rPr>
              <a:t>di</a:t>
            </a:r>
            <a:r>
              <a:rPr dirty="0" sz="600" spc="5" b="1">
                <a:latin typeface="Trebuchet MS"/>
                <a:cs typeface="Trebuchet MS"/>
              </a:rPr>
              <a:t>n</a:t>
            </a:r>
            <a:r>
              <a:rPr dirty="0" sz="600" b="1">
                <a:latin typeface="Trebuchet MS"/>
                <a:cs typeface="Trebuchet MS"/>
              </a:rPr>
              <a:t>g</a:t>
            </a:r>
            <a:r>
              <a:rPr dirty="0" sz="600" spc="-5" b="1">
                <a:latin typeface="Trebuchet MS"/>
                <a:cs typeface="Trebuchet MS"/>
              </a:rPr>
              <a:t> to  your</a:t>
            </a:r>
            <a:endParaRPr sz="6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latin typeface="Trebuchet MS"/>
                <a:cs typeface="Trebuchet MS"/>
              </a:rPr>
              <a:t>experience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2896850" y="5026940"/>
            <a:ext cx="521334" cy="521334"/>
          </a:xfrm>
          <a:prstGeom prst="rect">
            <a:avLst/>
          </a:prstGeom>
          <a:solidFill>
            <a:srgbClr val="9BECFC"/>
          </a:solidFill>
        </p:spPr>
        <p:txBody>
          <a:bodyPr wrap="square" lIns="0" tIns="52069" rIns="0" bIns="0" rtlCol="0" vert="horz">
            <a:spAutoFit/>
          </a:bodyPr>
          <a:lstStyle/>
          <a:p>
            <a:pPr algn="ctr" marL="25400" marR="15240" indent="1270">
              <a:lnSpc>
                <a:spcPct val="106000"/>
              </a:lnSpc>
              <a:spcBef>
                <a:spcPts val="409"/>
              </a:spcBef>
            </a:pPr>
            <a:r>
              <a:rPr dirty="0" sz="500" b="1">
                <a:latin typeface="Trebuchet MS"/>
                <a:cs typeface="Trebuchet MS"/>
              </a:rPr>
              <a:t>Follow </a:t>
            </a:r>
            <a:r>
              <a:rPr dirty="0" sz="500" spc="-5" b="1">
                <a:latin typeface="Trebuchet MS"/>
                <a:cs typeface="Trebuchet MS"/>
              </a:rPr>
              <a:t>the </a:t>
            </a:r>
            <a:r>
              <a:rPr dirty="0" sz="50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necessary steps </a:t>
            </a:r>
            <a:r>
              <a:rPr dirty="0" sz="500" spc="-135" b="1">
                <a:latin typeface="Trebuchet MS"/>
                <a:cs typeface="Trebuchet MS"/>
              </a:rPr>
              <a:t> </a:t>
            </a:r>
            <a:r>
              <a:rPr dirty="0" sz="500" b="1">
                <a:latin typeface="Trebuchet MS"/>
                <a:cs typeface="Trebuchet MS"/>
              </a:rPr>
              <a:t>to</a:t>
            </a:r>
            <a:r>
              <a:rPr dirty="0" sz="500" spc="-3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interviews</a:t>
            </a:r>
            <a:r>
              <a:rPr dirty="0" sz="500" spc="-3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as </a:t>
            </a:r>
            <a:r>
              <a:rPr dirty="0" sz="500" spc="-135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explained by </a:t>
            </a:r>
            <a:r>
              <a:rPr dirty="0" sz="50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r</a:t>
            </a:r>
            <a:r>
              <a:rPr dirty="0" sz="500" spc="-15" b="1">
                <a:latin typeface="Trebuchet MS"/>
                <a:cs typeface="Trebuchet MS"/>
              </a:rPr>
              <a:t>e</a:t>
            </a:r>
            <a:r>
              <a:rPr dirty="0" sz="500" b="1">
                <a:latin typeface="Trebuchet MS"/>
                <a:cs typeface="Trebuchet MS"/>
              </a:rPr>
              <a:t>s</a:t>
            </a:r>
            <a:r>
              <a:rPr dirty="0" sz="500" spc="-15" b="1">
                <a:latin typeface="Trebuchet MS"/>
                <a:cs typeface="Trebuchet MS"/>
              </a:rPr>
              <a:t>o</a:t>
            </a:r>
            <a:r>
              <a:rPr dirty="0" sz="500" spc="-10" b="1">
                <a:latin typeface="Trebuchet MS"/>
                <a:cs typeface="Trebuchet MS"/>
              </a:rPr>
              <a:t>u</a:t>
            </a:r>
            <a:r>
              <a:rPr dirty="0" sz="500" spc="-15" b="1">
                <a:latin typeface="Trebuchet MS"/>
                <a:cs typeface="Trebuchet MS"/>
              </a:rPr>
              <a:t>r</a:t>
            </a:r>
            <a:r>
              <a:rPr dirty="0" sz="500" spc="5" b="1">
                <a:latin typeface="Trebuchet MS"/>
                <a:cs typeface="Trebuchet MS"/>
              </a:rPr>
              <a:t>c</a:t>
            </a:r>
            <a:r>
              <a:rPr dirty="0" sz="500" b="1">
                <a:latin typeface="Trebuchet MS"/>
                <a:cs typeface="Trebuchet MS"/>
              </a:rPr>
              <a:t>e</a:t>
            </a:r>
            <a:r>
              <a:rPr dirty="0" sz="500" spc="-35" b="1">
                <a:latin typeface="Trebuchet MS"/>
                <a:cs typeface="Trebuchet MS"/>
              </a:rPr>
              <a:t> </a:t>
            </a:r>
            <a:r>
              <a:rPr dirty="0" sz="500" spc="-20" b="1">
                <a:latin typeface="Trebuchet MS"/>
                <a:cs typeface="Trebuchet MS"/>
              </a:rPr>
              <a:t>p</a:t>
            </a:r>
            <a:r>
              <a:rPr dirty="0" sz="500" spc="-5" b="1">
                <a:latin typeface="Trebuchet MS"/>
                <a:cs typeface="Trebuchet MS"/>
              </a:rPr>
              <a:t>e</a:t>
            </a:r>
            <a:r>
              <a:rPr dirty="0" sz="500" spc="-15" b="1">
                <a:latin typeface="Trebuchet MS"/>
                <a:cs typeface="Trebuchet MS"/>
              </a:rPr>
              <a:t>r</a:t>
            </a:r>
            <a:r>
              <a:rPr dirty="0" sz="500" b="1">
                <a:latin typeface="Trebuchet MS"/>
                <a:cs typeface="Trebuchet MS"/>
              </a:rPr>
              <a:t>s</a:t>
            </a:r>
            <a:r>
              <a:rPr dirty="0" sz="500" spc="-15" b="1">
                <a:latin typeface="Trebuchet MS"/>
                <a:cs typeface="Trebuchet MS"/>
              </a:rPr>
              <a:t>o</a:t>
            </a:r>
            <a:r>
              <a:rPr dirty="0" sz="500" b="1">
                <a:latin typeface="Trebuchet MS"/>
                <a:cs typeface="Trebuchet MS"/>
              </a:rPr>
              <a:t>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828019" y="5027575"/>
            <a:ext cx="521334" cy="521334"/>
          </a:xfrm>
          <a:prstGeom prst="rect">
            <a:avLst/>
          </a:prstGeom>
          <a:solidFill>
            <a:srgbClr val="9BECFC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 marL="20320" marR="11430">
              <a:lnSpc>
                <a:spcPct val="108000"/>
              </a:lnSpc>
              <a:spcBef>
                <a:spcPts val="45"/>
              </a:spcBef>
            </a:pPr>
            <a:r>
              <a:rPr dirty="0" sz="500" spc="-5" b="1">
                <a:latin typeface="Trebuchet MS"/>
                <a:cs typeface="Trebuchet MS"/>
              </a:rPr>
              <a:t>Provide all </a:t>
            </a:r>
            <a:r>
              <a:rPr dirty="0" sz="50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d</a:t>
            </a:r>
            <a:r>
              <a:rPr dirty="0" sz="500" b="1">
                <a:latin typeface="Trebuchet MS"/>
                <a:cs typeface="Trebuchet MS"/>
              </a:rPr>
              <a:t>o</a:t>
            </a:r>
            <a:r>
              <a:rPr dirty="0" sz="500" spc="5" b="1">
                <a:latin typeface="Trebuchet MS"/>
                <a:cs typeface="Trebuchet MS"/>
              </a:rPr>
              <a:t>c</a:t>
            </a:r>
            <a:r>
              <a:rPr dirty="0" sz="500" b="1">
                <a:latin typeface="Trebuchet MS"/>
                <a:cs typeface="Trebuchet MS"/>
              </a:rPr>
              <a:t>u</a:t>
            </a:r>
            <a:r>
              <a:rPr dirty="0" sz="500" spc="-15" b="1">
                <a:latin typeface="Trebuchet MS"/>
                <a:cs typeface="Trebuchet MS"/>
              </a:rPr>
              <a:t>m</a:t>
            </a:r>
            <a:r>
              <a:rPr dirty="0" sz="500" spc="-5" b="1">
                <a:latin typeface="Trebuchet MS"/>
                <a:cs typeface="Trebuchet MS"/>
              </a:rPr>
              <a:t>e</a:t>
            </a:r>
            <a:r>
              <a:rPr dirty="0" sz="500" b="1">
                <a:latin typeface="Trebuchet MS"/>
                <a:cs typeface="Trebuchet MS"/>
              </a:rPr>
              <a:t>nts</a:t>
            </a:r>
            <a:r>
              <a:rPr dirty="0" sz="500" spc="15" b="1">
                <a:latin typeface="Trebuchet MS"/>
                <a:cs typeface="Trebuchet MS"/>
              </a:rPr>
              <a:t> </a:t>
            </a:r>
            <a:r>
              <a:rPr dirty="0" sz="500" spc="-15" b="1">
                <a:latin typeface="Trebuchet MS"/>
                <a:cs typeface="Trebuchet MS"/>
              </a:rPr>
              <a:t>s</a:t>
            </a:r>
            <a:r>
              <a:rPr dirty="0" sz="500" b="1">
                <a:latin typeface="Trebuchet MS"/>
                <a:cs typeface="Trebuchet MS"/>
              </a:rPr>
              <a:t>u</a:t>
            </a:r>
            <a:r>
              <a:rPr dirty="0" sz="500" spc="-10" b="1">
                <a:latin typeface="Trebuchet MS"/>
                <a:cs typeface="Trebuchet MS"/>
              </a:rPr>
              <a:t>c</a:t>
            </a:r>
            <a:r>
              <a:rPr dirty="0" sz="500" b="1">
                <a:latin typeface="Trebuchet MS"/>
                <a:cs typeface="Trebuchet MS"/>
              </a:rPr>
              <a:t>h  </a:t>
            </a:r>
            <a:r>
              <a:rPr dirty="0" sz="500" spc="-5" b="1">
                <a:latin typeface="Trebuchet MS"/>
                <a:cs typeface="Trebuchet MS"/>
              </a:rPr>
              <a:t>as profiles, </a:t>
            </a:r>
            <a:r>
              <a:rPr dirty="0" sz="50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certificates etc </a:t>
            </a:r>
            <a:r>
              <a:rPr dirty="0" sz="500" b="1">
                <a:latin typeface="Trebuchet MS"/>
                <a:cs typeface="Trebuchet MS"/>
              </a:rPr>
              <a:t> to </a:t>
            </a:r>
            <a:r>
              <a:rPr dirty="0" sz="500" spc="-5" b="1">
                <a:latin typeface="Trebuchet MS"/>
                <a:cs typeface="Trebuchet MS"/>
              </a:rPr>
              <a:t>resource </a:t>
            </a:r>
            <a:r>
              <a:rPr dirty="0" sz="500" b="1">
                <a:latin typeface="Trebuchet MS"/>
                <a:cs typeface="Trebuchet MS"/>
              </a:rPr>
              <a:t> </a:t>
            </a:r>
            <a:r>
              <a:rPr dirty="0" sz="500" spc="-5" b="1">
                <a:latin typeface="Trebuchet MS"/>
                <a:cs typeface="Trebuchet MS"/>
              </a:rPr>
              <a:t>person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709659" y="5027575"/>
            <a:ext cx="521334" cy="521334"/>
          </a:xfrm>
          <a:prstGeom prst="rect">
            <a:avLst/>
          </a:prstGeom>
          <a:solidFill>
            <a:srgbClr val="9BECFC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26034" marR="18415" indent="1905">
              <a:lnSpc>
                <a:spcPct val="102299"/>
              </a:lnSpc>
              <a:spcBef>
                <a:spcPts val="300"/>
              </a:spcBef>
            </a:pPr>
            <a:r>
              <a:rPr dirty="0" sz="550" spc="-5" b="1">
                <a:latin typeface="Trebuchet MS"/>
                <a:cs typeface="Trebuchet MS"/>
              </a:rPr>
              <a:t>Communicate </a:t>
            </a:r>
            <a:r>
              <a:rPr dirty="0" sz="550" spc="-155" b="1">
                <a:latin typeface="Trebuchet MS"/>
                <a:cs typeface="Trebuchet MS"/>
              </a:rPr>
              <a:t> </a:t>
            </a:r>
            <a:r>
              <a:rPr dirty="0" sz="550" spc="-15" b="1">
                <a:latin typeface="Trebuchet MS"/>
                <a:cs typeface="Trebuchet MS"/>
              </a:rPr>
              <a:t>t</a:t>
            </a:r>
            <a:r>
              <a:rPr dirty="0" sz="550" spc="-30" b="1">
                <a:latin typeface="Trebuchet MS"/>
                <a:cs typeface="Trebuchet MS"/>
              </a:rPr>
              <a:t>o</a:t>
            </a:r>
            <a:r>
              <a:rPr dirty="0" sz="550" spc="-45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t</a:t>
            </a:r>
            <a:r>
              <a:rPr dirty="0" sz="550" spc="-20" b="1">
                <a:latin typeface="Trebuchet MS"/>
                <a:cs typeface="Trebuchet MS"/>
              </a:rPr>
              <a:t>h</a:t>
            </a:r>
            <a:r>
              <a:rPr dirty="0" sz="550" spc="-30" b="1">
                <a:latin typeface="Trebuchet MS"/>
                <a:cs typeface="Trebuchet MS"/>
              </a:rPr>
              <a:t>e</a:t>
            </a:r>
            <a:r>
              <a:rPr dirty="0" sz="550" spc="-35" b="1">
                <a:latin typeface="Trebuchet MS"/>
                <a:cs typeface="Trebuchet MS"/>
              </a:rPr>
              <a:t> </a:t>
            </a:r>
            <a:r>
              <a:rPr dirty="0" sz="550" spc="-15" b="1">
                <a:latin typeface="Trebuchet MS"/>
                <a:cs typeface="Trebuchet MS"/>
              </a:rPr>
              <a:t>res</a:t>
            </a:r>
            <a:r>
              <a:rPr dirty="0" sz="550" spc="-30" b="1">
                <a:latin typeface="Trebuchet MS"/>
                <a:cs typeface="Trebuchet MS"/>
              </a:rPr>
              <a:t>o</a:t>
            </a:r>
            <a:r>
              <a:rPr dirty="0" sz="550" spc="-15" b="1">
                <a:latin typeface="Trebuchet MS"/>
                <a:cs typeface="Trebuchet MS"/>
              </a:rPr>
              <a:t>u</a:t>
            </a:r>
            <a:r>
              <a:rPr dirty="0" sz="550" spc="-25" b="1">
                <a:latin typeface="Trebuchet MS"/>
                <a:cs typeface="Trebuchet MS"/>
              </a:rPr>
              <a:t>r</a:t>
            </a:r>
            <a:r>
              <a:rPr dirty="0" sz="550" spc="-10" b="1">
                <a:latin typeface="Trebuchet MS"/>
                <a:cs typeface="Trebuchet MS"/>
              </a:rPr>
              <a:t>c</a:t>
            </a:r>
            <a:r>
              <a:rPr dirty="0" sz="550" spc="-20" b="1">
                <a:latin typeface="Trebuchet MS"/>
                <a:cs typeface="Trebuchet MS"/>
              </a:rPr>
              <a:t>e  </a:t>
            </a:r>
            <a:r>
              <a:rPr dirty="0" sz="550" spc="-5" b="1">
                <a:latin typeface="Trebuchet MS"/>
                <a:cs typeface="Trebuchet MS"/>
              </a:rPr>
              <a:t>person </a:t>
            </a:r>
            <a:r>
              <a:rPr dirty="0" sz="550" b="1">
                <a:latin typeface="Trebuchet MS"/>
                <a:cs typeface="Trebuchet MS"/>
              </a:rPr>
              <a:t>on </a:t>
            </a:r>
            <a:r>
              <a:rPr dirty="0" sz="550" spc="5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available </a:t>
            </a:r>
            <a:r>
              <a:rPr dirty="0" sz="550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platform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228079" y="5026940"/>
            <a:ext cx="528320" cy="528320"/>
          </a:xfrm>
          <a:prstGeom prst="rect">
            <a:avLst/>
          </a:prstGeom>
          <a:solidFill>
            <a:srgbClr val="9BECFC"/>
          </a:solidFill>
        </p:spPr>
        <p:txBody>
          <a:bodyPr wrap="square" lIns="0" tIns="11430" rIns="0" bIns="0" rtlCol="0" vert="horz">
            <a:spAutoFit/>
          </a:bodyPr>
          <a:lstStyle/>
          <a:p>
            <a:pPr algn="ctr" marL="22225" marR="12700" indent="1270">
              <a:lnSpc>
                <a:spcPct val="106700"/>
              </a:lnSpc>
              <a:spcBef>
                <a:spcPts val="90"/>
              </a:spcBef>
            </a:pPr>
            <a:r>
              <a:rPr dirty="0" sz="600" spc="-5" b="1">
                <a:latin typeface="Trebuchet MS"/>
                <a:cs typeface="Trebuchet MS"/>
              </a:rPr>
              <a:t>1.Browse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5" b="1">
                <a:latin typeface="Trebuchet MS"/>
                <a:cs typeface="Trebuchet MS"/>
              </a:rPr>
              <a:t>several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5" b="1">
                <a:latin typeface="Trebuchet MS"/>
                <a:cs typeface="Trebuchet MS"/>
              </a:rPr>
              <a:t>websites.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5" b="1">
                <a:latin typeface="Trebuchet MS"/>
                <a:cs typeface="Trebuchet MS"/>
              </a:rPr>
              <a:t>2.Compare </a:t>
            </a:r>
            <a:r>
              <a:rPr dirty="0" sz="600" b="1">
                <a:latin typeface="Trebuchet MS"/>
                <a:cs typeface="Trebuchet MS"/>
              </a:rPr>
              <a:t> </a:t>
            </a:r>
            <a:r>
              <a:rPr dirty="0" sz="600" spc="-25" b="1">
                <a:latin typeface="Trebuchet MS"/>
                <a:cs typeface="Trebuchet MS"/>
              </a:rPr>
              <a:t>di</a:t>
            </a:r>
            <a:r>
              <a:rPr dirty="0" sz="600" spc="-10" b="1">
                <a:latin typeface="Trebuchet MS"/>
                <a:cs typeface="Trebuchet MS"/>
              </a:rPr>
              <a:t>f</a:t>
            </a:r>
            <a:r>
              <a:rPr dirty="0" sz="600" spc="-20" b="1">
                <a:latin typeface="Trebuchet MS"/>
                <a:cs typeface="Trebuchet MS"/>
              </a:rPr>
              <a:t>f</a:t>
            </a:r>
            <a:r>
              <a:rPr dirty="0" sz="600" spc="-25" b="1">
                <a:latin typeface="Trebuchet MS"/>
                <a:cs typeface="Trebuchet MS"/>
              </a:rPr>
              <a:t>e</a:t>
            </a:r>
            <a:r>
              <a:rPr dirty="0" sz="600" spc="-10" b="1">
                <a:latin typeface="Trebuchet MS"/>
                <a:cs typeface="Trebuchet MS"/>
              </a:rPr>
              <a:t>re</a:t>
            </a:r>
            <a:r>
              <a:rPr dirty="0" sz="600" spc="-20" b="1">
                <a:latin typeface="Trebuchet MS"/>
                <a:cs typeface="Trebuchet MS"/>
              </a:rPr>
              <a:t>n</a:t>
            </a:r>
            <a:r>
              <a:rPr dirty="0" sz="600" spc="-20" b="1">
                <a:latin typeface="Trebuchet MS"/>
                <a:cs typeface="Trebuchet MS"/>
              </a:rPr>
              <a:t>t</a:t>
            </a:r>
            <a:r>
              <a:rPr dirty="0" sz="600" spc="-35" b="1">
                <a:latin typeface="Trebuchet MS"/>
                <a:cs typeface="Trebuchet MS"/>
              </a:rPr>
              <a:t> </a:t>
            </a:r>
            <a:r>
              <a:rPr dirty="0" sz="600" spc="-10" b="1">
                <a:latin typeface="Trebuchet MS"/>
                <a:cs typeface="Trebuchet MS"/>
              </a:rPr>
              <a:t>r</a:t>
            </a:r>
            <a:r>
              <a:rPr dirty="0" sz="600" spc="-30" b="1">
                <a:latin typeface="Trebuchet MS"/>
                <a:cs typeface="Trebuchet MS"/>
              </a:rPr>
              <a:t>o</a:t>
            </a:r>
            <a:r>
              <a:rPr dirty="0" sz="600" spc="-10" b="1">
                <a:latin typeface="Trebuchet MS"/>
                <a:cs typeface="Trebuchet MS"/>
              </a:rPr>
              <a:t>l</a:t>
            </a:r>
            <a:r>
              <a:rPr dirty="0" sz="600" spc="-15" b="1">
                <a:latin typeface="Trebuchet MS"/>
                <a:cs typeface="Trebuchet MS"/>
              </a:rPr>
              <a:t>e</a:t>
            </a:r>
            <a:r>
              <a:rPr dirty="0" sz="600" spc="-25" b="1"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984625" y="5026940"/>
            <a:ext cx="546100" cy="546100"/>
          </a:xfrm>
          <a:prstGeom prst="rect">
            <a:avLst/>
          </a:prstGeom>
          <a:solidFill>
            <a:srgbClr val="9BECFC"/>
          </a:solidFill>
        </p:spPr>
        <p:txBody>
          <a:bodyPr wrap="square" lIns="0" tIns="39369" rIns="0" bIns="0" rtlCol="0" vert="horz">
            <a:spAutoFit/>
          </a:bodyPr>
          <a:lstStyle/>
          <a:p>
            <a:pPr algn="just" marL="41910" marR="33020" indent="8890">
              <a:lnSpc>
                <a:spcPct val="103800"/>
              </a:lnSpc>
              <a:spcBef>
                <a:spcPts val="309"/>
              </a:spcBef>
            </a:pPr>
            <a:r>
              <a:rPr dirty="0" sz="700" spc="-5" b="1">
                <a:latin typeface="Trebuchet MS"/>
                <a:cs typeface="Trebuchet MS"/>
              </a:rPr>
              <a:t>S</a:t>
            </a:r>
            <a:r>
              <a:rPr dirty="0" sz="700" spc="-10" b="1">
                <a:latin typeface="Trebuchet MS"/>
                <a:cs typeface="Trebuchet MS"/>
              </a:rPr>
              <a:t>e</a:t>
            </a:r>
            <a:r>
              <a:rPr dirty="0" sz="700" spc="-5" b="1">
                <a:latin typeface="Trebuchet MS"/>
                <a:cs typeface="Trebuchet MS"/>
              </a:rPr>
              <a:t>arch</a:t>
            </a:r>
            <a:r>
              <a:rPr dirty="0" sz="700" spc="-15" b="1">
                <a:latin typeface="Trebuchet MS"/>
                <a:cs typeface="Trebuchet MS"/>
              </a:rPr>
              <a:t> </a:t>
            </a:r>
            <a:r>
              <a:rPr dirty="0" sz="700" spc="5" b="1">
                <a:latin typeface="Trebuchet MS"/>
                <a:cs typeface="Trebuchet MS"/>
              </a:rPr>
              <a:t>t</a:t>
            </a:r>
            <a:r>
              <a:rPr dirty="0" sz="700" b="1">
                <a:latin typeface="Trebuchet MS"/>
                <a:cs typeface="Trebuchet MS"/>
              </a:rPr>
              <a:t>h</a:t>
            </a:r>
            <a:r>
              <a:rPr dirty="0" sz="700" spc="-5" b="1">
                <a:latin typeface="Trebuchet MS"/>
                <a:cs typeface="Trebuchet MS"/>
              </a:rPr>
              <a:t>e  </a:t>
            </a:r>
            <a:r>
              <a:rPr dirty="0" sz="700" spc="-20" b="1">
                <a:latin typeface="Trebuchet MS"/>
                <a:cs typeface="Trebuchet MS"/>
              </a:rPr>
              <a:t>s</a:t>
            </a:r>
            <a:r>
              <a:rPr dirty="0" sz="700" spc="-35" b="1">
                <a:latin typeface="Trebuchet MS"/>
                <a:cs typeface="Trebuchet MS"/>
              </a:rPr>
              <a:t>u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20" b="1">
                <a:latin typeface="Trebuchet MS"/>
                <a:cs typeface="Trebuchet MS"/>
              </a:rPr>
              <a:t>t</a:t>
            </a:r>
            <a:r>
              <a:rPr dirty="0" sz="700" spc="-30" b="1">
                <a:latin typeface="Trebuchet MS"/>
                <a:cs typeface="Trebuchet MS"/>
              </a:rPr>
              <a:t>a</a:t>
            </a:r>
            <a:r>
              <a:rPr dirty="0" sz="700" spc="-30" b="1">
                <a:latin typeface="Trebuchet MS"/>
                <a:cs typeface="Trebuchet MS"/>
              </a:rPr>
              <a:t>b</a:t>
            </a:r>
            <a:r>
              <a:rPr dirty="0" sz="700" spc="-10" b="1">
                <a:latin typeface="Trebuchet MS"/>
                <a:cs typeface="Trebuchet MS"/>
              </a:rPr>
              <a:t>l</a:t>
            </a:r>
            <a:r>
              <a:rPr dirty="0" sz="700" spc="-35" b="1">
                <a:latin typeface="Trebuchet MS"/>
                <a:cs typeface="Trebuchet MS"/>
              </a:rPr>
              <a:t>e</a:t>
            </a:r>
            <a:r>
              <a:rPr dirty="0" sz="700" spc="-10" b="1">
                <a:latin typeface="Trebuchet MS"/>
                <a:cs typeface="Trebuchet MS"/>
              </a:rPr>
              <a:t> </a:t>
            </a:r>
            <a:r>
              <a:rPr dirty="0" sz="700" spc="-25" b="1">
                <a:latin typeface="Trebuchet MS"/>
                <a:cs typeface="Trebuchet MS"/>
              </a:rPr>
              <a:t>j</a:t>
            </a:r>
            <a:r>
              <a:rPr dirty="0" sz="700" spc="-20" b="1">
                <a:latin typeface="Trebuchet MS"/>
                <a:cs typeface="Trebuchet MS"/>
              </a:rPr>
              <a:t>o</a:t>
            </a:r>
            <a:r>
              <a:rPr dirty="0" sz="700" spc="-25" b="1">
                <a:latin typeface="Trebuchet MS"/>
                <a:cs typeface="Trebuchet MS"/>
              </a:rPr>
              <a:t>b  </a:t>
            </a:r>
            <a:r>
              <a:rPr dirty="0" sz="700" spc="-5" b="1">
                <a:latin typeface="Trebuchet MS"/>
                <a:cs typeface="Trebuchet MS"/>
              </a:rPr>
              <a:t>role in the </a:t>
            </a:r>
            <a:r>
              <a:rPr dirty="0" sz="700" spc="-200" b="1">
                <a:latin typeface="Trebuchet MS"/>
                <a:cs typeface="Trebuchet MS"/>
              </a:rPr>
              <a:t> </a:t>
            </a:r>
            <a:r>
              <a:rPr dirty="0" sz="700" spc="-5" b="1">
                <a:latin typeface="Trebuchet MS"/>
                <a:cs typeface="Trebuchet MS"/>
              </a:rPr>
              <a:t>appl</a:t>
            </a:r>
            <a:r>
              <a:rPr dirty="0" sz="700" spc="-10" b="1">
                <a:latin typeface="Trebuchet MS"/>
                <a:cs typeface="Trebuchet MS"/>
              </a:rPr>
              <a:t>i</a:t>
            </a:r>
            <a:r>
              <a:rPr dirty="0" sz="700" spc="-5" b="1">
                <a:latin typeface="Trebuchet MS"/>
                <a:cs typeface="Trebuchet MS"/>
              </a:rPr>
              <a:t>cati</a:t>
            </a:r>
            <a:r>
              <a:rPr dirty="0" sz="700" spc="5" b="1">
                <a:latin typeface="Trebuchet MS"/>
                <a:cs typeface="Trebuchet MS"/>
              </a:rPr>
              <a:t>o</a:t>
            </a:r>
            <a:r>
              <a:rPr dirty="0" sz="700" spc="-5" b="1">
                <a:latin typeface="Trebuchet MS"/>
                <a:cs typeface="Trebuchet MS"/>
              </a:rPr>
              <a:t>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30425" y="5023130"/>
            <a:ext cx="550545" cy="550545"/>
          </a:xfrm>
          <a:prstGeom prst="rect">
            <a:avLst/>
          </a:prstGeom>
          <a:solidFill>
            <a:srgbClr val="9BECFC"/>
          </a:solidFill>
        </p:spPr>
        <p:txBody>
          <a:bodyPr wrap="square" lIns="0" tIns="1905" rIns="0" bIns="0" rtlCol="0" vert="horz">
            <a:spAutoFit/>
          </a:bodyPr>
          <a:lstStyle/>
          <a:p>
            <a:pPr algn="ctr" marL="24130" marR="14604">
              <a:lnSpc>
                <a:spcPct val="105800"/>
              </a:lnSpc>
              <a:spcBef>
                <a:spcPts val="15"/>
              </a:spcBef>
            </a:pPr>
            <a:r>
              <a:rPr dirty="0" sz="550" spc="-5" b="1">
                <a:latin typeface="Trebuchet MS"/>
                <a:cs typeface="Trebuchet MS"/>
              </a:rPr>
              <a:t>Ask</a:t>
            </a:r>
            <a:r>
              <a:rPr dirty="0" sz="550" spc="-35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friends</a:t>
            </a:r>
            <a:r>
              <a:rPr dirty="0" sz="550" spc="-35" b="1">
                <a:latin typeface="Trebuchet MS"/>
                <a:cs typeface="Trebuchet MS"/>
              </a:rPr>
              <a:t> </a:t>
            </a:r>
            <a:r>
              <a:rPr dirty="0" sz="550" b="1">
                <a:latin typeface="Trebuchet MS"/>
                <a:cs typeface="Trebuchet MS"/>
              </a:rPr>
              <a:t>and </a:t>
            </a:r>
            <a:r>
              <a:rPr dirty="0" sz="550" spc="-150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co-workers </a:t>
            </a:r>
            <a:r>
              <a:rPr dirty="0" sz="550" b="1">
                <a:latin typeface="Trebuchet MS"/>
                <a:cs typeface="Trebuchet MS"/>
              </a:rPr>
              <a:t> about </a:t>
            </a:r>
            <a:r>
              <a:rPr dirty="0" sz="550" spc="-5" b="1">
                <a:latin typeface="Trebuchet MS"/>
                <a:cs typeface="Trebuchet MS"/>
              </a:rPr>
              <a:t>the </a:t>
            </a:r>
            <a:r>
              <a:rPr dirty="0" sz="550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company </a:t>
            </a:r>
            <a:r>
              <a:rPr dirty="0" sz="550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according to </a:t>
            </a:r>
            <a:r>
              <a:rPr dirty="0" sz="550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our</a:t>
            </a:r>
            <a:r>
              <a:rPr dirty="0" sz="550" spc="-35" b="1">
                <a:latin typeface="Trebuchet MS"/>
                <a:cs typeface="Trebuchet MS"/>
              </a:rPr>
              <a:t> </a:t>
            </a:r>
            <a:r>
              <a:rPr dirty="0" sz="550" spc="-5" b="1">
                <a:latin typeface="Trebuchet MS"/>
                <a:cs typeface="Trebuchet MS"/>
              </a:rPr>
              <a:t>skills.</a:t>
            </a:r>
            <a:endParaRPr sz="550">
              <a:latin typeface="Trebuchet MS"/>
              <a:cs typeface="Trebuchet MS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79070" y="6021350"/>
            <a:ext cx="40640" cy="4150360"/>
            <a:chOff x="179070" y="6021350"/>
            <a:chExt cx="40640" cy="4150360"/>
          </a:xfrm>
        </p:grpSpPr>
        <p:sp>
          <p:nvSpPr>
            <p:cNvPr id="141" name="object 141"/>
            <p:cNvSpPr/>
            <p:nvPr/>
          </p:nvSpPr>
          <p:spPr>
            <a:xfrm>
              <a:off x="200025" y="6034050"/>
              <a:ext cx="0" cy="4126229"/>
            </a:xfrm>
            <a:custGeom>
              <a:avLst/>
              <a:gdLst/>
              <a:ahLst/>
              <a:cxnLst/>
              <a:rect l="l" t="t" r="r" b="b"/>
              <a:pathLst>
                <a:path w="0" h="4126229">
                  <a:moveTo>
                    <a:pt x="-5" y="202"/>
                  </a:moveTo>
                  <a:lnTo>
                    <a:pt x="-5" y="4126328"/>
                  </a:lnTo>
                </a:path>
              </a:pathLst>
            </a:custGeom>
            <a:ln w="10097">
              <a:solidFill>
                <a:srgbClr val="47AB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79070" y="6021350"/>
              <a:ext cx="40640" cy="4150360"/>
            </a:xfrm>
            <a:custGeom>
              <a:avLst/>
              <a:gdLst/>
              <a:ahLst/>
              <a:cxnLst/>
              <a:rect l="l" t="t" r="r" b="b"/>
              <a:pathLst>
                <a:path w="40639" h="4150359">
                  <a:moveTo>
                    <a:pt x="-4" y="4097119"/>
                  </a:moveTo>
                  <a:lnTo>
                    <a:pt x="20314" y="4150457"/>
                  </a:lnTo>
                  <a:lnTo>
                    <a:pt x="37973" y="4104104"/>
                  </a:lnTo>
                  <a:lnTo>
                    <a:pt x="12695" y="4104104"/>
                  </a:lnTo>
                  <a:lnTo>
                    <a:pt x="5710" y="4101564"/>
                  </a:lnTo>
                  <a:lnTo>
                    <a:pt x="-4" y="4097119"/>
                  </a:lnTo>
                  <a:close/>
                </a:path>
                <a:path w="40639" h="4150359">
                  <a:moveTo>
                    <a:pt x="40634" y="4097119"/>
                  </a:moveTo>
                  <a:lnTo>
                    <a:pt x="34919" y="4101564"/>
                  </a:lnTo>
                  <a:lnTo>
                    <a:pt x="27934" y="4104104"/>
                  </a:lnTo>
                  <a:lnTo>
                    <a:pt x="37973" y="4104104"/>
                  </a:lnTo>
                  <a:lnTo>
                    <a:pt x="40634" y="4097119"/>
                  </a:lnTo>
                  <a:close/>
                </a:path>
                <a:path w="40639" h="4150359">
                  <a:moveTo>
                    <a:pt x="20314" y="202"/>
                  </a:moveTo>
                  <a:lnTo>
                    <a:pt x="-4" y="52906"/>
                  </a:lnTo>
                  <a:lnTo>
                    <a:pt x="5710" y="49096"/>
                  </a:lnTo>
                  <a:lnTo>
                    <a:pt x="12695" y="46556"/>
                  </a:lnTo>
                  <a:lnTo>
                    <a:pt x="38186" y="46556"/>
                  </a:lnTo>
                  <a:lnTo>
                    <a:pt x="20314" y="202"/>
                  </a:lnTo>
                  <a:close/>
                </a:path>
                <a:path w="40639" h="4150359">
                  <a:moveTo>
                    <a:pt x="38186" y="46556"/>
                  </a:moveTo>
                  <a:lnTo>
                    <a:pt x="27934" y="46556"/>
                  </a:lnTo>
                  <a:lnTo>
                    <a:pt x="34919" y="49096"/>
                  </a:lnTo>
                  <a:lnTo>
                    <a:pt x="40634" y="52906"/>
                  </a:lnTo>
                  <a:lnTo>
                    <a:pt x="38186" y="46556"/>
                  </a:lnTo>
                  <a:close/>
                </a:path>
              </a:pathLst>
            </a:custGeom>
            <a:solidFill>
              <a:srgbClr val="47AB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/>
          <p:cNvSpPr/>
          <p:nvPr/>
        </p:nvSpPr>
        <p:spPr>
          <a:xfrm>
            <a:off x="19684" y="1837335"/>
            <a:ext cx="0" cy="7110095"/>
          </a:xfrm>
          <a:custGeom>
            <a:avLst/>
            <a:gdLst/>
            <a:ahLst/>
            <a:cxnLst/>
            <a:rect l="l" t="t" r="r" b="b"/>
            <a:pathLst>
              <a:path w="0" h="7110095">
                <a:moveTo>
                  <a:pt x="0" y="7110223"/>
                </a:moveTo>
                <a:lnTo>
                  <a:pt x="0" y="308"/>
                </a:lnTo>
              </a:path>
            </a:pathLst>
          </a:custGeom>
          <a:ln w="10097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16800194" y="2196110"/>
            <a:ext cx="2625090" cy="243840"/>
          </a:xfrm>
          <a:prstGeom prst="rect">
            <a:avLst/>
          </a:prstGeom>
          <a:solidFill>
            <a:srgbClr val="999999">
              <a:alpha val="19999"/>
            </a:srgbClr>
          </a:solidFill>
        </p:spPr>
        <p:txBody>
          <a:bodyPr wrap="square" lIns="0" tIns="32384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1100" spc="35" b="1">
                <a:latin typeface="Trebuchet MS"/>
                <a:cs typeface="Trebuchet MS"/>
              </a:rPr>
              <a:t>P</a:t>
            </a:r>
            <a:r>
              <a:rPr dirty="0" sz="1100" spc="30" b="1">
                <a:latin typeface="Trebuchet MS"/>
                <a:cs typeface="Trebuchet MS"/>
              </a:rPr>
              <a:t>R</a:t>
            </a:r>
            <a:r>
              <a:rPr dirty="0" sz="1100" spc="30" b="1">
                <a:latin typeface="Trebuchet MS"/>
                <a:cs typeface="Trebuchet MS"/>
              </a:rPr>
              <a:t>O</a:t>
            </a:r>
            <a:r>
              <a:rPr dirty="0" sz="1100" spc="30" b="1">
                <a:latin typeface="Trebuchet MS"/>
                <a:cs typeface="Trebuchet MS"/>
              </a:rPr>
              <a:t>J</a:t>
            </a:r>
            <a:r>
              <a:rPr dirty="0" sz="1100" spc="30" b="1">
                <a:latin typeface="Trebuchet MS"/>
                <a:cs typeface="Trebuchet MS"/>
              </a:rPr>
              <a:t>ECT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30" b="1">
                <a:latin typeface="Trebuchet MS"/>
                <a:cs typeface="Trebuchet MS"/>
              </a:rPr>
              <a:t>D</a:t>
            </a:r>
            <a:r>
              <a:rPr dirty="0" sz="1100" spc="20" b="1">
                <a:latin typeface="Trebuchet MS"/>
                <a:cs typeface="Trebuchet MS"/>
              </a:rPr>
              <a:t>E</a:t>
            </a:r>
            <a:r>
              <a:rPr dirty="0" sz="1100" spc="30" b="1">
                <a:latin typeface="Trebuchet MS"/>
                <a:cs typeface="Trebuchet MS"/>
              </a:rPr>
              <a:t>S</a:t>
            </a:r>
            <a:r>
              <a:rPr dirty="0" sz="1100" spc="20" b="1">
                <a:latin typeface="Trebuchet MS"/>
                <a:cs typeface="Trebuchet MS"/>
              </a:rPr>
              <a:t>IG</a:t>
            </a:r>
            <a:r>
              <a:rPr dirty="0" sz="1100" spc="35" b="1">
                <a:latin typeface="Trebuchet MS"/>
                <a:cs typeface="Trebuchet MS"/>
              </a:rPr>
              <a:t>N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20" b="1">
                <a:latin typeface="Trebuchet MS"/>
                <a:cs typeface="Trebuchet MS"/>
              </a:rPr>
              <a:t>PH</a:t>
            </a:r>
            <a:r>
              <a:rPr dirty="0" sz="1100" spc="40" b="1">
                <a:latin typeface="Trebuchet MS"/>
                <a:cs typeface="Trebuchet MS"/>
              </a:rPr>
              <a:t>A</a:t>
            </a:r>
            <a:r>
              <a:rPr dirty="0" sz="1100" spc="20" b="1">
                <a:latin typeface="Trebuchet MS"/>
                <a:cs typeface="Trebuchet MS"/>
              </a:rPr>
              <a:t>S</a:t>
            </a:r>
            <a:r>
              <a:rPr dirty="0" sz="1100" spc="30" b="1">
                <a:latin typeface="Trebuchet MS"/>
                <a:cs typeface="Trebuchet MS"/>
              </a:rPr>
              <a:t>E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15" b="1">
                <a:latin typeface="Trebuchet MS"/>
                <a:cs typeface="Trebuchet MS"/>
              </a:rPr>
              <a:t>II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56910" y="3955368"/>
            <a:ext cx="121285" cy="102171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 spc="35" b="1">
                <a:solidFill>
                  <a:srgbClr val="F9E458"/>
                </a:solidFill>
                <a:latin typeface="Trebuchet MS"/>
                <a:cs typeface="Trebuchet MS"/>
              </a:rPr>
              <a:t>CUSTOMER</a:t>
            </a:r>
            <a:r>
              <a:rPr dirty="0" sz="650" spc="5" b="1">
                <a:solidFill>
                  <a:srgbClr val="F9E458"/>
                </a:solidFill>
                <a:latin typeface="Trebuchet MS"/>
                <a:cs typeface="Trebuchet MS"/>
              </a:rPr>
              <a:t> </a:t>
            </a:r>
            <a:r>
              <a:rPr dirty="0" sz="650" spc="30" b="1">
                <a:solidFill>
                  <a:srgbClr val="F9E458"/>
                </a:solidFill>
                <a:latin typeface="Trebuchet MS"/>
                <a:cs typeface="Trebuchet MS"/>
              </a:rPr>
              <a:t>EXPERIENCE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349884" y="4017290"/>
            <a:ext cx="19098260" cy="852169"/>
            <a:chOff x="349884" y="4017290"/>
            <a:chExt cx="19098260" cy="852169"/>
          </a:xfrm>
        </p:grpSpPr>
        <p:sp>
          <p:nvSpPr>
            <p:cNvPr id="147" name="object 147"/>
            <p:cNvSpPr/>
            <p:nvPr/>
          </p:nvSpPr>
          <p:spPr>
            <a:xfrm>
              <a:off x="349884" y="4017290"/>
              <a:ext cx="19098260" cy="852169"/>
            </a:xfrm>
            <a:custGeom>
              <a:avLst/>
              <a:gdLst/>
              <a:ahLst/>
              <a:cxnLst/>
              <a:rect l="l" t="t" r="r" b="b"/>
              <a:pathLst>
                <a:path w="19098260" h="852170">
                  <a:moveTo>
                    <a:pt x="19097768" y="253"/>
                  </a:moveTo>
                  <a:lnTo>
                    <a:pt x="-8" y="253"/>
                  </a:lnTo>
                  <a:lnTo>
                    <a:pt x="-8" y="852401"/>
                  </a:lnTo>
                  <a:lnTo>
                    <a:pt x="19097768" y="852401"/>
                  </a:lnTo>
                  <a:lnTo>
                    <a:pt x="19097768" y="25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50562" y="4036593"/>
              <a:ext cx="122551" cy="15430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49708" y="4032783"/>
              <a:ext cx="121916" cy="15366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41257" y="4049292"/>
              <a:ext cx="113027" cy="142871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433221" y="4046117"/>
              <a:ext cx="122551" cy="15493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55665" y="4048022"/>
              <a:ext cx="130171" cy="16319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834930" y="4039768"/>
              <a:ext cx="129536" cy="163825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5978" y="4251217"/>
              <a:ext cx="675622" cy="440678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050389" y="4039768"/>
              <a:ext cx="129536" cy="163825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236638" y="4048022"/>
              <a:ext cx="130171" cy="163190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349884" y="4017290"/>
            <a:ext cx="19098260" cy="852169"/>
          </a:xfrm>
          <a:prstGeom prst="rect">
            <a:avLst/>
          </a:prstGeom>
          <a:ln w="4326">
            <a:solidFill>
              <a:srgbClr val="B1B1B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dirty="0" sz="550" spc="15" b="1">
                <a:solidFill>
                  <a:srgbClr val="424242"/>
                </a:solidFill>
                <a:latin typeface="Trebuchet MS"/>
                <a:cs typeface="Trebuchet MS"/>
              </a:rPr>
              <a:t>PHASE</a:t>
            </a:r>
            <a:endParaRPr sz="550">
              <a:latin typeface="Trebuchet MS"/>
              <a:cs typeface="Trebuchet MS"/>
            </a:endParaRPr>
          </a:p>
          <a:p>
            <a:pPr marL="88900" marR="18538825">
              <a:lnSpc>
                <a:spcPct val="110000"/>
              </a:lnSpc>
              <a:spcBef>
                <a:spcPts val="385"/>
              </a:spcBef>
            </a:pP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Wh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ar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350" spc="-2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g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h-le</a:t>
            </a:r>
            <a:r>
              <a:rPr dirty="0" sz="350" spc="-10">
                <a:solidFill>
                  <a:srgbClr val="424242"/>
                </a:solidFill>
                <a:latin typeface="Trebuchet MS"/>
                <a:cs typeface="Trebuchet MS"/>
              </a:rPr>
              <a:t>v</a:t>
            </a:r>
            <a:r>
              <a:rPr dirty="0" sz="350" spc="-1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l 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phases</a:t>
            </a:r>
            <a:r>
              <a:rPr dirty="0" sz="35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across</a:t>
            </a:r>
            <a:r>
              <a:rPr dirty="0" sz="3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 spc="5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35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customer</a:t>
            </a:r>
            <a:r>
              <a:rPr dirty="0" sz="350" spc="-2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350">
                <a:solidFill>
                  <a:srgbClr val="424242"/>
                </a:solidFill>
                <a:latin typeface="Trebuchet MS"/>
                <a:cs typeface="Trebuchet MS"/>
              </a:rPr>
              <a:t>journey?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827529" y="4315105"/>
            <a:ext cx="10271760" cy="379095"/>
            <a:chOff x="1827529" y="4315105"/>
            <a:chExt cx="10271760" cy="379095"/>
          </a:xfrm>
        </p:grpSpPr>
        <p:sp>
          <p:nvSpPr>
            <p:cNvPr id="159" name="object 159"/>
            <p:cNvSpPr/>
            <p:nvPr/>
          </p:nvSpPr>
          <p:spPr>
            <a:xfrm>
              <a:off x="10457548" y="4340771"/>
              <a:ext cx="1642110" cy="346075"/>
            </a:xfrm>
            <a:custGeom>
              <a:avLst/>
              <a:gdLst/>
              <a:ahLst/>
              <a:cxnLst/>
              <a:rect l="l" t="t" r="r" b="b"/>
              <a:pathLst>
                <a:path w="1642109" h="346075">
                  <a:moveTo>
                    <a:pt x="1641741" y="0"/>
                  </a:moveTo>
                  <a:lnTo>
                    <a:pt x="1609991" y="0"/>
                  </a:lnTo>
                  <a:lnTo>
                    <a:pt x="1609991" y="19050"/>
                  </a:lnTo>
                  <a:lnTo>
                    <a:pt x="1622374" y="19050"/>
                  </a:lnTo>
                  <a:lnTo>
                    <a:pt x="1622374" y="37833"/>
                  </a:lnTo>
                  <a:lnTo>
                    <a:pt x="1622374" y="307073"/>
                  </a:lnTo>
                  <a:lnTo>
                    <a:pt x="1622374" y="307581"/>
                  </a:lnTo>
                  <a:lnTo>
                    <a:pt x="19316" y="307581"/>
                  </a:lnTo>
                  <a:lnTo>
                    <a:pt x="19316" y="307352"/>
                  </a:lnTo>
                  <a:lnTo>
                    <a:pt x="38366" y="307352"/>
                  </a:lnTo>
                  <a:lnTo>
                    <a:pt x="38366" y="307073"/>
                  </a:lnTo>
                  <a:lnTo>
                    <a:pt x="1603641" y="307073"/>
                  </a:lnTo>
                  <a:lnTo>
                    <a:pt x="1622374" y="307073"/>
                  </a:lnTo>
                  <a:lnTo>
                    <a:pt x="1622374" y="37833"/>
                  </a:lnTo>
                  <a:lnTo>
                    <a:pt x="1603641" y="37833"/>
                  </a:lnTo>
                  <a:lnTo>
                    <a:pt x="1603641" y="300723"/>
                  </a:lnTo>
                  <a:lnTo>
                    <a:pt x="38366" y="300723"/>
                  </a:lnTo>
                  <a:lnTo>
                    <a:pt x="19316" y="300723"/>
                  </a:lnTo>
                  <a:lnTo>
                    <a:pt x="19316" y="19050"/>
                  </a:lnTo>
                  <a:lnTo>
                    <a:pt x="6616" y="19050"/>
                  </a:lnTo>
                  <a:lnTo>
                    <a:pt x="6616" y="0"/>
                  </a:lnTo>
                  <a:lnTo>
                    <a:pt x="266" y="0"/>
                  </a:lnTo>
                  <a:lnTo>
                    <a:pt x="266" y="19050"/>
                  </a:lnTo>
                  <a:lnTo>
                    <a:pt x="266" y="300723"/>
                  </a:lnTo>
                  <a:lnTo>
                    <a:pt x="266" y="326402"/>
                  </a:lnTo>
                  <a:lnTo>
                    <a:pt x="19050" y="326402"/>
                  </a:lnTo>
                  <a:lnTo>
                    <a:pt x="19050" y="326631"/>
                  </a:lnTo>
                  <a:lnTo>
                    <a:pt x="0" y="326631"/>
                  </a:lnTo>
                  <a:lnTo>
                    <a:pt x="0" y="345681"/>
                  </a:lnTo>
                  <a:lnTo>
                    <a:pt x="1641424" y="345681"/>
                  </a:lnTo>
                  <a:lnTo>
                    <a:pt x="1641424" y="326631"/>
                  </a:lnTo>
                  <a:lnTo>
                    <a:pt x="1622374" y="326631"/>
                  </a:lnTo>
                  <a:lnTo>
                    <a:pt x="1622374" y="326364"/>
                  </a:lnTo>
                  <a:lnTo>
                    <a:pt x="1641424" y="326364"/>
                  </a:lnTo>
                  <a:lnTo>
                    <a:pt x="1641424" y="19050"/>
                  </a:lnTo>
                  <a:lnTo>
                    <a:pt x="1641741" y="19050"/>
                  </a:lnTo>
                  <a:lnTo>
                    <a:pt x="1641741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0464164" y="4334155"/>
              <a:ext cx="1603375" cy="307340"/>
            </a:xfrm>
            <a:custGeom>
              <a:avLst/>
              <a:gdLst/>
              <a:ahLst/>
              <a:cxnLst/>
              <a:rect l="l" t="t" r="r" b="b"/>
              <a:pathLst>
                <a:path w="1603375" h="307339">
                  <a:moveTo>
                    <a:pt x="1603070" y="245"/>
                  </a:moveTo>
                  <a:lnTo>
                    <a:pt x="-264" y="245"/>
                  </a:lnTo>
                  <a:lnTo>
                    <a:pt x="-264" y="307577"/>
                  </a:lnTo>
                  <a:lnTo>
                    <a:pt x="1603070" y="307577"/>
                  </a:lnTo>
                  <a:lnTo>
                    <a:pt x="1603070" y="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0464164" y="4334155"/>
              <a:ext cx="1603375" cy="307340"/>
            </a:xfrm>
            <a:custGeom>
              <a:avLst/>
              <a:gdLst/>
              <a:ahLst/>
              <a:cxnLst/>
              <a:rect l="l" t="t" r="r" b="b"/>
              <a:pathLst>
                <a:path w="1603375" h="307339">
                  <a:moveTo>
                    <a:pt x="-264" y="307577"/>
                  </a:moveTo>
                  <a:lnTo>
                    <a:pt x="1603070" y="307577"/>
                  </a:lnTo>
                  <a:lnTo>
                    <a:pt x="1603070" y="245"/>
                  </a:lnTo>
                  <a:lnTo>
                    <a:pt x="-264" y="245"/>
                  </a:lnTo>
                  <a:lnTo>
                    <a:pt x="-264" y="307577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8075079" y="4340771"/>
              <a:ext cx="2009775" cy="346075"/>
            </a:xfrm>
            <a:custGeom>
              <a:avLst/>
              <a:gdLst/>
              <a:ahLst/>
              <a:cxnLst/>
              <a:rect l="l" t="t" r="r" b="b"/>
              <a:pathLst>
                <a:path w="2009775" h="346075">
                  <a:moveTo>
                    <a:pt x="2009355" y="0"/>
                  </a:moveTo>
                  <a:lnTo>
                    <a:pt x="1977605" y="0"/>
                  </a:lnTo>
                  <a:lnTo>
                    <a:pt x="1977605" y="19050"/>
                  </a:lnTo>
                  <a:lnTo>
                    <a:pt x="1990039" y="19050"/>
                  </a:lnTo>
                  <a:lnTo>
                    <a:pt x="1990039" y="37833"/>
                  </a:lnTo>
                  <a:lnTo>
                    <a:pt x="1990039" y="307073"/>
                  </a:lnTo>
                  <a:lnTo>
                    <a:pt x="1990039" y="307581"/>
                  </a:lnTo>
                  <a:lnTo>
                    <a:pt x="19265" y="307581"/>
                  </a:lnTo>
                  <a:lnTo>
                    <a:pt x="19265" y="307352"/>
                  </a:lnTo>
                  <a:lnTo>
                    <a:pt x="38315" y="307352"/>
                  </a:lnTo>
                  <a:lnTo>
                    <a:pt x="38315" y="307073"/>
                  </a:lnTo>
                  <a:lnTo>
                    <a:pt x="1971255" y="307073"/>
                  </a:lnTo>
                  <a:lnTo>
                    <a:pt x="1990039" y="307073"/>
                  </a:lnTo>
                  <a:lnTo>
                    <a:pt x="1990039" y="37833"/>
                  </a:lnTo>
                  <a:lnTo>
                    <a:pt x="1971255" y="37833"/>
                  </a:lnTo>
                  <a:lnTo>
                    <a:pt x="1971255" y="300723"/>
                  </a:lnTo>
                  <a:lnTo>
                    <a:pt x="38315" y="300723"/>
                  </a:lnTo>
                  <a:lnTo>
                    <a:pt x="19265" y="300723"/>
                  </a:lnTo>
                  <a:lnTo>
                    <a:pt x="19265" y="19050"/>
                  </a:lnTo>
                  <a:lnTo>
                    <a:pt x="6565" y="19050"/>
                  </a:lnTo>
                  <a:lnTo>
                    <a:pt x="6565" y="0"/>
                  </a:lnTo>
                  <a:lnTo>
                    <a:pt x="215" y="0"/>
                  </a:lnTo>
                  <a:lnTo>
                    <a:pt x="215" y="19050"/>
                  </a:lnTo>
                  <a:lnTo>
                    <a:pt x="215" y="300723"/>
                  </a:lnTo>
                  <a:lnTo>
                    <a:pt x="215" y="326402"/>
                  </a:lnTo>
                  <a:lnTo>
                    <a:pt x="19050" y="326402"/>
                  </a:lnTo>
                  <a:lnTo>
                    <a:pt x="19050" y="326631"/>
                  </a:lnTo>
                  <a:lnTo>
                    <a:pt x="0" y="326631"/>
                  </a:lnTo>
                  <a:lnTo>
                    <a:pt x="0" y="345681"/>
                  </a:lnTo>
                  <a:lnTo>
                    <a:pt x="2009089" y="345681"/>
                  </a:lnTo>
                  <a:lnTo>
                    <a:pt x="2009089" y="326631"/>
                  </a:lnTo>
                  <a:lnTo>
                    <a:pt x="1990039" y="326631"/>
                  </a:lnTo>
                  <a:lnTo>
                    <a:pt x="1990039" y="326364"/>
                  </a:lnTo>
                  <a:lnTo>
                    <a:pt x="2009089" y="326364"/>
                  </a:lnTo>
                  <a:lnTo>
                    <a:pt x="2009089" y="19050"/>
                  </a:lnTo>
                  <a:lnTo>
                    <a:pt x="2009355" y="19050"/>
                  </a:lnTo>
                  <a:lnTo>
                    <a:pt x="2009355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8081645" y="4334155"/>
              <a:ext cx="1971039" cy="307340"/>
            </a:xfrm>
            <a:custGeom>
              <a:avLst/>
              <a:gdLst/>
              <a:ahLst/>
              <a:cxnLst/>
              <a:rect l="l" t="t" r="r" b="b"/>
              <a:pathLst>
                <a:path w="1971040" h="307339">
                  <a:moveTo>
                    <a:pt x="1970785" y="245"/>
                  </a:moveTo>
                  <a:lnTo>
                    <a:pt x="-204" y="245"/>
                  </a:lnTo>
                  <a:lnTo>
                    <a:pt x="-204" y="307577"/>
                  </a:lnTo>
                  <a:lnTo>
                    <a:pt x="1970785" y="307577"/>
                  </a:lnTo>
                  <a:lnTo>
                    <a:pt x="1970785" y="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8081645" y="4334155"/>
              <a:ext cx="1971039" cy="307340"/>
            </a:xfrm>
            <a:custGeom>
              <a:avLst/>
              <a:gdLst/>
              <a:ahLst/>
              <a:cxnLst/>
              <a:rect l="l" t="t" r="r" b="b"/>
              <a:pathLst>
                <a:path w="1971040" h="307339">
                  <a:moveTo>
                    <a:pt x="-204" y="307577"/>
                  </a:moveTo>
                  <a:lnTo>
                    <a:pt x="1970785" y="307577"/>
                  </a:lnTo>
                  <a:lnTo>
                    <a:pt x="1970785" y="245"/>
                  </a:lnTo>
                  <a:lnTo>
                    <a:pt x="-204" y="245"/>
                  </a:lnTo>
                  <a:lnTo>
                    <a:pt x="-204" y="307577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3498761" y="4347121"/>
              <a:ext cx="1703070" cy="347345"/>
            </a:xfrm>
            <a:custGeom>
              <a:avLst/>
              <a:gdLst/>
              <a:ahLst/>
              <a:cxnLst/>
              <a:rect l="l" t="t" r="r" b="b"/>
              <a:pathLst>
                <a:path w="1703070" h="347345">
                  <a:moveTo>
                    <a:pt x="1702384" y="19672"/>
                  </a:moveTo>
                  <a:lnTo>
                    <a:pt x="1683334" y="19672"/>
                  </a:lnTo>
                  <a:lnTo>
                    <a:pt x="1683334" y="38468"/>
                  </a:lnTo>
                  <a:lnTo>
                    <a:pt x="1683334" y="308343"/>
                  </a:lnTo>
                  <a:lnTo>
                    <a:pt x="1683334" y="308851"/>
                  </a:lnTo>
                  <a:lnTo>
                    <a:pt x="19138" y="308851"/>
                  </a:lnTo>
                  <a:lnTo>
                    <a:pt x="19138" y="308622"/>
                  </a:lnTo>
                  <a:lnTo>
                    <a:pt x="38188" y="308622"/>
                  </a:lnTo>
                  <a:lnTo>
                    <a:pt x="38188" y="308343"/>
                  </a:lnTo>
                  <a:lnTo>
                    <a:pt x="1664423" y="308343"/>
                  </a:lnTo>
                  <a:lnTo>
                    <a:pt x="1683334" y="308343"/>
                  </a:lnTo>
                  <a:lnTo>
                    <a:pt x="1683334" y="38468"/>
                  </a:lnTo>
                  <a:lnTo>
                    <a:pt x="1664423" y="38468"/>
                  </a:lnTo>
                  <a:lnTo>
                    <a:pt x="1664423" y="301993"/>
                  </a:lnTo>
                  <a:lnTo>
                    <a:pt x="38188" y="301993"/>
                  </a:lnTo>
                  <a:lnTo>
                    <a:pt x="19138" y="301993"/>
                  </a:lnTo>
                  <a:lnTo>
                    <a:pt x="19138" y="19050"/>
                  </a:lnTo>
                  <a:lnTo>
                    <a:pt x="6438" y="19050"/>
                  </a:lnTo>
                  <a:lnTo>
                    <a:pt x="6438" y="0"/>
                  </a:lnTo>
                  <a:lnTo>
                    <a:pt x="88" y="0"/>
                  </a:lnTo>
                  <a:lnTo>
                    <a:pt x="88" y="19050"/>
                  </a:lnTo>
                  <a:lnTo>
                    <a:pt x="88" y="301993"/>
                  </a:lnTo>
                  <a:lnTo>
                    <a:pt x="88" y="327672"/>
                  </a:lnTo>
                  <a:lnTo>
                    <a:pt x="19050" y="327672"/>
                  </a:lnTo>
                  <a:lnTo>
                    <a:pt x="19050" y="327901"/>
                  </a:lnTo>
                  <a:lnTo>
                    <a:pt x="0" y="327901"/>
                  </a:lnTo>
                  <a:lnTo>
                    <a:pt x="0" y="346951"/>
                  </a:lnTo>
                  <a:lnTo>
                    <a:pt x="1702384" y="346951"/>
                  </a:lnTo>
                  <a:lnTo>
                    <a:pt x="1702384" y="327901"/>
                  </a:lnTo>
                  <a:lnTo>
                    <a:pt x="1683334" y="327901"/>
                  </a:lnTo>
                  <a:lnTo>
                    <a:pt x="1683334" y="327634"/>
                  </a:lnTo>
                  <a:lnTo>
                    <a:pt x="1702384" y="327634"/>
                  </a:lnTo>
                  <a:lnTo>
                    <a:pt x="1702384" y="19672"/>
                  </a:lnTo>
                  <a:close/>
                </a:path>
                <a:path w="1703070" h="347345">
                  <a:moveTo>
                    <a:pt x="1702523" y="0"/>
                  </a:moveTo>
                  <a:lnTo>
                    <a:pt x="1670773" y="0"/>
                  </a:lnTo>
                  <a:lnTo>
                    <a:pt x="1670773" y="19050"/>
                  </a:lnTo>
                  <a:lnTo>
                    <a:pt x="1702523" y="19050"/>
                  </a:lnTo>
                  <a:lnTo>
                    <a:pt x="1702523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3505200" y="4341140"/>
              <a:ext cx="1664335" cy="307975"/>
            </a:xfrm>
            <a:custGeom>
              <a:avLst/>
              <a:gdLst/>
              <a:ahLst/>
              <a:cxnLst/>
              <a:rect l="l" t="t" r="r" b="b"/>
              <a:pathLst>
                <a:path w="1664335" h="307975">
                  <a:moveTo>
                    <a:pt x="1664204" y="245"/>
                  </a:moveTo>
                  <a:lnTo>
                    <a:pt x="-88" y="245"/>
                  </a:lnTo>
                  <a:lnTo>
                    <a:pt x="-88" y="308212"/>
                  </a:lnTo>
                  <a:lnTo>
                    <a:pt x="1664204" y="308212"/>
                  </a:lnTo>
                  <a:lnTo>
                    <a:pt x="1664204" y="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3505200" y="4341140"/>
              <a:ext cx="1664335" cy="307975"/>
            </a:xfrm>
            <a:custGeom>
              <a:avLst/>
              <a:gdLst/>
              <a:ahLst/>
              <a:cxnLst/>
              <a:rect l="l" t="t" r="r" b="b"/>
              <a:pathLst>
                <a:path w="1664335" h="307975">
                  <a:moveTo>
                    <a:pt x="-88" y="308212"/>
                  </a:moveTo>
                  <a:lnTo>
                    <a:pt x="1664204" y="308212"/>
                  </a:lnTo>
                  <a:lnTo>
                    <a:pt x="1664204" y="245"/>
                  </a:lnTo>
                  <a:lnTo>
                    <a:pt x="-88" y="245"/>
                  </a:lnTo>
                  <a:lnTo>
                    <a:pt x="-88" y="308212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840179" y="4347121"/>
              <a:ext cx="1351915" cy="347345"/>
            </a:xfrm>
            <a:custGeom>
              <a:avLst/>
              <a:gdLst/>
              <a:ahLst/>
              <a:cxnLst/>
              <a:rect l="l" t="t" r="r" b="b"/>
              <a:pathLst>
                <a:path w="1351914" h="347345">
                  <a:moveTo>
                    <a:pt x="1351241" y="19672"/>
                  </a:moveTo>
                  <a:lnTo>
                    <a:pt x="1332191" y="19672"/>
                  </a:lnTo>
                  <a:lnTo>
                    <a:pt x="1332191" y="38468"/>
                  </a:lnTo>
                  <a:lnTo>
                    <a:pt x="1332191" y="308343"/>
                  </a:lnTo>
                  <a:lnTo>
                    <a:pt x="1332191" y="308851"/>
                  </a:lnTo>
                  <a:lnTo>
                    <a:pt x="19100" y="308851"/>
                  </a:lnTo>
                  <a:lnTo>
                    <a:pt x="19100" y="308622"/>
                  </a:lnTo>
                  <a:lnTo>
                    <a:pt x="38150" y="308622"/>
                  </a:lnTo>
                  <a:lnTo>
                    <a:pt x="38150" y="308343"/>
                  </a:lnTo>
                  <a:lnTo>
                    <a:pt x="1313230" y="308343"/>
                  </a:lnTo>
                  <a:lnTo>
                    <a:pt x="1332191" y="308343"/>
                  </a:lnTo>
                  <a:lnTo>
                    <a:pt x="1332191" y="38468"/>
                  </a:lnTo>
                  <a:lnTo>
                    <a:pt x="1313230" y="38468"/>
                  </a:lnTo>
                  <a:lnTo>
                    <a:pt x="1313230" y="301993"/>
                  </a:lnTo>
                  <a:lnTo>
                    <a:pt x="38150" y="301993"/>
                  </a:lnTo>
                  <a:lnTo>
                    <a:pt x="19100" y="301993"/>
                  </a:lnTo>
                  <a:lnTo>
                    <a:pt x="19100" y="19050"/>
                  </a:lnTo>
                  <a:lnTo>
                    <a:pt x="6400" y="19050"/>
                  </a:lnTo>
                  <a:lnTo>
                    <a:pt x="6400" y="0"/>
                  </a:lnTo>
                  <a:lnTo>
                    <a:pt x="50" y="0"/>
                  </a:lnTo>
                  <a:lnTo>
                    <a:pt x="50" y="19050"/>
                  </a:lnTo>
                  <a:lnTo>
                    <a:pt x="50" y="301993"/>
                  </a:lnTo>
                  <a:lnTo>
                    <a:pt x="50" y="327672"/>
                  </a:lnTo>
                  <a:lnTo>
                    <a:pt x="19050" y="327672"/>
                  </a:lnTo>
                  <a:lnTo>
                    <a:pt x="19050" y="327901"/>
                  </a:lnTo>
                  <a:lnTo>
                    <a:pt x="0" y="327901"/>
                  </a:lnTo>
                  <a:lnTo>
                    <a:pt x="0" y="346951"/>
                  </a:lnTo>
                  <a:lnTo>
                    <a:pt x="1351241" y="346951"/>
                  </a:lnTo>
                  <a:lnTo>
                    <a:pt x="1351241" y="327901"/>
                  </a:lnTo>
                  <a:lnTo>
                    <a:pt x="1332191" y="327901"/>
                  </a:lnTo>
                  <a:lnTo>
                    <a:pt x="1332191" y="327634"/>
                  </a:lnTo>
                  <a:lnTo>
                    <a:pt x="1351241" y="327634"/>
                  </a:lnTo>
                  <a:lnTo>
                    <a:pt x="1351241" y="19672"/>
                  </a:lnTo>
                  <a:close/>
                </a:path>
                <a:path w="1351914" h="347345">
                  <a:moveTo>
                    <a:pt x="1351330" y="0"/>
                  </a:moveTo>
                  <a:lnTo>
                    <a:pt x="1319580" y="0"/>
                  </a:lnTo>
                  <a:lnTo>
                    <a:pt x="1319580" y="19050"/>
                  </a:lnTo>
                  <a:lnTo>
                    <a:pt x="1351330" y="19050"/>
                  </a:lnTo>
                  <a:lnTo>
                    <a:pt x="1351330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846579" y="4341140"/>
              <a:ext cx="1313180" cy="307975"/>
            </a:xfrm>
            <a:custGeom>
              <a:avLst/>
              <a:gdLst/>
              <a:ahLst/>
              <a:cxnLst/>
              <a:rect l="l" t="t" r="r" b="b"/>
              <a:pathLst>
                <a:path w="1313180" h="307975">
                  <a:moveTo>
                    <a:pt x="1313100" y="245"/>
                  </a:moveTo>
                  <a:lnTo>
                    <a:pt x="-46" y="245"/>
                  </a:lnTo>
                  <a:lnTo>
                    <a:pt x="-46" y="308212"/>
                  </a:lnTo>
                  <a:lnTo>
                    <a:pt x="1313100" y="308212"/>
                  </a:lnTo>
                  <a:lnTo>
                    <a:pt x="1313100" y="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846579" y="4341140"/>
              <a:ext cx="1313180" cy="307975"/>
            </a:xfrm>
            <a:custGeom>
              <a:avLst/>
              <a:gdLst/>
              <a:ahLst/>
              <a:cxnLst/>
              <a:rect l="l" t="t" r="r" b="b"/>
              <a:pathLst>
                <a:path w="1313180" h="307975">
                  <a:moveTo>
                    <a:pt x="-46" y="308212"/>
                  </a:moveTo>
                  <a:lnTo>
                    <a:pt x="1313100" y="308212"/>
                  </a:lnTo>
                  <a:lnTo>
                    <a:pt x="1313100" y="245"/>
                  </a:lnTo>
                  <a:lnTo>
                    <a:pt x="-46" y="245"/>
                  </a:lnTo>
                  <a:lnTo>
                    <a:pt x="-46" y="308212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/>
          <p:cNvSpPr txBox="1"/>
          <p:nvPr/>
        </p:nvSpPr>
        <p:spPr>
          <a:xfrm>
            <a:off x="1859279" y="4379992"/>
            <a:ext cx="10201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  <a:tabLst>
                <a:tab pos="1692910" algn="l"/>
                <a:tab pos="6257290" algn="l"/>
                <a:tab pos="8641080" algn="l"/>
              </a:tabLst>
            </a:pPr>
            <a:r>
              <a:rPr dirty="0" sz="1100" spc="60" b="1" i="1">
                <a:solidFill>
                  <a:srgbClr val="AA35DB"/>
                </a:solidFill>
                <a:latin typeface="Trebuchet MS"/>
                <a:cs typeface="Trebuchet MS"/>
              </a:rPr>
              <a:t>AWARNESS	</a:t>
            </a:r>
            <a:r>
              <a:rPr dirty="0" sz="1100" spc="30" b="1" i="1">
                <a:solidFill>
                  <a:srgbClr val="AA35DB"/>
                </a:solidFill>
                <a:latin typeface="Trebuchet MS"/>
                <a:cs typeface="Trebuchet MS"/>
              </a:rPr>
              <a:t>RESEARCH	</a:t>
            </a:r>
            <a:r>
              <a:rPr dirty="0" baseline="2525" sz="1650" spc="37" b="1" i="1">
                <a:solidFill>
                  <a:srgbClr val="AA35DB"/>
                </a:solidFill>
                <a:latin typeface="Trebuchet MS"/>
                <a:cs typeface="Trebuchet MS"/>
              </a:rPr>
              <a:t>1STCOMMUNICATION	</a:t>
            </a:r>
            <a:r>
              <a:rPr dirty="0" baseline="2525" sz="1650" spc="44" b="1" i="1">
                <a:solidFill>
                  <a:srgbClr val="AA35DB"/>
                </a:solidFill>
                <a:latin typeface="Trebuchet MS"/>
                <a:cs typeface="Trebuchet MS"/>
              </a:rPr>
              <a:t>DOCUMENTS</a:t>
            </a:r>
            <a:endParaRPr baseline="2525" sz="1650">
              <a:latin typeface="Trebuchet MS"/>
              <a:cs typeface="Trebuchet MS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5633720" y="4283355"/>
            <a:ext cx="13578205" cy="377825"/>
            <a:chOff x="5633720" y="4283355"/>
            <a:chExt cx="13578205" cy="377825"/>
          </a:xfrm>
        </p:grpSpPr>
        <p:sp>
          <p:nvSpPr>
            <p:cNvPr id="173" name="object 173"/>
            <p:cNvSpPr/>
            <p:nvPr/>
          </p:nvSpPr>
          <p:spPr>
            <a:xfrm>
              <a:off x="16924858" y="4309021"/>
              <a:ext cx="2287270" cy="346075"/>
            </a:xfrm>
            <a:custGeom>
              <a:avLst/>
              <a:gdLst/>
              <a:ahLst/>
              <a:cxnLst/>
              <a:rect l="l" t="t" r="r" b="b"/>
              <a:pathLst>
                <a:path w="2287269" h="346075">
                  <a:moveTo>
                    <a:pt x="2287066" y="0"/>
                  </a:moveTo>
                  <a:lnTo>
                    <a:pt x="2255316" y="0"/>
                  </a:lnTo>
                  <a:lnTo>
                    <a:pt x="2255316" y="19050"/>
                  </a:lnTo>
                  <a:lnTo>
                    <a:pt x="2267521" y="19050"/>
                  </a:lnTo>
                  <a:lnTo>
                    <a:pt x="2267521" y="37833"/>
                  </a:lnTo>
                  <a:lnTo>
                    <a:pt x="2248966" y="37833"/>
                  </a:lnTo>
                  <a:lnTo>
                    <a:pt x="2248966" y="301358"/>
                  </a:lnTo>
                  <a:lnTo>
                    <a:pt x="38531" y="301358"/>
                  </a:lnTo>
                  <a:lnTo>
                    <a:pt x="38531" y="307352"/>
                  </a:lnTo>
                  <a:lnTo>
                    <a:pt x="38531" y="307581"/>
                  </a:lnTo>
                  <a:lnTo>
                    <a:pt x="19481" y="307581"/>
                  </a:lnTo>
                  <a:lnTo>
                    <a:pt x="19481" y="307352"/>
                  </a:lnTo>
                  <a:lnTo>
                    <a:pt x="38531" y="307352"/>
                  </a:lnTo>
                  <a:lnTo>
                    <a:pt x="38531" y="301358"/>
                  </a:lnTo>
                  <a:lnTo>
                    <a:pt x="19481" y="301358"/>
                  </a:lnTo>
                  <a:lnTo>
                    <a:pt x="19481" y="19050"/>
                  </a:lnTo>
                  <a:lnTo>
                    <a:pt x="6781" y="19050"/>
                  </a:lnTo>
                  <a:lnTo>
                    <a:pt x="6781" y="0"/>
                  </a:lnTo>
                  <a:lnTo>
                    <a:pt x="431" y="0"/>
                  </a:lnTo>
                  <a:lnTo>
                    <a:pt x="431" y="19050"/>
                  </a:lnTo>
                  <a:lnTo>
                    <a:pt x="431" y="301358"/>
                  </a:lnTo>
                  <a:lnTo>
                    <a:pt x="431" y="326402"/>
                  </a:lnTo>
                  <a:lnTo>
                    <a:pt x="19050" y="326402"/>
                  </a:lnTo>
                  <a:lnTo>
                    <a:pt x="19050" y="326631"/>
                  </a:lnTo>
                  <a:lnTo>
                    <a:pt x="0" y="326631"/>
                  </a:lnTo>
                  <a:lnTo>
                    <a:pt x="0" y="345681"/>
                  </a:lnTo>
                  <a:lnTo>
                    <a:pt x="2286571" y="345681"/>
                  </a:lnTo>
                  <a:lnTo>
                    <a:pt x="2286571" y="326999"/>
                  </a:lnTo>
                  <a:lnTo>
                    <a:pt x="2286571" y="326631"/>
                  </a:lnTo>
                  <a:lnTo>
                    <a:pt x="2286571" y="19050"/>
                  </a:lnTo>
                  <a:lnTo>
                    <a:pt x="2287066" y="19050"/>
                  </a:lnTo>
                  <a:lnTo>
                    <a:pt x="2287066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6931639" y="4302405"/>
              <a:ext cx="2248535" cy="307975"/>
            </a:xfrm>
            <a:custGeom>
              <a:avLst/>
              <a:gdLst/>
              <a:ahLst/>
              <a:cxnLst/>
              <a:rect l="l" t="t" r="r" b="b"/>
              <a:pathLst>
                <a:path w="2248534" h="307975">
                  <a:moveTo>
                    <a:pt x="2248050" y="246"/>
                  </a:moveTo>
                  <a:lnTo>
                    <a:pt x="-427" y="246"/>
                  </a:lnTo>
                  <a:lnTo>
                    <a:pt x="-427" y="308213"/>
                  </a:lnTo>
                  <a:lnTo>
                    <a:pt x="2248050" y="308213"/>
                  </a:lnTo>
                  <a:lnTo>
                    <a:pt x="2248050" y="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6931639" y="4302405"/>
              <a:ext cx="2248535" cy="307975"/>
            </a:xfrm>
            <a:custGeom>
              <a:avLst/>
              <a:gdLst/>
              <a:ahLst/>
              <a:cxnLst/>
              <a:rect l="l" t="t" r="r" b="b"/>
              <a:pathLst>
                <a:path w="2248534" h="307975">
                  <a:moveTo>
                    <a:pt x="-427" y="308213"/>
                  </a:moveTo>
                  <a:lnTo>
                    <a:pt x="2248050" y="308213"/>
                  </a:lnTo>
                  <a:lnTo>
                    <a:pt x="2248050" y="246"/>
                  </a:lnTo>
                  <a:lnTo>
                    <a:pt x="-427" y="246"/>
                  </a:lnTo>
                  <a:lnTo>
                    <a:pt x="-427" y="308213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2427903" y="4310291"/>
              <a:ext cx="1882775" cy="347345"/>
            </a:xfrm>
            <a:custGeom>
              <a:avLst/>
              <a:gdLst/>
              <a:ahLst/>
              <a:cxnLst/>
              <a:rect l="l" t="t" r="r" b="b"/>
              <a:pathLst>
                <a:path w="1882775" h="347345">
                  <a:moveTo>
                    <a:pt x="1882089" y="19672"/>
                  </a:moveTo>
                  <a:lnTo>
                    <a:pt x="1863039" y="19672"/>
                  </a:lnTo>
                  <a:lnTo>
                    <a:pt x="1863039" y="38468"/>
                  </a:lnTo>
                  <a:lnTo>
                    <a:pt x="1863039" y="308343"/>
                  </a:lnTo>
                  <a:lnTo>
                    <a:pt x="1863039" y="308851"/>
                  </a:lnTo>
                  <a:lnTo>
                    <a:pt x="19367" y="308851"/>
                  </a:lnTo>
                  <a:lnTo>
                    <a:pt x="19367" y="308622"/>
                  </a:lnTo>
                  <a:lnTo>
                    <a:pt x="38417" y="308622"/>
                  </a:lnTo>
                  <a:lnTo>
                    <a:pt x="38417" y="308343"/>
                  </a:lnTo>
                  <a:lnTo>
                    <a:pt x="1844357" y="308343"/>
                  </a:lnTo>
                  <a:lnTo>
                    <a:pt x="1863039" y="308343"/>
                  </a:lnTo>
                  <a:lnTo>
                    <a:pt x="1863039" y="38468"/>
                  </a:lnTo>
                  <a:lnTo>
                    <a:pt x="1844357" y="38468"/>
                  </a:lnTo>
                  <a:lnTo>
                    <a:pt x="1844357" y="301993"/>
                  </a:lnTo>
                  <a:lnTo>
                    <a:pt x="38417" y="301993"/>
                  </a:lnTo>
                  <a:lnTo>
                    <a:pt x="19367" y="301993"/>
                  </a:lnTo>
                  <a:lnTo>
                    <a:pt x="19367" y="19050"/>
                  </a:lnTo>
                  <a:lnTo>
                    <a:pt x="6667" y="19050"/>
                  </a:lnTo>
                  <a:lnTo>
                    <a:pt x="6667" y="0"/>
                  </a:lnTo>
                  <a:lnTo>
                    <a:pt x="317" y="0"/>
                  </a:lnTo>
                  <a:lnTo>
                    <a:pt x="317" y="19050"/>
                  </a:lnTo>
                  <a:lnTo>
                    <a:pt x="317" y="301993"/>
                  </a:lnTo>
                  <a:lnTo>
                    <a:pt x="317" y="327672"/>
                  </a:lnTo>
                  <a:lnTo>
                    <a:pt x="19050" y="327672"/>
                  </a:lnTo>
                  <a:lnTo>
                    <a:pt x="19050" y="327901"/>
                  </a:lnTo>
                  <a:lnTo>
                    <a:pt x="0" y="327901"/>
                  </a:lnTo>
                  <a:lnTo>
                    <a:pt x="0" y="346951"/>
                  </a:lnTo>
                  <a:lnTo>
                    <a:pt x="1882089" y="346951"/>
                  </a:lnTo>
                  <a:lnTo>
                    <a:pt x="1882089" y="327901"/>
                  </a:lnTo>
                  <a:lnTo>
                    <a:pt x="1863039" y="327901"/>
                  </a:lnTo>
                  <a:lnTo>
                    <a:pt x="1863039" y="327634"/>
                  </a:lnTo>
                  <a:lnTo>
                    <a:pt x="1882089" y="327634"/>
                  </a:lnTo>
                  <a:lnTo>
                    <a:pt x="1882089" y="19672"/>
                  </a:lnTo>
                  <a:close/>
                </a:path>
                <a:path w="1882775" h="347345">
                  <a:moveTo>
                    <a:pt x="1882457" y="0"/>
                  </a:moveTo>
                  <a:lnTo>
                    <a:pt x="1850707" y="0"/>
                  </a:lnTo>
                  <a:lnTo>
                    <a:pt x="1850707" y="19050"/>
                  </a:lnTo>
                  <a:lnTo>
                    <a:pt x="1882457" y="19050"/>
                  </a:lnTo>
                  <a:lnTo>
                    <a:pt x="1882457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2434570" y="4304310"/>
              <a:ext cx="1844039" cy="307975"/>
            </a:xfrm>
            <a:custGeom>
              <a:avLst/>
              <a:gdLst/>
              <a:ahLst/>
              <a:cxnLst/>
              <a:rect l="l" t="t" r="r" b="b"/>
              <a:pathLst>
                <a:path w="1844040" h="307975">
                  <a:moveTo>
                    <a:pt x="1843679" y="246"/>
                  </a:moveTo>
                  <a:lnTo>
                    <a:pt x="-314" y="246"/>
                  </a:lnTo>
                  <a:lnTo>
                    <a:pt x="-314" y="308213"/>
                  </a:lnTo>
                  <a:lnTo>
                    <a:pt x="1843679" y="308213"/>
                  </a:lnTo>
                  <a:lnTo>
                    <a:pt x="1843679" y="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2434570" y="4304310"/>
              <a:ext cx="1844039" cy="307975"/>
            </a:xfrm>
            <a:custGeom>
              <a:avLst/>
              <a:gdLst/>
              <a:ahLst/>
              <a:cxnLst/>
              <a:rect l="l" t="t" r="r" b="b"/>
              <a:pathLst>
                <a:path w="1844040" h="307975">
                  <a:moveTo>
                    <a:pt x="-314" y="308213"/>
                  </a:moveTo>
                  <a:lnTo>
                    <a:pt x="1843679" y="308213"/>
                  </a:lnTo>
                  <a:lnTo>
                    <a:pt x="1843679" y="246"/>
                  </a:lnTo>
                  <a:lnTo>
                    <a:pt x="-314" y="246"/>
                  </a:lnTo>
                  <a:lnTo>
                    <a:pt x="-314" y="308213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5646267" y="4315371"/>
              <a:ext cx="1873250" cy="346075"/>
            </a:xfrm>
            <a:custGeom>
              <a:avLst/>
              <a:gdLst/>
              <a:ahLst/>
              <a:cxnLst/>
              <a:rect l="l" t="t" r="r" b="b"/>
              <a:pathLst>
                <a:path w="1873250" h="346075">
                  <a:moveTo>
                    <a:pt x="1872767" y="0"/>
                  </a:moveTo>
                  <a:lnTo>
                    <a:pt x="1841017" y="0"/>
                  </a:lnTo>
                  <a:lnTo>
                    <a:pt x="1841017" y="19050"/>
                  </a:lnTo>
                  <a:lnTo>
                    <a:pt x="1853526" y="19050"/>
                  </a:lnTo>
                  <a:lnTo>
                    <a:pt x="1853526" y="37833"/>
                  </a:lnTo>
                  <a:lnTo>
                    <a:pt x="1834667" y="37833"/>
                  </a:lnTo>
                  <a:lnTo>
                    <a:pt x="1834667" y="301358"/>
                  </a:lnTo>
                  <a:lnTo>
                    <a:pt x="38252" y="301358"/>
                  </a:lnTo>
                  <a:lnTo>
                    <a:pt x="38252" y="307352"/>
                  </a:lnTo>
                  <a:lnTo>
                    <a:pt x="38252" y="307581"/>
                  </a:lnTo>
                  <a:lnTo>
                    <a:pt x="19202" y="307581"/>
                  </a:lnTo>
                  <a:lnTo>
                    <a:pt x="19202" y="307352"/>
                  </a:lnTo>
                  <a:lnTo>
                    <a:pt x="38252" y="307352"/>
                  </a:lnTo>
                  <a:lnTo>
                    <a:pt x="38252" y="301358"/>
                  </a:lnTo>
                  <a:lnTo>
                    <a:pt x="19202" y="301358"/>
                  </a:lnTo>
                  <a:lnTo>
                    <a:pt x="19202" y="19050"/>
                  </a:lnTo>
                  <a:lnTo>
                    <a:pt x="6502" y="19050"/>
                  </a:lnTo>
                  <a:lnTo>
                    <a:pt x="6502" y="0"/>
                  </a:lnTo>
                  <a:lnTo>
                    <a:pt x="152" y="0"/>
                  </a:lnTo>
                  <a:lnTo>
                    <a:pt x="152" y="19050"/>
                  </a:lnTo>
                  <a:lnTo>
                    <a:pt x="152" y="301358"/>
                  </a:lnTo>
                  <a:lnTo>
                    <a:pt x="152" y="326402"/>
                  </a:lnTo>
                  <a:lnTo>
                    <a:pt x="19050" y="326402"/>
                  </a:lnTo>
                  <a:lnTo>
                    <a:pt x="19050" y="326631"/>
                  </a:lnTo>
                  <a:lnTo>
                    <a:pt x="0" y="326631"/>
                  </a:lnTo>
                  <a:lnTo>
                    <a:pt x="0" y="345681"/>
                  </a:lnTo>
                  <a:lnTo>
                    <a:pt x="1872576" y="345681"/>
                  </a:lnTo>
                  <a:lnTo>
                    <a:pt x="1872576" y="326999"/>
                  </a:lnTo>
                  <a:lnTo>
                    <a:pt x="1872576" y="326631"/>
                  </a:lnTo>
                  <a:lnTo>
                    <a:pt x="1872576" y="19050"/>
                  </a:lnTo>
                  <a:lnTo>
                    <a:pt x="1872767" y="19050"/>
                  </a:lnTo>
                  <a:lnTo>
                    <a:pt x="1872767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652770" y="4308755"/>
              <a:ext cx="1834514" cy="307975"/>
            </a:xfrm>
            <a:custGeom>
              <a:avLst/>
              <a:gdLst/>
              <a:ahLst/>
              <a:cxnLst/>
              <a:rect l="l" t="t" r="r" b="b"/>
              <a:pathLst>
                <a:path w="1834515" h="307975">
                  <a:moveTo>
                    <a:pt x="1834325" y="246"/>
                  </a:moveTo>
                  <a:lnTo>
                    <a:pt x="-142" y="246"/>
                  </a:lnTo>
                  <a:lnTo>
                    <a:pt x="-142" y="308213"/>
                  </a:lnTo>
                  <a:lnTo>
                    <a:pt x="1834325" y="308213"/>
                  </a:lnTo>
                  <a:lnTo>
                    <a:pt x="1834325" y="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652770" y="4308755"/>
              <a:ext cx="1834514" cy="307975"/>
            </a:xfrm>
            <a:custGeom>
              <a:avLst/>
              <a:gdLst/>
              <a:ahLst/>
              <a:cxnLst/>
              <a:rect l="l" t="t" r="r" b="b"/>
              <a:pathLst>
                <a:path w="1834515" h="307975">
                  <a:moveTo>
                    <a:pt x="-142" y="308213"/>
                  </a:moveTo>
                  <a:lnTo>
                    <a:pt x="1834325" y="308213"/>
                  </a:lnTo>
                  <a:lnTo>
                    <a:pt x="1834325" y="246"/>
                  </a:lnTo>
                  <a:lnTo>
                    <a:pt x="-142" y="246"/>
                  </a:lnTo>
                  <a:lnTo>
                    <a:pt x="-142" y="308213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/>
          <p:cNvSpPr txBox="1"/>
          <p:nvPr/>
        </p:nvSpPr>
        <p:spPr>
          <a:xfrm>
            <a:off x="5665470" y="4347989"/>
            <a:ext cx="135083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  <a:tabLst>
                <a:tab pos="6816090" algn="l"/>
                <a:tab pos="11301730" algn="l"/>
              </a:tabLst>
            </a:pPr>
            <a:r>
              <a:rPr dirty="0" sz="1100" spc="25" b="1" i="1">
                <a:solidFill>
                  <a:srgbClr val="AA35DB"/>
                </a:solidFill>
                <a:latin typeface="Trebuchet MS"/>
                <a:cs typeface="Trebuchet MS"/>
              </a:rPr>
              <a:t>CONSIDERATIONS	</a:t>
            </a:r>
            <a:r>
              <a:rPr dirty="0" baseline="2525" sz="1650" spc="37" b="1" i="1">
                <a:solidFill>
                  <a:srgbClr val="AA35DB"/>
                </a:solidFill>
                <a:latin typeface="Trebuchet MS"/>
                <a:cs typeface="Trebuchet MS"/>
              </a:rPr>
              <a:t>CROSSEXAMINE	</a:t>
            </a:r>
            <a:r>
              <a:rPr dirty="0" baseline="2525" sz="1650" spc="44" b="1" i="1">
                <a:solidFill>
                  <a:srgbClr val="AA35DB"/>
                </a:solidFill>
                <a:latin typeface="Trebuchet MS"/>
                <a:cs typeface="Trebuchet MS"/>
              </a:rPr>
              <a:t>FEEDBACK</a:t>
            </a:r>
            <a:endParaRPr baseline="2525" sz="1650">
              <a:latin typeface="Trebuchet MS"/>
              <a:cs typeface="Trebuchet MS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14808835" y="4255415"/>
            <a:ext cx="1663700" cy="371475"/>
            <a:chOff x="14808835" y="4255415"/>
            <a:chExt cx="1663700" cy="371475"/>
          </a:xfrm>
        </p:grpSpPr>
        <p:sp>
          <p:nvSpPr>
            <p:cNvPr id="184" name="object 184"/>
            <p:cNvSpPr/>
            <p:nvPr/>
          </p:nvSpPr>
          <p:spPr>
            <a:xfrm>
              <a:off x="14821154" y="4281081"/>
              <a:ext cx="1651635" cy="346075"/>
            </a:xfrm>
            <a:custGeom>
              <a:avLst/>
              <a:gdLst/>
              <a:ahLst/>
              <a:cxnLst/>
              <a:rect l="l" t="t" r="r" b="b"/>
              <a:pathLst>
                <a:path w="1651634" h="346075">
                  <a:moveTo>
                    <a:pt x="1651381" y="0"/>
                  </a:moveTo>
                  <a:lnTo>
                    <a:pt x="1619631" y="0"/>
                  </a:lnTo>
                  <a:lnTo>
                    <a:pt x="1619631" y="19050"/>
                  </a:lnTo>
                  <a:lnTo>
                    <a:pt x="1631911" y="19050"/>
                  </a:lnTo>
                  <a:lnTo>
                    <a:pt x="1631911" y="37833"/>
                  </a:lnTo>
                  <a:lnTo>
                    <a:pt x="1613281" y="37833"/>
                  </a:lnTo>
                  <a:lnTo>
                    <a:pt x="1613281" y="301358"/>
                  </a:lnTo>
                  <a:lnTo>
                    <a:pt x="38481" y="301358"/>
                  </a:lnTo>
                  <a:lnTo>
                    <a:pt x="38481" y="307352"/>
                  </a:lnTo>
                  <a:lnTo>
                    <a:pt x="38481" y="307581"/>
                  </a:lnTo>
                  <a:lnTo>
                    <a:pt x="19431" y="307581"/>
                  </a:lnTo>
                  <a:lnTo>
                    <a:pt x="19431" y="307352"/>
                  </a:lnTo>
                  <a:lnTo>
                    <a:pt x="38481" y="307352"/>
                  </a:lnTo>
                  <a:lnTo>
                    <a:pt x="38481" y="301358"/>
                  </a:lnTo>
                  <a:lnTo>
                    <a:pt x="19431" y="301358"/>
                  </a:lnTo>
                  <a:lnTo>
                    <a:pt x="19431" y="19050"/>
                  </a:lnTo>
                  <a:lnTo>
                    <a:pt x="6731" y="19050"/>
                  </a:lnTo>
                  <a:lnTo>
                    <a:pt x="6731" y="0"/>
                  </a:lnTo>
                  <a:lnTo>
                    <a:pt x="381" y="0"/>
                  </a:lnTo>
                  <a:lnTo>
                    <a:pt x="381" y="19050"/>
                  </a:lnTo>
                  <a:lnTo>
                    <a:pt x="381" y="301358"/>
                  </a:lnTo>
                  <a:lnTo>
                    <a:pt x="381" y="326402"/>
                  </a:lnTo>
                  <a:lnTo>
                    <a:pt x="19050" y="326402"/>
                  </a:lnTo>
                  <a:lnTo>
                    <a:pt x="19050" y="326631"/>
                  </a:lnTo>
                  <a:lnTo>
                    <a:pt x="0" y="326631"/>
                  </a:lnTo>
                  <a:lnTo>
                    <a:pt x="0" y="345681"/>
                  </a:lnTo>
                  <a:lnTo>
                    <a:pt x="1650961" y="345681"/>
                  </a:lnTo>
                  <a:lnTo>
                    <a:pt x="1650961" y="326999"/>
                  </a:lnTo>
                  <a:lnTo>
                    <a:pt x="1650961" y="326631"/>
                  </a:lnTo>
                  <a:lnTo>
                    <a:pt x="1650961" y="19050"/>
                  </a:lnTo>
                  <a:lnTo>
                    <a:pt x="1651381" y="19050"/>
                  </a:lnTo>
                  <a:lnTo>
                    <a:pt x="1651381" y="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4827885" y="4274465"/>
              <a:ext cx="1612900" cy="307975"/>
            </a:xfrm>
            <a:custGeom>
              <a:avLst/>
              <a:gdLst/>
              <a:ahLst/>
              <a:cxnLst/>
              <a:rect l="l" t="t" r="r" b="b"/>
              <a:pathLst>
                <a:path w="1612900" h="307975">
                  <a:moveTo>
                    <a:pt x="1612484" y="246"/>
                  </a:moveTo>
                  <a:lnTo>
                    <a:pt x="-374" y="246"/>
                  </a:lnTo>
                  <a:lnTo>
                    <a:pt x="-374" y="308214"/>
                  </a:lnTo>
                  <a:lnTo>
                    <a:pt x="1612484" y="308214"/>
                  </a:lnTo>
                  <a:lnTo>
                    <a:pt x="1612484" y="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4827885" y="4274465"/>
              <a:ext cx="1612900" cy="307975"/>
            </a:xfrm>
            <a:custGeom>
              <a:avLst/>
              <a:gdLst/>
              <a:ahLst/>
              <a:cxnLst/>
              <a:rect l="l" t="t" r="r" b="b"/>
              <a:pathLst>
                <a:path w="1612900" h="307975">
                  <a:moveTo>
                    <a:pt x="-374" y="308214"/>
                  </a:moveTo>
                  <a:lnTo>
                    <a:pt x="1612484" y="308214"/>
                  </a:lnTo>
                  <a:lnTo>
                    <a:pt x="1612484" y="246"/>
                  </a:lnTo>
                  <a:lnTo>
                    <a:pt x="-374" y="246"/>
                  </a:lnTo>
                  <a:lnTo>
                    <a:pt x="-374" y="308214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7" name="object 187"/>
          <p:cNvSpPr txBox="1"/>
          <p:nvPr/>
        </p:nvSpPr>
        <p:spPr>
          <a:xfrm>
            <a:off x="14840585" y="4315986"/>
            <a:ext cx="1593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1100" spc="20" b="1" i="1">
                <a:solidFill>
                  <a:srgbClr val="AA35DB"/>
                </a:solidFill>
                <a:latin typeface="Trebuchet MS"/>
                <a:cs typeface="Trebuchet MS"/>
              </a:rPr>
              <a:t>THESIS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62915" y="11357890"/>
            <a:ext cx="2895600" cy="243840"/>
          </a:xfrm>
          <a:prstGeom prst="rect">
            <a:avLst/>
          </a:prstGeom>
          <a:solidFill>
            <a:srgbClr val="999999">
              <a:alpha val="19999"/>
            </a:srgbClr>
          </a:solidFill>
        </p:spPr>
        <p:txBody>
          <a:bodyPr wrap="square" lIns="0" tIns="3429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270"/>
              </a:spcBef>
            </a:pPr>
            <a:r>
              <a:rPr dirty="0" sz="1100" spc="-30" b="1">
                <a:latin typeface="Trebuchet MS"/>
                <a:cs typeface="Trebuchet MS"/>
              </a:rPr>
              <a:t>Title:</a:t>
            </a:r>
            <a:r>
              <a:rPr dirty="0" sz="1100" spc="-45" b="1">
                <a:latin typeface="Trebuchet MS"/>
                <a:cs typeface="Trebuchet MS"/>
              </a:rPr>
              <a:t> </a:t>
            </a:r>
            <a:r>
              <a:rPr dirty="0" sz="1100" spc="-30" b="1">
                <a:latin typeface="Trebuchet MS"/>
                <a:cs typeface="Trebuchet MS"/>
              </a:rPr>
              <a:t>Skill/Job</a:t>
            </a:r>
            <a:r>
              <a:rPr dirty="0" sz="1100" spc="-50" b="1">
                <a:latin typeface="Trebuchet MS"/>
                <a:cs typeface="Trebuchet MS"/>
              </a:rPr>
              <a:t> </a:t>
            </a:r>
            <a:r>
              <a:rPr dirty="0" sz="1100" spc="-40" b="1">
                <a:latin typeface="Trebuchet MS"/>
                <a:cs typeface="Trebuchet MS"/>
              </a:rPr>
              <a:t>Recommender</a:t>
            </a:r>
            <a:r>
              <a:rPr dirty="0" sz="1100" spc="-45" b="1">
                <a:latin typeface="Trebuchet MS"/>
                <a:cs typeface="Trebuchet MS"/>
              </a:rPr>
              <a:t> </a:t>
            </a:r>
            <a:r>
              <a:rPr dirty="0" sz="1100" spc="-35" b="1">
                <a:latin typeface="Trebuchet MS"/>
                <a:cs typeface="Trebuchet MS"/>
              </a:rPr>
              <a:t>Application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6476980" y="11209300"/>
            <a:ext cx="2895600" cy="243840"/>
          </a:xfrm>
          <a:custGeom>
            <a:avLst/>
            <a:gdLst/>
            <a:ahLst/>
            <a:cxnLst/>
            <a:rect l="l" t="t" r="r" b="b"/>
            <a:pathLst>
              <a:path w="2895600" h="243840">
                <a:moveTo>
                  <a:pt x="2895110" y="71"/>
                </a:moveTo>
                <a:lnTo>
                  <a:pt x="-416" y="71"/>
                </a:lnTo>
                <a:lnTo>
                  <a:pt x="-416" y="243905"/>
                </a:lnTo>
                <a:lnTo>
                  <a:pt x="2895110" y="243905"/>
                </a:lnTo>
                <a:lnTo>
                  <a:pt x="2895110" y="71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16502215" y="11229564"/>
            <a:ext cx="1974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rebuchet MS"/>
                <a:cs typeface="Trebuchet MS"/>
              </a:rPr>
              <a:t>T</a:t>
            </a:r>
            <a:r>
              <a:rPr dirty="0" sz="1100" b="1">
                <a:latin typeface="Trebuchet MS"/>
                <a:cs typeface="Trebuchet MS"/>
              </a:rPr>
              <a:t>eam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i</a:t>
            </a:r>
            <a:r>
              <a:rPr dirty="0" sz="1100" b="1">
                <a:latin typeface="Trebuchet MS"/>
                <a:cs typeface="Trebuchet MS"/>
              </a:rPr>
              <a:t>d</a:t>
            </a:r>
            <a:r>
              <a:rPr dirty="0" sz="1100" spc="-7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: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P</a:t>
            </a:r>
            <a:r>
              <a:rPr dirty="0" sz="1100" spc="-5" b="1">
                <a:latin typeface="Trebuchet MS"/>
                <a:cs typeface="Trebuchet MS"/>
              </a:rPr>
              <a:t>NT</a:t>
            </a:r>
            <a:r>
              <a:rPr dirty="0" sz="1100" b="1">
                <a:latin typeface="Trebuchet MS"/>
                <a:cs typeface="Trebuchet MS"/>
              </a:rPr>
              <a:t>20</a:t>
            </a:r>
            <a:r>
              <a:rPr dirty="0" sz="1100" spc="-10" b="1">
                <a:latin typeface="Trebuchet MS"/>
                <a:cs typeface="Trebuchet MS"/>
              </a:rPr>
              <a:t>2</a:t>
            </a:r>
            <a:r>
              <a:rPr dirty="0" sz="1100" b="1">
                <a:latin typeface="Trebuchet MS"/>
                <a:cs typeface="Trebuchet MS"/>
              </a:rPr>
              <a:t>2T</a:t>
            </a:r>
            <a:r>
              <a:rPr dirty="0" sz="1100" spc="-10" b="1">
                <a:latin typeface="Trebuchet MS"/>
                <a:cs typeface="Trebuchet MS"/>
              </a:rPr>
              <a:t>M</a:t>
            </a:r>
            <a:r>
              <a:rPr dirty="0" sz="1100" b="1">
                <a:latin typeface="Trebuchet MS"/>
                <a:cs typeface="Trebuchet MS"/>
              </a:rPr>
              <a:t>I</a:t>
            </a:r>
            <a:r>
              <a:rPr dirty="0" sz="1100" spc="-15" b="1">
                <a:latin typeface="Trebuchet MS"/>
                <a:cs typeface="Trebuchet MS"/>
              </a:rPr>
              <a:t>D</a:t>
            </a:r>
            <a:r>
              <a:rPr dirty="0" sz="1100" b="1">
                <a:latin typeface="Trebuchet MS"/>
                <a:cs typeface="Trebuchet MS"/>
              </a:rPr>
              <a:t>34369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2022-10-27T09:07:47Z</dcterms:created>
  <dcterms:modified xsi:type="dcterms:W3CDTF">2022-10-27T09:07:47Z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2022-10-27T00:00:00Z</vt:filetime>
  </property>
</Properties>
</file>