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6" r:id="rId8"/>
    <p:sldId id="262" r:id="rId9"/>
    <p:sldId id="263" r:id="rId10"/>
    <p:sldId id="267"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BAEDB52-15FD-4A79-9A25-62A9F83C091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9B97D9-FA9F-4B2E-8551-6AF3058072D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BAEDB52-15FD-4A79-9A25-62A9F83C091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9B97D9-FA9F-4B2E-8551-6AF3058072D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BAEDB52-15FD-4A79-9A25-62A9F83C091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9B97D9-FA9F-4B2E-8551-6AF3058072D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BAEDB52-15FD-4A79-9A25-62A9F83C091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9B97D9-FA9F-4B2E-8551-6AF3058072D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BAEDB52-15FD-4A79-9A25-62A9F83C091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9B97D9-FA9F-4B2E-8551-6AF3058072D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0BAEDB52-15FD-4A79-9A25-62A9F83C091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9B97D9-FA9F-4B2E-8551-6AF3058072D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0BAEDB52-15FD-4A79-9A25-62A9F83C091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9B97D9-FA9F-4B2E-8551-6AF3058072D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BAEDB52-15FD-4A79-9A25-62A9F83C091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9B97D9-FA9F-4B2E-8551-6AF3058072D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EDB52-15FD-4A79-9A25-62A9F83C091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9B97D9-FA9F-4B2E-8551-6AF3058072D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BAEDB52-15FD-4A79-9A25-62A9F83C091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9B97D9-FA9F-4B2E-8551-6AF3058072D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BAEDB52-15FD-4A79-9A25-62A9F83C091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9B97D9-FA9F-4B2E-8551-6AF3058072D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AEDB52-15FD-4A79-9A25-62A9F83C0914}"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9B97D9-FA9F-4B2E-8551-6AF3058072D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NALAIYA THIRAN PROJECT</a:t>
            </a:r>
            <a:endParaRPr lang="en-IN" b="1" dirty="0"/>
          </a:p>
        </p:txBody>
      </p:sp>
      <p:sp>
        <p:nvSpPr>
          <p:cNvPr id="3" name="Subtitle 2"/>
          <p:cNvSpPr>
            <a:spLocks noGrp="1"/>
          </p:cNvSpPr>
          <p:nvPr>
            <p:ph type="subTitle" idx="1"/>
          </p:nvPr>
        </p:nvSpPr>
        <p:spPr/>
        <p:txBody>
          <a:bodyPr/>
          <a:lstStyle/>
          <a:p>
            <a:r>
              <a:rPr lang="en-US" dirty="0"/>
              <a:t>Exploratory Analysis of Rainfall Data in India for Agriculture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Scope</a:t>
            </a:r>
            <a:endParaRPr lang="en-IN" b="1" dirty="0"/>
          </a:p>
        </p:txBody>
      </p:sp>
      <p:sp>
        <p:nvSpPr>
          <p:cNvPr id="3" name="Content Placeholder 2"/>
          <p:cNvSpPr>
            <a:spLocks noGrp="1"/>
          </p:cNvSpPr>
          <p:nvPr>
            <p:ph idx="1"/>
          </p:nvPr>
        </p:nvSpPr>
        <p:spPr/>
        <p:txBody>
          <a:bodyPr/>
          <a:lstStyle/>
          <a:p>
            <a:pPr marL="0" indent="0">
              <a:buNone/>
            </a:pPr>
            <a:r>
              <a:rPr lang="en-US" dirty="0"/>
              <a:t>The Proposed solution can able to forecast the chances of rainfall for Today and Tomorrow. But it cannot able to predict the chances of rainfall in a short period of time, say about 1-2 hours (also called as Precipitation Nowcasting). Nowcasting is essential for sectors like water management, agriculture, aviation, emergency planning, and outdoor events.</a:t>
            </a:r>
            <a:br>
              <a:rPr lang="en-US" dirty="0"/>
            </a:br>
            <a:r>
              <a:rPr lang="en-US" dirty="0"/>
              <a:t>In Future, we would like to extend our proposed solution to solve the problem of Nowcasting.</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Thanks !</a:t>
            </a:r>
            <a:endParaRPr lang="en-I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1.png"/>
          <p:cNvPicPr>
            <a:picLocks noChangeAspect="1"/>
          </p:cNvPicPr>
          <p:nvPr>
            <p:ph sz="half" idx="1"/>
          </p:nvPr>
        </p:nvPicPr>
        <p:blipFill>
          <a:blip r:embed="rId1" cstate="print"/>
          <a:stretch>
            <a:fillRect/>
          </a:stretch>
        </p:blipFill>
        <p:spPr>
          <a:xfrm>
            <a:off x="111760" y="100965"/>
            <a:ext cx="1814830" cy="1869440"/>
          </a:xfrm>
          <a:prstGeom prst="rect">
            <a:avLst/>
          </a:prstGeom>
        </p:spPr>
      </p:pic>
      <p:pic>
        <p:nvPicPr>
          <p:cNvPr id="7" name="Picture 2" descr="2022-11-21"/>
          <p:cNvPicPr>
            <a:picLocks noChangeAspect="1"/>
          </p:cNvPicPr>
          <p:nvPr>
            <p:ph sz="half" idx="2"/>
          </p:nvPr>
        </p:nvPicPr>
        <p:blipFill>
          <a:blip r:embed="rId2"/>
          <a:stretch>
            <a:fillRect/>
          </a:stretch>
        </p:blipFill>
        <p:spPr>
          <a:xfrm>
            <a:off x="10214610" y="100965"/>
            <a:ext cx="1815465" cy="1798320"/>
          </a:xfrm>
          <a:prstGeom prst="rect">
            <a:avLst/>
          </a:prstGeom>
        </p:spPr>
      </p:pic>
      <p:sp>
        <p:nvSpPr>
          <p:cNvPr id="12" name="Text Box 11"/>
          <p:cNvSpPr txBox="1"/>
          <p:nvPr/>
        </p:nvSpPr>
        <p:spPr>
          <a:xfrm>
            <a:off x="1967865" y="646430"/>
            <a:ext cx="8256270" cy="706755"/>
          </a:xfrm>
          <a:prstGeom prst="rect">
            <a:avLst/>
          </a:prstGeom>
          <a:noFill/>
        </p:spPr>
        <p:txBody>
          <a:bodyPr wrap="square" rtlCol="0">
            <a:spAutoFit/>
          </a:bodyPr>
          <a:p>
            <a:pPr algn="ctr"/>
            <a:r>
              <a:rPr lang="en-US" sz="2000" b="1">
                <a:latin typeface="+mj-ea"/>
                <a:cs typeface="+mj-ea"/>
              </a:rPr>
              <a:t>EXPLORATORY ANALYSIS OF RAIN FALL DATA IN INDIA FOR AGRICULTURE</a:t>
            </a:r>
            <a:endParaRPr lang="en-US" sz="2000" b="1">
              <a:latin typeface="+mj-ea"/>
              <a:cs typeface="+mj-ea"/>
            </a:endParaRPr>
          </a:p>
        </p:txBody>
      </p:sp>
      <p:sp>
        <p:nvSpPr>
          <p:cNvPr id="14" name="Text Box 13"/>
          <p:cNvSpPr txBox="1"/>
          <p:nvPr/>
        </p:nvSpPr>
        <p:spPr>
          <a:xfrm>
            <a:off x="1967865" y="1759585"/>
            <a:ext cx="8256270" cy="2768600"/>
          </a:xfrm>
          <a:prstGeom prst="rect">
            <a:avLst/>
          </a:prstGeom>
          <a:noFill/>
        </p:spPr>
        <p:txBody>
          <a:bodyPr wrap="square" rtlCol="0">
            <a:spAutoFit/>
          </a:bodyPr>
          <a:p>
            <a:pPr algn="ctr"/>
            <a:r>
              <a:rPr lang="en-IN" altLang="en-US" b="1" u="sng"/>
              <a:t>APPLIED DATA SCIENCE</a:t>
            </a:r>
            <a:endParaRPr lang="en-IN" altLang="en-US" b="1" u="sng"/>
          </a:p>
          <a:p>
            <a:pPr algn="ctr">
              <a:lnSpc>
                <a:spcPct val="200000"/>
              </a:lnSpc>
            </a:pPr>
            <a:r>
              <a:rPr lang="en-IN" altLang="en-US" b="1"/>
              <a:t>GOVERNMENT COLLEGE OF ENGINEERING, ERODE</a:t>
            </a:r>
            <a:endParaRPr lang="en-IN" altLang="en-US" b="1"/>
          </a:p>
          <a:p>
            <a:pPr algn="ctr"/>
            <a:r>
              <a:rPr lang="en-IN" altLang="en-US" sz="1600"/>
              <a:t>(Fomerly IRTT)</a:t>
            </a:r>
            <a:endParaRPr lang="en-IN" altLang="en-US" sz="1600"/>
          </a:p>
          <a:p>
            <a:pPr algn="ctr">
              <a:lnSpc>
                <a:spcPct val="200000"/>
              </a:lnSpc>
            </a:pPr>
            <a:r>
              <a:rPr lang="en-IN" altLang="en-US" sz="1600" b="1"/>
              <a:t>TEAM ID : </a:t>
            </a:r>
            <a:r>
              <a:rPr lang="en-IN" altLang="en-US" sz="1600"/>
              <a:t>PNT2022TNID44288</a:t>
            </a:r>
            <a:endParaRPr lang="en-IN" altLang="en-US" sz="1600" b="1"/>
          </a:p>
          <a:p>
            <a:pPr algn="ctr">
              <a:lnSpc>
                <a:spcPct val="150000"/>
              </a:lnSpc>
            </a:pPr>
            <a:r>
              <a:rPr lang="en-IN" altLang="en-US" sz="1600" b="1"/>
              <a:t>DEPARTMENT </a:t>
            </a:r>
            <a:endParaRPr lang="en-IN" altLang="en-US" sz="1600" b="1"/>
          </a:p>
          <a:p>
            <a:pPr algn="ctr">
              <a:lnSpc>
                <a:spcPct val="150000"/>
              </a:lnSpc>
            </a:pPr>
            <a:r>
              <a:rPr lang="en-IN" altLang="en-US" sz="1600" b="1"/>
              <a:t>of</a:t>
            </a:r>
            <a:endParaRPr lang="en-IN" altLang="en-US" sz="1600" b="1"/>
          </a:p>
          <a:p>
            <a:pPr algn="ctr">
              <a:lnSpc>
                <a:spcPct val="150000"/>
              </a:lnSpc>
            </a:pPr>
            <a:r>
              <a:rPr lang="en-IN" altLang="en-US" sz="1600" b="1"/>
              <a:t>COMPUTER SCIENCE AND ENGINEERING</a:t>
            </a:r>
            <a:endParaRPr lang="en-IN" altLang="en-US" sz="1600" b="1"/>
          </a:p>
        </p:txBody>
      </p:sp>
      <p:sp>
        <p:nvSpPr>
          <p:cNvPr id="15" name="Text Box 14"/>
          <p:cNvSpPr txBox="1"/>
          <p:nvPr/>
        </p:nvSpPr>
        <p:spPr>
          <a:xfrm>
            <a:off x="7392035" y="4528185"/>
            <a:ext cx="4577715" cy="1445260"/>
          </a:xfrm>
          <a:prstGeom prst="rect">
            <a:avLst/>
          </a:prstGeom>
          <a:noFill/>
        </p:spPr>
        <p:txBody>
          <a:bodyPr wrap="square" rtlCol="0">
            <a:spAutoFit/>
          </a:bodyPr>
          <a:p>
            <a:r>
              <a:rPr lang="en-IN" altLang="en-US" sz="1600" b="1"/>
              <a:t>TEAM MEMBERS:</a:t>
            </a:r>
            <a:endParaRPr lang="en-IN" altLang="en-US" sz="1600" b="1"/>
          </a:p>
          <a:p>
            <a:pPr>
              <a:lnSpc>
                <a:spcPct val="150000"/>
              </a:lnSpc>
            </a:pPr>
            <a:r>
              <a:rPr lang="en-IN" altLang="en-US" sz="1600">
                <a:sym typeface="+mn-ea"/>
              </a:rPr>
              <a:t>731119104016 - GOWTAMKUMAR  S S (TEAM LEAD)</a:t>
            </a:r>
            <a:endParaRPr lang="en-IN" altLang="en-US" sz="1600"/>
          </a:p>
          <a:p>
            <a:pPr>
              <a:lnSpc>
                <a:spcPct val="100000"/>
              </a:lnSpc>
            </a:pPr>
            <a:r>
              <a:rPr lang="en-IN" altLang="en-US" sz="1600"/>
              <a:t>731119104006 - BALAJI  V</a:t>
            </a:r>
            <a:endParaRPr lang="en-IN" altLang="en-US" sz="1600"/>
          </a:p>
          <a:p>
            <a:pPr>
              <a:lnSpc>
                <a:spcPct val="100000"/>
              </a:lnSpc>
            </a:pPr>
            <a:r>
              <a:rPr lang="en-IN" altLang="en-US" sz="1600"/>
              <a:t>731191104008 - BOOBATHI  T</a:t>
            </a:r>
            <a:endParaRPr lang="en-IN" altLang="en-US" sz="1600"/>
          </a:p>
          <a:p>
            <a:pPr>
              <a:lnSpc>
                <a:spcPct val="100000"/>
              </a:lnSpc>
            </a:pPr>
            <a:r>
              <a:rPr lang="en-IN" altLang="en-US" sz="1600"/>
              <a:t>731119104015 - GOUSHIK  A</a:t>
            </a:r>
            <a:endParaRPr lang="en-IN" altLang="en-US" sz="1600" b="1"/>
          </a:p>
        </p:txBody>
      </p:sp>
      <p:sp>
        <p:nvSpPr>
          <p:cNvPr id="16" name="Text Box 15"/>
          <p:cNvSpPr txBox="1"/>
          <p:nvPr/>
        </p:nvSpPr>
        <p:spPr>
          <a:xfrm>
            <a:off x="688975" y="4528185"/>
            <a:ext cx="4353560" cy="2306955"/>
          </a:xfrm>
          <a:prstGeom prst="rect">
            <a:avLst/>
          </a:prstGeom>
          <a:noFill/>
        </p:spPr>
        <p:txBody>
          <a:bodyPr wrap="square" rtlCol="0">
            <a:spAutoFit/>
          </a:bodyPr>
          <a:p>
            <a:r>
              <a:rPr lang="en-IN" altLang="en-US" sz="1600" b="1"/>
              <a:t>INDUSTRY MENTOR:</a:t>
            </a:r>
            <a:endParaRPr lang="en-IN" altLang="en-US" sz="1600" b="1"/>
          </a:p>
          <a:p>
            <a:r>
              <a:rPr lang="en-IN" altLang="en-US" sz="1600"/>
              <a:t>LALITHA GAYATHRI</a:t>
            </a:r>
            <a:endParaRPr lang="en-IN" altLang="en-US" sz="1600"/>
          </a:p>
          <a:p>
            <a:pPr>
              <a:lnSpc>
                <a:spcPct val="200000"/>
              </a:lnSpc>
            </a:pPr>
            <a:r>
              <a:rPr lang="en-IN" altLang="en-US" sz="1600" b="1"/>
              <a:t>FACULTY MENTOR:</a:t>
            </a:r>
            <a:endParaRPr lang="en-IN" altLang="en-US" sz="1600" b="1"/>
          </a:p>
          <a:p>
            <a:pPr>
              <a:lnSpc>
                <a:spcPct val="100000"/>
              </a:lnSpc>
            </a:pPr>
            <a:r>
              <a:rPr lang="en-IN" altLang="en-US" sz="1600"/>
              <a:t>Dr.A.KAVIDHA</a:t>
            </a:r>
            <a:endParaRPr lang="en-IN" altLang="en-US" sz="1600"/>
          </a:p>
          <a:p>
            <a:pPr>
              <a:lnSpc>
                <a:spcPct val="200000"/>
              </a:lnSpc>
            </a:pPr>
            <a:r>
              <a:rPr lang="en-IN" altLang="en-US" sz="1600" b="1"/>
              <a:t>FACULTY EVELUATOR:                     SPOC: </a:t>
            </a:r>
            <a:endParaRPr lang="en-IN" altLang="en-US" sz="1600" b="1"/>
          </a:p>
          <a:p>
            <a:pPr>
              <a:lnSpc>
                <a:spcPct val="100000"/>
              </a:lnSpc>
            </a:pPr>
            <a:r>
              <a:rPr lang="en-IN" altLang="en-US" sz="1600"/>
              <a:t>N.VASUKI</a:t>
            </a:r>
            <a:r>
              <a:rPr lang="en-IN" altLang="en-US" sz="1600" b="1"/>
              <a:t>                                           </a:t>
            </a:r>
            <a:r>
              <a:rPr lang="en-IN" altLang="en-US" sz="1600"/>
              <a:t>Dr.G.GOWRISON </a:t>
            </a:r>
            <a:endParaRPr lang="en-IN" altLang="en-US" sz="1600" b="1"/>
          </a:p>
          <a:p>
            <a:pPr>
              <a:lnSpc>
                <a:spcPct val="100000"/>
              </a:lnSpc>
            </a:pPr>
            <a:endParaRPr lang="en-IN" altLang="en-US" sz="16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a:t>
            </a:r>
            <a:endParaRPr lang="en-IN" b="1" dirty="0"/>
          </a:p>
        </p:txBody>
      </p:sp>
      <p:sp>
        <p:nvSpPr>
          <p:cNvPr id="3" name="Content Placeholder 2"/>
          <p:cNvSpPr>
            <a:spLocks noGrp="1"/>
          </p:cNvSpPr>
          <p:nvPr>
            <p:ph idx="1"/>
          </p:nvPr>
        </p:nvSpPr>
        <p:spPr/>
        <p:txBody>
          <a:bodyPr/>
          <a:lstStyle/>
          <a:p>
            <a:pPr marL="0" indent="0">
              <a:buNone/>
            </a:pPr>
            <a:r>
              <a:rPr lang="en-US" dirty="0"/>
              <a:t>Rainfall has been a major concern these days. Weather conditions have been changing for time being. Rainfall forecasting is important otherwise, it may lead to many disasters. Irregular heavy rainfall may lead to the destruction of crops, heavy floods that can cause harm to human life. It is important to exactly determine the rainfall for effective use of water resources, crop productivity, and pre-planning of water structures.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Proposed Solution</a:t>
            </a:r>
            <a:endParaRPr lang="en-IN" b="1" dirty="0"/>
          </a:p>
        </p:txBody>
      </p:sp>
      <p:sp>
        <p:nvSpPr>
          <p:cNvPr id="3" name="Content Placeholder 2"/>
          <p:cNvSpPr>
            <a:spLocks noGrp="1"/>
          </p:cNvSpPr>
          <p:nvPr>
            <p:ph idx="1"/>
          </p:nvPr>
        </p:nvSpPr>
        <p:spPr/>
        <p:txBody>
          <a:bodyPr/>
          <a:lstStyle/>
          <a:p>
            <a:pPr marL="0" indent="0">
              <a:buNone/>
            </a:pPr>
            <a:r>
              <a:rPr lang="en-US" dirty="0"/>
              <a:t>The Solution is to make use of modern Machine Learning techniques such as Logistic Regression, Decision Tree, Random Forest and Boosting methods to better forecast the chances of Rainfall on any particular day.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805"/>
            <a:ext cx="10515600" cy="880110"/>
          </a:xfrm>
        </p:spPr>
        <p:txBody>
          <a:bodyPr/>
          <a:lstStyle/>
          <a:p>
            <a:r>
              <a:rPr lang="en-US" b="1" dirty="0"/>
              <a:t>Technical Architecture</a:t>
            </a:r>
            <a:endParaRPr lang="en-IN" b="1" dirty="0"/>
          </a:p>
        </p:txBody>
      </p:sp>
      <p:pic>
        <p:nvPicPr>
          <p:cNvPr id="5" name="Content Placeholder 4"/>
          <p:cNvPicPr>
            <a:picLocks noGrp="1" noChangeAspect="1"/>
          </p:cNvPicPr>
          <p:nvPr>
            <p:ph idx="1"/>
          </p:nvPr>
        </p:nvPicPr>
        <p:blipFill>
          <a:blip r:embed="rId1"/>
          <a:stretch>
            <a:fillRect/>
          </a:stretch>
        </p:blipFill>
        <p:spPr>
          <a:xfrm>
            <a:off x="3844212" y="998791"/>
            <a:ext cx="4786604" cy="5738326"/>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Unique features</a:t>
            </a:r>
            <a:endParaRPr lang="en-IN" b="1" dirty="0"/>
          </a:p>
        </p:txBody>
      </p:sp>
      <p:sp>
        <p:nvSpPr>
          <p:cNvPr id="3" name="Content Placeholder 2"/>
          <p:cNvSpPr>
            <a:spLocks noGrp="1"/>
          </p:cNvSpPr>
          <p:nvPr>
            <p:ph idx="1"/>
          </p:nvPr>
        </p:nvSpPr>
        <p:spPr/>
        <p:txBody>
          <a:bodyPr/>
          <a:lstStyle/>
          <a:p>
            <a:r>
              <a:rPr lang="en-US" dirty="0"/>
              <a:t>The given dataset is highly imbalanced. Only about 10% of the dataset contains ‘Yes’ for the </a:t>
            </a:r>
            <a:r>
              <a:rPr lang="en-US" dirty="0" err="1"/>
              <a:t>RainToday</a:t>
            </a:r>
            <a:r>
              <a:rPr lang="en-US" dirty="0"/>
              <a:t> column.</a:t>
            </a:r>
            <a:br>
              <a:rPr lang="en-US" dirty="0"/>
            </a:br>
            <a:r>
              <a:rPr lang="en-US" dirty="0"/>
              <a:t>So we used class weights method to account for the imbalance.</a:t>
            </a:r>
            <a:endParaRPr lang="en-US" dirty="0"/>
          </a:p>
          <a:p>
            <a:r>
              <a:rPr lang="en-US" dirty="0"/>
              <a:t>Our solution doesn’t make use of scaler method to standardize the user’s input and Label encoder to encode. So it’s simple yet effective.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Performance Metrics</a:t>
            </a:r>
            <a:endParaRPr lang="en-IN" b="1" dirty="0"/>
          </a:p>
        </p:txBody>
      </p:sp>
      <p:sp>
        <p:nvSpPr>
          <p:cNvPr id="3" name="Content Placeholder 2"/>
          <p:cNvSpPr>
            <a:spLocks noGrp="1"/>
          </p:cNvSpPr>
          <p:nvPr>
            <p:ph idx="1"/>
          </p:nvPr>
        </p:nvSpPr>
        <p:spPr/>
        <p:txBody>
          <a:bodyPr/>
          <a:lstStyle/>
          <a:p>
            <a:r>
              <a:rPr lang="en-US" dirty="0"/>
              <a:t>Accuracy – 0.846</a:t>
            </a:r>
            <a:endParaRPr lang="en-US" dirty="0"/>
          </a:p>
          <a:p>
            <a:r>
              <a:rPr lang="en-US" dirty="0"/>
              <a:t>Precision – 0.724</a:t>
            </a:r>
            <a:endParaRPr lang="en-US" dirty="0"/>
          </a:p>
          <a:p>
            <a:r>
              <a:rPr lang="en-US" dirty="0"/>
              <a:t>Recall – 0.484</a:t>
            </a:r>
            <a:endParaRPr lang="en-US" dirty="0"/>
          </a:p>
          <a:p>
            <a:r>
              <a:rPr lang="en-US" dirty="0"/>
              <a:t>F1 Score – 0.580</a:t>
            </a:r>
            <a:endParaRPr lang="en-US" dirty="0"/>
          </a:p>
          <a:p>
            <a:pPr marL="0" indent="0">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Performance Metrics</a:t>
            </a:r>
            <a:endParaRPr lang="en-IN" b="1" dirty="0"/>
          </a:p>
        </p:txBody>
      </p:sp>
      <p:pic>
        <p:nvPicPr>
          <p:cNvPr id="5" name="Content Placeholder 4"/>
          <p:cNvPicPr>
            <a:picLocks noGrp="1" noChangeAspect="1"/>
          </p:cNvPicPr>
          <p:nvPr>
            <p:ph idx="1"/>
          </p:nvPr>
        </p:nvPicPr>
        <p:blipFill>
          <a:blip r:embed="rId1"/>
          <a:stretch>
            <a:fillRect/>
          </a:stretch>
        </p:blipFill>
        <p:spPr>
          <a:xfrm>
            <a:off x="4038366" y="1825625"/>
            <a:ext cx="4115268" cy="4351338"/>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Performance Metrics</a:t>
            </a:r>
            <a:endParaRPr lang="en-IN" b="1" dirty="0"/>
          </a:p>
        </p:txBody>
      </p:sp>
      <p:pic>
        <p:nvPicPr>
          <p:cNvPr id="5" name="Content Placeholder 4"/>
          <p:cNvPicPr>
            <a:picLocks noGrp="1" noChangeAspect="1"/>
          </p:cNvPicPr>
          <p:nvPr>
            <p:ph idx="1"/>
          </p:nvPr>
        </p:nvPicPr>
        <p:blipFill>
          <a:blip r:embed="rId1"/>
          <a:stretch>
            <a:fillRect/>
          </a:stretch>
        </p:blipFill>
        <p:spPr>
          <a:xfrm>
            <a:off x="3923526" y="1825625"/>
            <a:ext cx="4344948" cy="4351338"/>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2202</Words>
  <Application>WPS Presentation</Application>
  <PresentationFormat>Widescreen</PresentationFormat>
  <Paragraphs>61</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Calibri Light</vt:lpstr>
      <vt:lpstr>Calibri</vt:lpstr>
      <vt:lpstr>Microsoft YaHei</vt:lpstr>
      <vt:lpstr>Arial Unicode MS</vt:lpstr>
      <vt:lpstr>Office Theme</vt:lpstr>
      <vt:lpstr>NALAIYA THIRAN PROJECT</vt:lpstr>
      <vt:lpstr>PowerPoint 演示文稿</vt:lpstr>
      <vt:lpstr>Problem Statement</vt:lpstr>
      <vt:lpstr>Proposed Solution</vt:lpstr>
      <vt:lpstr>Technical Architecture</vt:lpstr>
      <vt:lpstr>Unique features</vt:lpstr>
      <vt:lpstr>Performance Metrics</vt:lpstr>
      <vt:lpstr>Performance Metrics</vt:lpstr>
      <vt:lpstr>Performance Metrics</vt:lpstr>
      <vt:lpstr>Future Scope</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Balaji</dc:creator>
  <cp:lastModifiedBy>Goushik A</cp:lastModifiedBy>
  <cp:revision>6</cp:revision>
  <dcterms:created xsi:type="dcterms:W3CDTF">2022-11-18T15:53:00Z</dcterms:created>
  <dcterms:modified xsi:type="dcterms:W3CDTF">2022-11-23T00:07:12Z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D87E132D40A94D81AC71F8A9D3B66B31</vt:lpwstr>
  </property>
  <property fmtid="{D5CDD505-2E9C-101B-9397-08002B2CF9AE}" pid="3" name="KSOProductBuildVer">
    <vt:lpwstr>1033-11.2.0.11380</vt:lpwstr>
  </property>
</Properties>
</file>