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Ram" userId="ec594f5fc9c1a984" providerId="LiveId" clId="{6FB298CA-8E5A-4C1C-932D-35582C4DFAC4}"/>
    <pc:docChg chg="modSld">
      <pc:chgData name="Bharath Ram" userId="ec594f5fc9c1a984" providerId="LiveId" clId="{6FB298CA-8E5A-4C1C-932D-35582C4DFAC4}" dt="2022-09-09T06:03:52.722" v="0" actId="1076"/>
      <pc:docMkLst>
        <pc:docMk/>
      </pc:docMkLst>
      <pc:sldChg chg="modSp mod">
        <pc:chgData name="Bharath Ram" userId="ec594f5fc9c1a984" providerId="LiveId" clId="{6FB298CA-8E5A-4C1C-932D-35582C4DFAC4}" dt="2022-09-09T06:03:52.722" v="0" actId="1076"/>
        <pc:sldMkLst>
          <pc:docMk/>
          <pc:sldMk cId="3371934479" sldId="256"/>
        </pc:sldMkLst>
        <pc:graphicFrameChg chg="mod">
          <ac:chgData name="Bharath Ram" userId="ec594f5fc9c1a984" providerId="LiveId" clId="{6FB298CA-8E5A-4C1C-932D-35582C4DFAC4}" dt="2022-09-09T06:03:52.722" v="0" actId="1076"/>
          <ac:graphicFrameMkLst>
            <pc:docMk/>
            <pc:sldMk cId="3371934479" sldId="256"/>
            <ac:graphicFrameMk id="5" creationId="{C5B91AC3-5C6D-56C0-22CD-E0B0CFBD569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1D63-00FD-70AE-4DDD-BCF80267A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110A0-CE57-F99E-4DED-0E2F16FC5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7E8F-705C-C38E-3C65-B673610F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E097-0CF0-E58D-C00A-3DF9A7DF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18817-008F-D503-8EE9-0D99BF3B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9A80-D2EB-F8B1-957E-A79D095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05D0-995B-0354-11F8-5E5C36573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558C-5811-D39D-3A14-42CB947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359F-9CB7-F45C-AABF-A1FB2438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7A-1FE4-FF94-3314-33A1282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21FD6-2127-A02D-F5BF-176CE195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40B1-9581-DC18-647B-3124A9AAD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AC59-EF53-ADA1-E562-2F56EA85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86E2-0624-5593-7FC7-CE29DCAD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5D437-8DA1-5D9F-6427-0326CF08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0F2-8777-890C-6C72-1CB1D49C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EBB7-B666-1DB8-92AD-9BA21F6C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3A96-E0C4-AE89-13C5-BBE55321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91BC-15E4-C9D7-35E3-138884B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2CC3-0E66-4E67-F333-6EA264E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4547-64CC-E2E2-E36D-A587066F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CF7C-11F5-0E7F-6963-60DF690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B39C-25DC-6B77-4472-E8741CB6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59B2-E8C1-5201-2E2B-20100342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51DD-86FB-203E-BD31-D08B20EA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EE3B-4973-1055-D1D1-B61AB654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FBC1-5838-3B41-F506-BF6A6FF6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1AE13-D452-D578-FD37-0A40BE2D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4B20-F13D-D61E-FD12-BA7A7829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CC22-9C72-836B-8CE9-9763090C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E56E-F9AD-5123-2CE2-B639F23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9E5-5E0B-3F90-4F2F-42D519E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5534-0270-059F-4482-47153A5F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686-2E35-9FD9-9C5F-F5249620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C3F8C-3800-4768-7499-FDCCA18E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D40DB-2CBF-9198-8513-50519C71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5831E-A7F1-E39A-68E1-B369EB7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A6032-7D2A-FFF7-17D2-363E09C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6525F-051C-BE99-C93E-AF0BFAF3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4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67D-4A70-C49D-81CD-DC8980FC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6052-BC7C-7D8B-33CE-C2F33CB8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0B75-4F91-F8D2-3C7C-11100063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848A-EBF1-0F75-AB59-197C03D2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47166-9779-7DD9-07CC-17BF32EC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9BBD3-81D3-3115-E231-D5F732D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E8ADB-B1AC-6E3C-7D9D-8666D49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D72-A0D9-2B6E-3AAF-0E63334A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0003-2DCE-0D0A-3B5D-97143BCF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D3D5-1BDA-0CD4-4631-F7E6A099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AF13-D74A-4B9C-017E-EC740A72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663D7-2218-B6EA-D3F6-8444D806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287D-EA6A-D0FF-8D02-3392E8BD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AAEF-18FC-446D-E4A2-68AE3AC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4A12-1D17-7A93-CDC1-02CCD7874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F35AE-493C-F11A-2107-BF0344E0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F588-06DB-27AD-271A-A46E3A74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36E9-D699-7318-2B0B-B116BA0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0855-6E37-7BF0-DACE-C63CFA8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6093-D10E-E2D3-A06A-A90DDCDC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958E-211A-37A3-826F-D0B9D252C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4F7-9AAA-853F-E813-2FE1DFD8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26A4-62D8-90D7-D3AC-14791B45C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F4B-903D-3181-7DDE-566D7B3E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91AC3-5C6D-56C0-22CD-E0B0CFBD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47402"/>
              </p:ext>
            </p:extLst>
          </p:nvPr>
        </p:nvGraphicFramePr>
        <p:xfrm>
          <a:off x="2139731" y="320040"/>
          <a:ext cx="8128000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2260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343833"/>
                    </a:ext>
                  </a:extLst>
                </a:gridCol>
              </a:tblGrid>
              <a:tr h="29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Bad inventory management leads to loss in business.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☑️I want one system that can  manage the whole Inventory information.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☑️Managing resources is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consuming.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hiring many employees to manage the inventory work.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Thinks of having a software that can            manage the whole inventory details </a:t>
                      </a:r>
                    </a:p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system.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☑️ Thinks of having a      e                          demand list so that           b                          buying of such stock                   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will be easy.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9141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 Does a lot of work &amp;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hires more employees to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the stock info.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☑️Takes constant follow up till item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repaired/delivered/replaced.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☑️Physically goes in contact with person and verify the stock details.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☑️Feels so hard to 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manage the inventory       information.</a:t>
                      </a: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☑️Feels frustrated about the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incoming  goods and sold ones.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☑️Bad inventory management leads to loss in business.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292481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2E2DA0D-65C0-B573-BF27-E86A67565216}"/>
              </a:ext>
            </a:extLst>
          </p:cNvPr>
          <p:cNvSpPr/>
          <p:nvPr/>
        </p:nvSpPr>
        <p:spPr>
          <a:xfrm>
            <a:off x="4824882" y="2086936"/>
            <a:ext cx="2745673" cy="2650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and small scale industry Retailers</a:t>
            </a:r>
          </a:p>
        </p:txBody>
      </p:sp>
    </p:spTree>
    <p:extLst>
      <p:ext uri="{BB962C8B-B14F-4D97-AF65-F5344CB8AC3E}">
        <p14:creationId xmlns:p14="http://schemas.microsoft.com/office/powerpoint/2010/main" val="337193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Venkatesh Waran</cp:lastModifiedBy>
  <cp:revision>3</cp:revision>
  <dcterms:created xsi:type="dcterms:W3CDTF">2022-09-09T05:19:19Z</dcterms:created>
  <dcterms:modified xsi:type="dcterms:W3CDTF">2022-10-17T13:05:44Z</dcterms:modified>
</cp:coreProperties>
</file>