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39075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8613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1841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10022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99084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8D1D2A-27FF-4A69-8E0F-D1F26CABAF5B}"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33080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8D1D2A-27FF-4A69-8E0F-D1F26CABAF5B}" type="datetimeFigureOut">
              <a:rPr lang="en-IN" smtClean="0"/>
              <a:t>17-10-2022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662863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95743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61751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0344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67715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66131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332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17-10-2022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52480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17-10-2022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56646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507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67074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8D1D2A-27FF-4A69-8E0F-D1F26CABAF5B}" type="datetimeFigureOut">
              <a:rPr lang="en-IN" smtClean="0"/>
              <a:t>17-10-2022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21220164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fontScale="90000"/>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fontScale="92500" lnSpcReduction="2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VENKATESH J      	</a:t>
            </a:r>
            <a:r>
              <a:rPr lang="en-IN" sz="200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1921211)</a:t>
            </a:r>
          </a:p>
          <a:p>
            <a:r>
              <a:rPr lang="en-IN" sz="2000" dirty="0">
                <a:latin typeface="Times New Roman" panose="02020603050405020304" pitchFamily="18" charset="0"/>
                <a:cs typeface="Times New Roman" panose="02020603050405020304" pitchFamily="18" charset="0"/>
              </a:rPr>
              <a:t>MOHANA RAJ K            (1921163)</a:t>
            </a:r>
          </a:p>
          <a:p>
            <a:r>
              <a:rPr lang="en-IN" sz="2000" dirty="0">
                <a:latin typeface="Times New Roman" panose="02020603050405020304" pitchFamily="18" charset="0"/>
                <a:cs typeface="Times New Roman" panose="02020603050405020304" pitchFamily="18" charset="0"/>
              </a:rPr>
              <a:t>SEDHURAGAVAN L      (1921190)</a:t>
            </a:r>
          </a:p>
          <a:p>
            <a:r>
              <a:rPr lang="en-IN" sz="2000" dirty="0">
                <a:latin typeface="Times New Roman" panose="02020603050405020304" pitchFamily="18" charset="0"/>
                <a:cs typeface="Times New Roman" panose="02020603050405020304" pitchFamily="18" charset="0"/>
              </a:rPr>
              <a:t>SHANKAR K R               (1921191)</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extLst>
              <p:ext uri="{D42A27DB-BD31-4B8C-83A1-F6EECF244321}">
                <p14:modId xmlns:p14="http://schemas.microsoft.com/office/powerpoint/2010/main" val="440212516"/>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a:solidFill>
                            <a:schemeClr val="accent5">
                              <a:lumMod val="50000"/>
                            </a:schemeClr>
                          </a:solidFill>
                        </a:rPr>
                        <a:t>Venkatesh</a:t>
                      </a: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a:solidFill>
                            <a:schemeClr val="bg2">
                              <a:lumMod val="10000"/>
                            </a:schemeClr>
                          </a:solidFill>
                        </a:rPr>
                        <a:t>Mohana raj </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a:solidFill>
                            <a:srgbClr val="7030A0"/>
                          </a:solidFill>
                        </a:rPr>
                        <a:t>Sedhuragavan</a:t>
                      </a: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a:solidFill>
                            <a:schemeClr val="accent6"/>
                          </a:solidFill>
                        </a:rPr>
                        <a:t>Shankar</a:t>
                      </a: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184</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Times New Roman</vt:lpstr>
      <vt:lpstr>Wingdings 3</vt:lpstr>
      <vt:lpstr>Ion Boardroom</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Venkatesh Waran</cp:lastModifiedBy>
  <cp:revision>7</cp:revision>
  <dcterms:created xsi:type="dcterms:W3CDTF">2022-09-23T05:56:13Z</dcterms:created>
  <dcterms:modified xsi:type="dcterms:W3CDTF">2022-10-17T12:53:36Z</dcterms:modified>
</cp:coreProperties>
</file>