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456" autoAdjust="0"/>
    <p:restoredTop sz="94660"/>
  </p:normalViewPr>
  <p:slideViewPr>
    <p:cSldViewPr>
      <p:cViewPr>
        <p:scale>
          <a:sx n="66" d="100"/>
          <a:sy n="66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4B01-2A83-4B37-A61C-52408F1E0E5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BB603-640D-4159-A305-839F651BE0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Smart Home Using 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Circuit Diagram</a:t>
            </a:r>
          </a:p>
          <a:p>
            <a:endParaRPr lang="en-US" dirty="0"/>
          </a:p>
        </p:txBody>
      </p:sp>
      <p:pic>
        <p:nvPicPr>
          <p:cNvPr id="6" name="Picture 5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85992"/>
            <a:ext cx="8501122" cy="4214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400" dirty="0" smtClean="0"/>
              <a:t>Total Operating System is only working when the </a:t>
            </a:r>
            <a:r>
              <a:rPr lang="en-IN" sz="2400" dirty="0" smtClean="0">
                <a:solidFill>
                  <a:srgbClr val="FF0000"/>
                </a:solidFill>
              </a:rPr>
              <a:t>PIR sensor </a:t>
            </a:r>
            <a:r>
              <a:rPr lang="en-IN" sz="2400" dirty="0" smtClean="0"/>
              <a:t>is </a:t>
            </a:r>
            <a:br>
              <a:rPr lang="en-IN" sz="2400" dirty="0" smtClean="0"/>
            </a:br>
            <a:r>
              <a:rPr lang="en-IN" sz="2400" dirty="0" err="1" smtClean="0"/>
              <a:t>active.PIR</a:t>
            </a:r>
            <a:r>
              <a:rPr lang="en-IN" sz="2400" dirty="0" smtClean="0"/>
              <a:t>-passive infrared sensor.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When the temperature of the sensor is more than 30 degree </a:t>
            </a:r>
            <a:r>
              <a:rPr lang="en-IN" sz="2400" dirty="0" err="1" smtClean="0"/>
              <a:t>celcious</a:t>
            </a:r>
            <a:r>
              <a:rPr lang="en-IN" sz="2400" dirty="0" smtClean="0"/>
              <a:t> then automatically the fan will TURN ON .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When LDR detected Dark ,it will </a:t>
            </a:r>
            <a:r>
              <a:rPr lang="en-IN" sz="2400" dirty="0" smtClean="0">
                <a:solidFill>
                  <a:srgbClr val="FF0000"/>
                </a:solidFill>
              </a:rPr>
              <a:t>TURN </a:t>
            </a:r>
            <a:r>
              <a:rPr lang="en-IN" sz="2400" dirty="0">
                <a:solidFill>
                  <a:srgbClr val="FF0000"/>
                </a:solidFill>
              </a:rPr>
              <a:t>O</a:t>
            </a:r>
            <a:r>
              <a:rPr lang="en-IN" sz="2400" dirty="0" smtClean="0">
                <a:solidFill>
                  <a:srgbClr val="FF0000"/>
                </a:solidFill>
              </a:rPr>
              <a:t>N </a:t>
            </a:r>
            <a:r>
              <a:rPr lang="en-IN" sz="2400" dirty="0" smtClean="0"/>
              <a:t>light bulb.</a:t>
            </a:r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956153" y="191443"/>
            <a:ext cx="855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prstClr val="black"/>
                </a:solidFill>
                <a:ea typeface="+mj-ea"/>
                <a:cs typeface="+mj-cs"/>
              </a:rPr>
              <a:t>Total </a:t>
            </a:r>
            <a:endParaRPr lang="en-US" dirty="0"/>
          </a:p>
        </p:txBody>
      </p:sp>
      <p:pic>
        <p:nvPicPr>
          <p:cNvPr id="5" name="Picture 4" descr="Screenshot (2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071810"/>
            <a:ext cx="8545118" cy="3286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400" dirty="0" smtClean="0"/>
              <a:t>At Day time bulb is automatically </a:t>
            </a:r>
            <a:r>
              <a:rPr lang="en-IN" sz="2400" dirty="0" smtClean="0">
                <a:solidFill>
                  <a:srgbClr val="FF0000"/>
                </a:solidFill>
              </a:rPr>
              <a:t>TURN OFF </a:t>
            </a:r>
            <a:r>
              <a:rPr lang="en-IN" sz="2400" dirty="0" smtClean="0"/>
              <a:t>.</a:t>
            </a:r>
            <a:endParaRPr lang="en-US" sz="2400" dirty="0"/>
          </a:p>
        </p:txBody>
      </p:sp>
      <p:pic>
        <p:nvPicPr>
          <p:cNvPr id="3" name="Picture 2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8" y="1500174"/>
            <a:ext cx="8897592" cy="4439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400" dirty="0" smtClean="0"/>
              <a:t>When no one is in front of PIR sensor the WHOLE SYSTEM will  be </a:t>
            </a:r>
            <a:r>
              <a:rPr lang="en-IN" sz="2400" dirty="0" smtClean="0">
                <a:solidFill>
                  <a:srgbClr val="FF0000"/>
                </a:solidFill>
              </a:rPr>
              <a:t>TURN OFF</a:t>
            </a:r>
            <a:r>
              <a:rPr lang="en-IN" sz="2400" dirty="0" smtClean="0"/>
              <a:t>.</a:t>
            </a:r>
            <a:endParaRPr lang="en-US" sz="2400" dirty="0"/>
          </a:p>
        </p:txBody>
      </p:sp>
      <p:pic>
        <p:nvPicPr>
          <p:cNvPr id="3" name="Picture 2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142984"/>
            <a:ext cx="7858180" cy="33575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SIMULATION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x,y,z,temp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void setup(){  </a:t>
            </a:r>
            <a:r>
              <a:rPr lang="en-US" dirty="0" err="1" smtClean="0"/>
              <a:t>pinMode</a:t>
            </a:r>
            <a:r>
              <a:rPr lang="en-US" dirty="0" smtClean="0"/>
              <a:t>(8, INPUT);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(5, OUTPUT);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(6, OUTPUT);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(A5, INPUT);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(A4, INPUT);</a:t>
            </a:r>
          </a:p>
          <a:p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loop(){</a:t>
            </a:r>
          </a:p>
          <a:p>
            <a:r>
              <a:rPr lang="en-US" dirty="0" smtClean="0"/>
              <a:t>  x= </a:t>
            </a:r>
            <a:r>
              <a:rPr lang="en-US" dirty="0" err="1" smtClean="0"/>
              <a:t>digitalRead</a:t>
            </a:r>
            <a:r>
              <a:rPr lang="en-US" dirty="0" smtClean="0"/>
              <a:t>(8); </a:t>
            </a:r>
          </a:p>
          <a:p>
            <a:r>
              <a:rPr lang="en-US" dirty="0" smtClean="0"/>
              <a:t> y= </a:t>
            </a:r>
            <a:r>
              <a:rPr lang="en-US" dirty="0" err="1" smtClean="0"/>
              <a:t>analogRead</a:t>
            </a:r>
            <a:r>
              <a:rPr lang="en-US" dirty="0" smtClean="0"/>
              <a:t>(A5);  </a:t>
            </a:r>
          </a:p>
          <a:p>
            <a:r>
              <a:rPr lang="en-US" dirty="0" smtClean="0"/>
              <a:t>z= </a:t>
            </a:r>
            <a:r>
              <a:rPr lang="en-US" dirty="0" err="1" smtClean="0"/>
              <a:t>analogRead</a:t>
            </a:r>
            <a:r>
              <a:rPr lang="en-US" dirty="0" smtClean="0"/>
              <a:t>(A4);  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(x);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Serial.println</a:t>
            </a:r>
            <a:r>
              <a:rPr lang="en-US" dirty="0" smtClean="0"/>
              <a:t>(y);  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(z); </a:t>
            </a:r>
          </a:p>
          <a:p>
            <a:r>
              <a:rPr lang="en-US" dirty="0" smtClean="0"/>
              <a:t> temp = (double)z / 1024;</a:t>
            </a:r>
          </a:p>
          <a:p>
            <a:r>
              <a:rPr lang="en-US" dirty="0" smtClean="0"/>
              <a:t>         temp = temp * 5;     </a:t>
            </a:r>
          </a:p>
          <a:p>
            <a:r>
              <a:rPr lang="en-US" dirty="0" smtClean="0"/>
              <a:t>              temp = temp - 0.5;         </a:t>
            </a:r>
          </a:p>
          <a:p>
            <a:r>
              <a:rPr lang="en-US" dirty="0" smtClean="0"/>
              <a:t>        temp = temp * 100;               </a:t>
            </a:r>
          </a:p>
          <a:p>
            <a:r>
              <a:rPr lang="en-US" dirty="0" smtClean="0"/>
              <a:t>  if ( (x&gt;0) )  {  </a:t>
            </a:r>
          </a:p>
          <a:p>
            <a:r>
              <a:rPr lang="en-US" dirty="0" smtClean="0"/>
              <a:t>  if ((y&lt;550)&amp;&amp;(temp&gt;30))    {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(5, HIGH);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(6, HIGH); </a:t>
            </a:r>
          </a:p>
          <a:p>
            <a:r>
              <a:rPr lang="en-US" dirty="0" smtClean="0"/>
              <a:t>   }    </a:t>
            </a:r>
          </a:p>
          <a:p>
            <a:r>
              <a:rPr lang="en-US" dirty="0" smtClean="0"/>
              <a:t>else if((y&lt;550)&amp;&amp;(temp&lt;30))    {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(5, HIGH);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(6, LOW);  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  else if((y&gt;550)&amp;&amp;(temp&gt;30))    {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(5, LOW);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(6, HIGH); </a:t>
            </a:r>
          </a:p>
          <a:p>
            <a:r>
              <a:rPr lang="en-US" dirty="0" smtClean="0"/>
              <a:t>   }   </a:t>
            </a:r>
          </a:p>
          <a:p>
            <a:r>
              <a:rPr lang="en-US" dirty="0" smtClean="0"/>
              <a:t> else if((y&gt;550)&amp;&amp;(temp&lt;30))    {      </a:t>
            </a:r>
          </a:p>
          <a:p>
            <a:r>
              <a:rPr lang="en-US" dirty="0" err="1" smtClean="0"/>
              <a:t>digitalWrite</a:t>
            </a:r>
            <a:r>
              <a:rPr lang="en-US" dirty="0" smtClean="0"/>
              <a:t>(5, LOW);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digitalWrite</a:t>
            </a:r>
            <a:r>
              <a:rPr lang="en-US" dirty="0" smtClean="0"/>
              <a:t>(6, LOW);  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} </a:t>
            </a:r>
          </a:p>
          <a:p>
            <a:r>
              <a:rPr lang="en-US" dirty="0" smtClean="0"/>
              <a:t> else 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(5, LOW);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digitalWrite</a:t>
            </a:r>
            <a:r>
              <a:rPr lang="en-US" dirty="0" smtClean="0"/>
              <a:t>(6, LOW);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270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Smart Home Using Sensors</vt:lpstr>
      <vt:lpstr>Total Operating System is only working when the PIR sensor is  active.PIR-passive infrared sensor.</vt:lpstr>
      <vt:lpstr>At Day time bulb is automatically TURN OFF .</vt:lpstr>
      <vt:lpstr>When no one is in front of PIR sensor the WHOLE SYSTEM will  be TURN OFF.</vt:lpstr>
      <vt:lpstr>SIMULATION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Using Sensors</dc:title>
  <dc:creator>ELCOT</dc:creator>
  <cp:lastModifiedBy>ELCOT</cp:lastModifiedBy>
  <cp:revision>5</cp:revision>
  <dcterms:created xsi:type="dcterms:W3CDTF">2022-09-24T11:26:04Z</dcterms:created>
  <dcterms:modified xsi:type="dcterms:W3CDTF">2022-09-24T12:13:26Z</dcterms:modified>
</cp:coreProperties>
</file>