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E852-8DE1-4993-AF04-CA16780C8C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BF68-23ED-42A4-AEE3-60BD543922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REQUIREMENT OF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Much of the infrastructure that underlies the internet is now firmly established. For example, we </a:t>
            </a:r>
            <a:r>
              <a:rPr lang="en-US" dirty="0" smtClean="0"/>
              <a:t>have </a:t>
            </a:r>
            <a:r>
              <a:rPr lang="en-US" dirty="0"/>
              <a:t>email, file transfer, </a:t>
            </a:r>
            <a:r>
              <a:rPr lang="en-US" dirty="0" smtClean="0"/>
              <a:t>web and other </a:t>
            </a:r>
            <a:r>
              <a:rPr lang="en-US" dirty="0"/>
              <a:t>internet technologies.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Internet of Things, however, has not yet reached that level of stability.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Platforms Require Diverse Connectivity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</a:t>
            </a:r>
            <a:r>
              <a:rPr lang="en-US" dirty="0" smtClean="0"/>
              <a:t>Probably </a:t>
            </a:r>
            <a:r>
              <a:rPr lang="en-US" dirty="0"/>
              <a:t>the most familiar form of connectivity for the internet, and for </a:t>
            </a:r>
            <a:r>
              <a:rPr lang="en-US" dirty="0" err="1"/>
              <a:t>IoT</a:t>
            </a:r>
            <a:r>
              <a:rPr lang="en-US" dirty="0"/>
              <a:t>, is Ethernet. In addition to Ethernet, </a:t>
            </a:r>
            <a:r>
              <a:rPr lang="en-US" dirty="0" err="1"/>
              <a:t>IoT</a:t>
            </a:r>
            <a:r>
              <a:rPr lang="en-US" dirty="0"/>
              <a:t> devices can connect using a wide variety of other technologies.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connectivity objective is that an </a:t>
            </a:r>
            <a:r>
              <a:rPr lang="en-US" dirty="0" err="1"/>
              <a:t>IoT</a:t>
            </a:r>
            <a:r>
              <a:rPr lang="en-US" dirty="0"/>
              <a:t> platform support as many modes of connection — wired and wireless — as possible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 </a:t>
            </a:r>
            <a:r>
              <a:rPr lang="en-US" u="sng" dirty="0" smtClean="0"/>
              <a:t>Wireless option</a:t>
            </a:r>
            <a:r>
              <a:rPr lang="en-US" dirty="0" smtClean="0"/>
              <a:t> </a:t>
            </a:r>
            <a:r>
              <a:rPr lang="en-US" dirty="0"/>
              <a:t>Bluetooth, EDGE, GPRS, IrDA, LTE, NFC, RFID, Weightless, WLAN, </a:t>
            </a:r>
            <a:r>
              <a:rPr lang="en-US" dirty="0" err="1"/>
              <a:t>ZigBee</a:t>
            </a:r>
            <a:r>
              <a:rPr lang="en-US" dirty="0"/>
              <a:t>, and Z-Wave.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Platforms Leverage Applications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software applications are emerging for businesses in virtually every industry as well as for home users.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These </a:t>
            </a:r>
            <a:r>
              <a:rPr lang="en-US" dirty="0"/>
              <a:t>applications provide much of </a:t>
            </a:r>
            <a:r>
              <a:rPr lang="en-US" u="sng" dirty="0" smtClean="0"/>
              <a:t>the automation capability</a:t>
            </a:r>
            <a:r>
              <a:rPr lang="en-US" dirty="0"/>
              <a:t> that make </a:t>
            </a:r>
            <a:r>
              <a:rPr lang="en-US" dirty="0" err="1"/>
              <a:t>IoT</a:t>
            </a:r>
            <a:r>
              <a:rPr lang="en-US" dirty="0"/>
              <a:t> solutions so valuable. These software and middleware </a:t>
            </a:r>
            <a:r>
              <a:rPr lang="en-US" u="sng" dirty="0" smtClean="0"/>
              <a:t>applications</a:t>
            </a:r>
            <a:r>
              <a:rPr lang="en-US" dirty="0"/>
              <a:t> help businesses drive down costs, increase efficiency, and improve regulatory compliance</a:t>
            </a:r>
            <a:r>
              <a:rPr lang="en-US" dirty="0" smtClean="0"/>
              <a:t>. </a:t>
            </a:r>
            <a:r>
              <a:rPr lang="en-US" dirty="0"/>
              <a:t>To achieve these goals, an </a:t>
            </a:r>
            <a:r>
              <a:rPr lang="en-US" dirty="0" err="1"/>
              <a:t>IoT</a:t>
            </a:r>
            <a:r>
              <a:rPr lang="en-US" dirty="0"/>
              <a:t> platform should be compatible with applications specific to your industry.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Platforms Leverage Applications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IOT sensor gather the information </a:t>
            </a:r>
            <a:r>
              <a:rPr lang="en-US" dirty="0"/>
              <a:t>about conditions in their vicinity, such as temperature or moisture level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IoT</a:t>
            </a:r>
            <a:r>
              <a:rPr lang="en-US" dirty="0"/>
              <a:t> actuators perform specific tasks, such as turning things on or off, and recording information about its triggers and subsequent reactions. In addition,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wearables</a:t>
            </a:r>
            <a:r>
              <a:rPr lang="en-US" dirty="0"/>
              <a:t> of various kinds, like a health-tracking bracelet, can record your health statistics and other data such as your location. In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3600" b="1" dirty="0" err="1" smtClean="0"/>
              <a:t>IoT</a:t>
            </a:r>
            <a:r>
              <a:rPr lang="en-US" sz="3600" b="1" dirty="0" smtClean="0"/>
              <a:t> Platforms Generate Massive Amounts of Data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None/>
            </a:pPr>
            <a:endParaRPr lang="en-US" b="1" dirty="0"/>
          </a:p>
          <a:p>
            <a:r>
              <a:rPr lang="en-US" dirty="0"/>
              <a:t>Devices that we discussed above don’t just perform tasks. In most cases, they will also report on the tasks they perform. Through their connection to an </a:t>
            </a:r>
            <a:r>
              <a:rPr lang="en-US" dirty="0" err="1"/>
              <a:t>IoT</a:t>
            </a:r>
            <a:r>
              <a:rPr lang="en-US" dirty="0"/>
              <a:t> platform and to each other, they will transmit detailed data about </a:t>
            </a:r>
            <a:r>
              <a:rPr lang="en-US" dirty="0" smtClean="0"/>
              <a:t>their actions.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382000" cy="1752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Platforms Require Powerful Analytics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The vast volumes of data discussed above have the potential to provide unprecedented insights into consumer behavior and preferences. Unlocking those insights, however, requires powerful analytics tools. A key </a:t>
            </a:r>
            <a:r>
              <a:rPr lang="en-US" dirty="0" err="1"/>
              <a:t>IoT</a:t>
            </a:r>
            <a:r>
              <a:rPr lang="en-US" dirty="0"/>
              <a:t> platform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PLATFORM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4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Even with the recent attention given to security for </a:t>
            </a:r>
            <a:r>
              <a:rPr lang="en-US" u="sng" dirty="0" err="1" smtClean="0"/>
              <a:t>IoT</a:t>
            </a:r>
            <a:r>
              <a:rPr lang="en-US" u="sng" dirty="0" smtClean="0"/>
              <a:t> devices.</a:t>
            </a:r>
            <a:r>
              <a:rPr lang="en-US" dirty="0" smtClean="0"/>
              <a:t> </a:t>
            </a:r>
            <a:r>
              <a:rPr lang="en-US" dirty="0"/>
              <a:t>it can be easy to overlook the need for end-to-end security for an </a:t>
            </a:r>
            <a:r>
              <a:rPr lang="en-US" dirty="0" err="1"/>
              <a:t>IoT</a:t>
            </a:r>
            <a:r>
              <a:rPr lang="en-US" dirty="0"/>
              <a:t> platform. Every part of a platform should be analyzed for security prospects.</a:t>
            </a:r>
          </a:p>
          <a:p>
            <a:r>
              <a:rPr lang="en-US" b="1" dirty="0" err="1"/>
              <a:t>IoT</a:t>
            </a:r>
            <a:r>
              <a:rPr lang="en-US" b="1" dirty="0"/>
              <a:t> Platforms and Scalability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light of the billions of devices and </a:t>
            </a:r>
            <a:r>
              <a:rPr lang="en-US" dirty="0" err="1"/>
              <a:t>zettabytes</a:t>
            </a:r>
            <a:r>
              <a:rPr lang="en-US" dirty="0"/>
              <a:t> of data discussed earlier, scalability is clearly a requirement in an </a:t>
            </a:r>
            <a:r>
              <a:rPr lang="en-US" dirty="0" err="1"/>
              <a:t>IoT</a:t>
            </a:r>
            <a:r>
              <a:rPr lang="en-US" dirty="0"/>
              <a:t> platform.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platform and IOT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Highly robust public cloud platforms have conditioned us to expect 4 or 5 nines when we think about internet availability. Those same expectations should extend to </a:t>
            </a:r>
            <a:r>
              <a:rPr lang="en-US" dirty="0" err="1"/>
              <a:t>IoT</a:t>
            </a:r>
            <a:r>
              <a:rPr lang="en-US" dirty="0"/>
              <a:t> platforms.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FUNCTIONAL REQUIREMENT OF IOT</vt:lpstr>
      <vt:lpstr>Slide 2</vt:lpstr>
      <vt:lpstr>IoT Platforms Require Diverse Connectivity </vt:lpstr>
      <vt:lpstr>IoT Platforms Leverage Applications </vt:lpstr>
      <vt:lpstr>IoT Platforms Leverage Applications </vt:lpstr>
      <vt:lpstr>IoT Platforms Generate Massive Amounts of Data </vt:lpstr>
      <vt:lpstr>IoT Platforms Require Powerful Analytics </vt:lpstr>
      <vt:lpstr>IOT PLATFORM AND SECURITY</vt:lpstr>
      <vt:lpstr>IOT platform and IOT Availability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3</cp:revision>
  <dcterms:created xsi:type="dcterms:W3CDTF">2022-10-10T23:54:14Z</dcterms:created>
  <dcterms:modified xsi:type="dcterms:W3CDTF">2022-10-11T00:28:07Z</dcterms:modified>
</cp:coreProperties>
</file>