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8453-7AFE-0B0C-A69E-F661826F8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2C30F-391E-FA06-2D21-4F75DA243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FFCA-D3A3-D104-1F72-CC45F448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EA12-FE91-CECE-8942-A8C55B14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B8C-1F3C-7D93-AE94-D018A507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9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82B2-E9BB-BEEA-781D-8A188857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2AA4-1671-452D-6463-F7C3968F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A13C4-D2B4-993E-8FF7-74CD75A9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F2A7-DBCB-6B50-4CB9-D5E1FD69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3965-536A-35B5-EC2B-816CFCA8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9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E11A4-79ED-87EF-125F-574B47A79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FEA4E-E4D1-35F0-4257-F9389314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79D5-73EE-62BE-FDC3-EA6A1F44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87AE-AC7C-5817-B049-70982E6B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AC39-BDCD-DEEA-8E29-2ACDC9F1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97B-D0C6-D650-48F1-6F7178F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3B67-3A5A-CDFC-F95F-FB765E2F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A0E3-DFFC-3F22-3ECF-AD203932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20E4-D7F2-CDBA-808A-C06F866E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4E5-B6F6-CE32-7FFA-A7334C6A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D5E-5474-EB18-E9DA-68A8D9B8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BF81-E117-C204-D1ED-43B74229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9DC2-0BA1-22B2-097F-18D59983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0967-8F49-17E3-9662-B772DE9A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0D85-2193-2356-F6C4-4559C16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23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2F16-A7F1-9DFE-BD16-2D851E7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B82A-B5E9-63DD-0F70-33F1F7471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060DD-A878-0791-64FB-6A1CDB767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F22E5-EC4F-3AC8-8725-071838FC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DF40-6CA7-4093-F16D-94BAD407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37AEB-464E-0BB0-E4F3-F73821C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60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164D-ECF4-354F-D95A-B8B132FB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4FFE9-4783-2CFF-370C-ED502B1C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5E63A-0FD6-A219-0C9D-BBBE056B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9979-94A8-1F1B-3DA9-287F3A384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82DDE-3F0B-C735-D136-180D9EC1C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22623-5620-1C56-F0B1-24DC377C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AE718-C485-25A1-A3DA-E0082438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D2670-29CD-BDA3-677A-68D143E8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9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A9B5-D5F4-2231-BA58-798DBDAA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091DF-7914-774A-8ADA-EC73C7CC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64F8A-D288-4ED9-EC94-B89E5D46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6E6E3-A13C-362C-20C9-02B4C6A0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2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4B6F2-5B22-0F72-D1C2-0ECDCE46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40AC0-B965-B760-CAB8-6ECD7BBC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4745-E64B-C055-E549-42D1FD55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4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FC1E-51B4-97F1-26B7-EC41C79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35FD-157E-EDBE-2A11-79182AF94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C7E2C-6661-8431-7793-6FBBEBF29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2C556-B696-8966-1C60-8274852E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D3EF-5002-C888-4683-C90F7678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5259-B77F-76B5-0B26-7F054AF8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89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BEFD-CF91-B932-28A1-0EE23211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683C8-426E-A7E3-45D1-E95394D3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DCD4A-F424-35FB-1F3E-4A6219331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33A25-739E-0EE9-1E16-335A000B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9BA4-C779-9622-0291-23F75C48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34C8-C8E9-A83A-1F6F-64F01125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7E025-3E52-5C4E-43AD-EB5ACFB0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B9D5-61CC-D1CE-F39E-7933C6AA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CA2A-8681-8485-7B9D-7206607B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0C87-5686-4E23-8FDF-6620CE0660C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81A9-D426-4729-2418-C03385D08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2B59-4A89-ECCD-A9B9-970FE7CBB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ADD67-2192-4B8A-9CEB-3870329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A21F-C6DE-1429-10C0-FD2E165E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Traffic Light Using Arduino In </a:t>
            </a:r>
            <a:r>
              <a:rPr lang="en-US" b="1" dirty="0" err="1">
                <a:solidFill>
                  <a:srgbClr val="FF0000"/>
                </a:solidFill>
              </a:rPr>
              <a:t>Tinkercad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8D58-6207-0F77-35DF-3995DE7D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Traffic light circuit:</a:t>
            </a:r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7D9DB-FB79-FE8D-238D-7CC7CE3DE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5" y="2327564"/>
            <a:ext cx="9213273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0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090-5BCD-1C21-FF5D-C2F8750C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6F0C-B69B-BAD2-F618-80F4C96E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Light ON-A driver should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7D70D-5C67-66F3-86F9-F93D4AC6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2" y="2186853"/>
            <a:ext cx="7481455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8065-ECBA-C40D-ADBD-78044F97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6E63-E580-EC2F-F738-89D2F759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/>
              <a:t> Light ON-A driver has to slow down and be ready to stop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B8F1D-4E74-775D-96BB-F39A9EAC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355272"/>
            <a:ext cx="7448550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0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2BCE-C963-705B-D5F9-6AEFDEB6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49DA-36B1-881D-2220-DFAC7A6E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light ON-A driver can start driving or keep driving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7FE1B-37BF-0D2F-6042-814C08B15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604655"/>
            <a:ext cx="6734175" cy="37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699-341F-4860-5B6E-9CB5CEAC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Traffic light code: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9EDB-7E06-E270-53BC-845A0844D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int red = 5;</a:t>
            </a:r>
          </a:p>
          <a:p>
            <a:pPr marL="0" indent="0">
              <a:buNone/>
            </a:pPr>
            <a:r>
              <a:rPr lang="en-IN" sz="1400" dirty="0"/>
              <a:t>int yellow = 4;</a:t>
            </a:r>
          </a:p>
          <a:p>
            <a:pPr marL="0" indent="0">
              <a:buNone/>
            </a:pPr>
            <a:r>
              <a:rPr lang="en-IN" sz="1400" dirty="0"/>
              <a:t>int green = 3;</a:t>
            </a:r>
          </a:p>
          <a:p>
            <a:pPr marL="0" indent="0">
              <a:buNone/>
            </a:pPr>
            <a:r>
              <a:rPr lang="en-IN" sz="1400" dirty="0"/>
              <a:t>void setup()</a:t>
            </a:r>
          </a:p>
          <a:p>
            <a:pPr marL="0" indent="0">
              <a:buNone/>
            </a:pPr>
            <a:r>
              <a:rPr lang="en-IN" sz="1400" dirty="0"/>
              <a:t>{ </a:t>
            </a:r>
          </a:p>
          <a:p>
            <a:pPr marL="0" indent="0">
              <a:buNone/>
            </a:pPr>
            <a:r>
              <a:rPr lang="en-IN" sz="1400" dirty="0" err="1"/>
              <a:t>pinMode</a:t>
            </a:r>
            <a:r>
              <a:rPr lang="en-IN" sz="1400" dirty="0"/>
              <a:t>(red, OUTPUT); 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pinMode</a:t>
            </a:r>
            <a:r>
              <a:rPr lang="en-IN" sz="1400" dirty="0"/>
              <a:t>(yellow, OUTPUT);  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pinMode</a:t>
            </a:r>
            <a:r>
              <a:rPr lang="en-IN" sz="1400" dirty="0"/>
              <a:t>(green, OUTPUT);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void loop()</a:t>
            </a:r>
          </a:p>
          <a:p>
            <a:pPr marL="0" indent="0">
              <a:buNone/>
            </a:pPr>
            <a:r>
              <a:rPr lang="en-IN" sz="1400" dirty="0"/>
              <a:t>{ 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changeLights</a:t>
            </a:r>
            <a:r>
              <a:rPr lang="en-IN" sz="1400" dirty="0"/>
              <a:t>();    </a:t>
            </a:r>
          </a:p>
          <a:p>
            <a:pPr marL="0" indent="0">
              <a:buNone/>
            </a:pPr>
            <a:r>
              <a:rPr lang="en-IN" sz="1400" dirty="0"/>
              <a:t>delay(15000);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8787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A5C6-9F01-0A9D-4E53-A8F1A7A6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1810-3689-D40B-61DA-4DBDF7A4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changeLights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   </a:t>
            </a:r>
          </a:p>
          <a:p>
            <a:pPr marL="0" indent="0">
              <a:buNone/>
            </a:pPr>
            <a:r>
              <a:rPr lang="en-IN" dirty="0"/>
              <a:t> // green off, yellow on for 3 seconds    </a:t>
            </a:r>
            <a:r>
              <a:rPr lang="en-IN" dirty="0" err="1"/>
              <a:t>digitalWrite</a:t>
            </a:r>
            <a:r>
              <a:rPr lang="en-IN" dirty="0"/>
              <a:t>(green, LOW);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digitalWrite</a:t>
            </a:r>
            <a:r>
              <a:rPr lang="en-IN" dirty="0"/>
              <a:t>(yellow, HIGH);    </a:t>
            </a:r>
          </a:p>
          <a:p>
            <a:pPr marL="0" indent="0">
              <a:buNone/>
            </a:pPr>
            <a:r>
              <a:rPr lang="en-IN" dirty="0"/>
              <a:t>delay(3000);  </a:t>
            </a:r>
          </a:p>
          <a:p>
            <a:pPr marL="0" indent="0">
              <a:buNone/>
            </a:pPr>
            <a:r>
              <a:rPr lang="en-IN" dirty="0"/>
              <a:t>  // turn off yellow, then turn red on for 5 seconds    </a:t>
            </a:r>
          </a:p>
          <a:p>
            <a:pPr marL="0" indent="0">
              <a:buNone/>
            </a:pPr>
            <a:r>
              <a:rPr lang="en-IN" dirty="0" err="1"/>
              <a:t>digitalWrite</a:t>
            </a:r>
            <a:r>
              <a:rPr lang="en-IN" dirty="0"/>
              <a:t>(yellow, LOW);    </a:t>
            </a:r>
          </a:p>
          <a:p>
            <a:pPr marL="0" indent="0">
              <a:buNone/>
            </a:pPr>
            <a:r>
              <a:rPr lang="en-IN" dirty="0" err="1"/>
              <a:t>digitalWrite</a:t>
            </a:r>
            <a:r>
              <a:rPr lang="en-IN" dirty="0"/>
              <a:t>(red, HIGH);  </a:t>
            </a:r>
          </a:p>
          <a:p>
            <a:pPr marL="0" indent="0">
              <a:buNone/>
            </a:pPr>
            <a:r>
              <a:rPr lang="en-IN" dirty="0"/>
              <a:t>  delay(5000);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3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5E0C-305F-0C8D-6362-BE1C175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1C45-8836-AE02-FA5A-683B77B4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// red and yellow on for 2 seconds (red is already on though)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digitalWrite</a:t>
            </a:r>
            <a:r>
              <a:rPr lang="en-IN" dirty="0"/>
              <a:t>(yellow, HIGH);   </a:t>
            </a:r>
          </a:p>
          <a:p>
            <a:pPr marL="0" indent="0">
              <a:buNone/>
            </a:pPr>
            <a:r>
              <a:rPr lang="en-IN" dirty="0"/>
              <a:t> delay(2000);    </a:t>
            </a:r>
          </a:p>
          <a:p>
            <a:pPr marL="0" indent="0">
              <a:buNone/>
            </a:pPr>
            <a:r>
              <a:rPr lang="en-IN" dirty="0"/>
              <a:t>// turn off red and yellow, then turn on green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digitalWrite</a:t>
            </a:r>
            <a:r>
              <a:rPr lang="en-IN" dirty="0"/>
              <a:t>(yellow, LOW);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digitalWrite</a:t>
            </a:r>
            <a:r>
              <a:rPr lang="en-IN" dirty="0"/>
              <a:t>(red, LOW);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digitalWrite</a:t>
            </a:r>
            <a:r>
              <a:rPr lang="en-IN" dirty="0"/>
              <a:t>(green, HIGH);   </a:t>
            </a:r>
          </a:p>
          <a:p>
            <a:pPr marL="0" indent="0">
              <a:buNone/>
            </a:pPr>
            <a:r>
              <a:rPr lang="en-IN" dirty="0"/>
              <a:t> delay(3000);}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03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Traffic Light Using Arduino In Tinkercad</vt:lpstr>
      <vt:lpstr>PowerPoint Presentation</vt:lpstr>
      <vt:lpstr>PowerPoint Presentation</vt:lpstr>
      <vt:lpstr>PowerPoint Presentation</vt:lpstr>
      <vt:lpstr>Traffic light code: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Using Arduino In Tinkercad</dc:title>
  <dc:creator>DURGA</dc:creator>
  <cp:lastModifiedBy>DURGA</cp:lastModifiedBy>
  <cp:revision>1</cp:revision>
  <dcterms:created xsi:type="dcterms:W3CDTF">2022-10-06T13:16:11Z</dcterms:created>
  <dcterms:modified xsi:type="dcterms:W3CDTF">2022-10-06T13:56:33Z</dcterms:modified>
</cp:coreProperties>
</file>