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9D07-12FE-4D10-8B6A-C3EDFFCB236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7021-7594-4368-8063-5733F01B9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FF0000"/>
                </a:solidFill>
              </a:rPr>
              <a:t>SMART HOME APPLICATION </a:t>
            </a:r>
            <a:r>
              <a:rPr lang="en-IN" sz="3600" dirty="0" smtClean="0">
                <a:solidFill>
                  <a:srgbClr val="FF0000"/>
                </a:solidFill>
              </a:rPr>
              <a:t>USING </a:t>
            </a:r>
            <a:r>
              <a:rPr lang="en-IN" sz="3600" dirty="0" smtClean="0">
                <a:solidFill>
                  <a:srgbClr val="FF0000"/>
                </a:solidFill>
              </a:rPr>
              <a:t>                           TINKERCARD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SMART HOME CIRCUIT CONNECTION:</a:t>
            </a:r>
            <a:endParaRPr lang="en-US" sz="3200" dirty="0"/>
          </a:p>
        </p:txBody>
      </p:sp>
      <p:pic>
        <p:nvPicPr>
          <p:cNvPr id="6" name="Content Placeholder 5" descr="P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5988"/>
            <a:ext cx="8229600" cy="399438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DURING DAY TIME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dirty="0" smtClean="0"/>
              <a:t>When Temperature of Sensor is more then 30degree </a:t>
            </a:r>
            <a:r>
              <a:rPr lang="en-IN" sz="2800" dirty="0"/>
              <a:t>C</a:t>
            </a:r>
            <a:r>
              <a:rPr lang="en-IN" sz="2800" dirty="0" smtClean="0"/>
              <a:t>elsius  then Automatically fan will Turn ON.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Bulb Is Automatically Turn </a:t>
            </a:r>
            <a:r>
              <a:rPr lang="en-IN" sz="2800" u="sng" dirty="0" smtClean="0"/>
              <a:t>OFF</a:t>
            </a:r>
            <a:r>
              <a:rPr lang="en-IN" sz="2800" dirty="0" smtClean="0"/>
              <a:t> At Day Time.</a:t>
            </a:r>
          </a:p>
          <a:p>
            <a:pPr>
              <a:buFont typeface="Wingdings" pitchFamily="2" charset="2"/>
              <a:buChar char="§"/>
            </a:pPr>
            <a:endParaRPr lang="en-US" sz="2800" u="sng" dirty="0"/>
          </a:p>
        </p:txBody>
      </p:sp>
      <p:pic>
        <p:nvPicPr>
          <p:cNvPr id="4" name="Picture 3" descr="P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9144000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DURING DARK TIME: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When LDR Detected Dark it Turn </a:t>
            </a:r>
            <a:r>
              <a:rPr lang="en-IN" u="sng" dirty="0" smtClean="0"/>
              <a:t>ON </a:t>
            </a:r>
            <a:r>
              <a:rPr lang="en-IN" dirty="0" smtClean="0"/>
              <a:t>Light Bulb.</a:t>
            </a:r>
            <a:endParaRPr lang="en-US" dirty="0"/>
          </a:p>
        </p:txBody>
      </p:sp>
      <p:pic>
        <p:nvPicPr>
          <p:cNvPr id="4" name="Picture 3" descr="P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643839"/>
            <a:ext cx="8001056" cy="3963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SIMULATION OUTPUT: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smtClean="0"/>
              <a:t>float </a:t>
            </a:r>
            <a:r>
              <a:rPr lang="en-US" sz="4000" dirty="0" err="1" smtClean="0"/>
              <a:t>x,y,z,temp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void setup(){  </a:t>
            </a:r>
          </a:p>
          <a:p>
            <a:pPr>
              <a:buNone/>
            </a:pPr>
            <a:r>
              <a:rPr lang="en-US" sz="4000" dirty="0"/>
              <a:t> </a:t>
            </a:r>
            <a:r>
              <a:rPr lang="en-US" sz="4000" dirty="0" smtClean="0"/>
              <a:t>   </a:t>
            </a:r>
            <a:r>
              <a:rPr lang="en-US" sz="4000" dirty="0" err="1" smtClean="0"/>
              <a:t>pinMode</a:t>
            </a:r>
            <a:r>
              <a:rPr lang="en-US" sz="4000" dirty="0" smtClean="0"/>
              <a:t>(8, INPUT); </a:t>
            </a:r>
          </a:p>
          <a:p>
            <a:pPr>
              <a:buNone/>
            </a:pPr>
            <a:r>
              <a:rPr lang="en-US" sz="4000" dirty="0" smtClean="0"/>
              <a:t>     </a:t>
            </a:r>
            <a:r>
              <a:rPr lang="en-US" sz="4000" dirty="0" err="1" smtClean="0"/>
              <a:t>pinMode</a:t>
            </a:r>
            <a:r>
              <a:rPr lang="en-US" sz="4000" dirty="0" smtClean="0"/>
              <a:t>(5, OUTPUT); </a:t>
            </a:r>
          </a:p>
          <a:p>
            <a:pPr>
              <a:buNone/>
            </a:pPr>
            <a:r>
              <a:rPr lang="en-US" sz="4000" dirty="0" smtClean="0"/>
              <a:t>     </a:t>
            </a:r>
            <a:r>
              <a:rPr lang="en-US" sz="4000" dirty="0" err="1" smtClean="0"/>
              <a:t>pinMode</a:t>
            </a:r>
            <a:r>
              <a:rPr lang="en-US" sz="4000" dirty="0" smtClean="0"/>
              <a:t>(6, OUTPUT);  </a:t>
            </a:r>
          </a:p>
          <a:p>
            <a:pPr>
              <a:buNone/>
            </a:pPr>
            <a:r>
              <a:rPr lang="en-US" sz="4000" dirty="0" smtClean="0"/>
              <a:t>    </a:t>
            </a:r>
            <a:r>
              <a:rPr lang="en-US" sz="4000" dirty="0" err="1" smtClean="0"/>
              <a:t>pinMode</a:t>
            </a:r>
            <a:r>
              <a:rPr lang="en-US" sz="4000" dirty="0" smtClean="0"/>
              <a:t>(A5, INPUT);   </a:t>
            </a:r>
          </a:p>
          <a:p>
            <a:pPr>
              <a:buNone/>
            </a:pPr>
            <a:r>
              <a:rPr lang="en-US" sz="4000" dirty="0" smtClean="0"/>
              <a:t>    </a:t>
            </a:r>
            <a:r>
              <a:rPr lang="en-US" sz="4000" dirty="0" err="1" smtClean="0"/>
              <a:t>pinMode</a:t>
            </a:r>
            <a:r>
              <a:rPr lang="en-US" sz="4000" dirty="0" smtClean="0"/>
              <a:t>(A4, INPUT);</a:t>
            </a:r>
          </a:p>
          <a:p>
            <a:pPr>
              <a:buNone/>
            </a:pPr>
            <a:r>
              <a:rPr lang="en-US" sz="4000" dirty="0" err="1" smtClean="0"/>
              <a:t>Serial.begin</a:t>
            </a:r>
            <a:r>
              <a:rPr lang="en-US" sz="4000" dirty="0" smtClean="0"/>
              <a:t>(9600);}</a:t>
            </a:r>
          </a:p>
          <a:p>
            <a:pPr>
              <a:buNone/>
            </a:pPr>
            <a:r>
              <a:rPr lang="en-US" sz="4000" dirty="0" smtClean="0"/>
              <a:t>void loop(){ </a:t>
            </a:r>
          </a:p>
          <a:p>
            <a:pPr>
              <a:buNone/>
            </a:pPr>
            <a:r>
              <a:rPr lang="en-US" sz="4000" dirty="0"/>
              <a:t> </a:t>
            </a:r>
            <a:r>
              <a:rPr lang="en-US" sz="4000" dirty="0" smtClean="0"/>
              <a:t>   x= </a:t>
            </a:r>
            <a:r>
              <a:rPr lang="en-US" sz="4000" dirty="0" err="1" smtClean="0"/>
              <a:t>digitalRead</a:t>
            </a:r>
            <a:r>
              <a:rPr lang="en-US" sz="4000" dirty="0" smtClean="0"/>
              <a:t>(8</a:t>
            </a:r>
          </a:p>
          <a:p>
            <a:pPr>
              <a:buNone/>
            </a:pPr>
            <a:r>
              <a:rPr lang="en-US" sz="4000" dirty="0" smtClean="0"/>
              <a:t>  y= </a:t>
            </a:r>
            <a:r>
              <a:rPr lang="en-US" sz="4000" dirty="0" err="1" smtClean="0"/>
              <a:t>analogRead</a:t>
            </a:r>
            <a:r>
              <a:rPr lang="en-US" sz="4000" dirty="0" smtClean="0"/>
              <a:t>(A5);  </a:t>
            </a:r>
          </a:p>
          <a:p>
            <a:pPr>
              <a:buNone/>
            </a:pPr>
            <a:r>
              <a:rPr lang="en-US" sz="4000" dirty="0" smtClean="0"/>
              <a:t>  z= </a:t>
            </a:r>
            <a:r>
              <a:rPr lang="en-US" sz="4000" dirty="0" err="1" smtClean="0"/>
              <a:t>analogRead</a:t>
            </a:r>
            <a:r>
              <a:rPr lang="en-US" sz="4000" dirty="0" smtClean="0"/>
              <a:t>(A4);  </a:t>
            </a:r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dirty="0" err="1" smtClean="0"/>
              <a:t>Serial.println</a:t>
            </a:r>
            <a:r>
              <a:rPr lang="en-US" sz="4000" dirty="0" smtClean="0"/>
              <a:t>(x); </a:t>
            </a:r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dirty="0" err="1" smtClean="0"/>
              <a:t>Serial.println</a:t>
            </a:r>
            <a:r>
              <a:rPr lang="en-US" sz="4000" dirty="0" smtClean="0"/>
              <a:t>(y);  </a:t>
            </a:r>
          </a:p>
          <a:p>
            <a:pPr>
              <a:buNone/>
            </a:pPr>
            <a:r>
              <a:rPr lang="en-US" sz="4000" dirty="0" smtClean="0"/>
              <a:t>  </a:t>
            </a:r>
            <a:r>
              <a:rPr lang="en-US" sz="4000" dirty="0" err="1" smtClean="0"/>
              <a:t>Serial.println</a:t>
            </a:r>
            <a:r>
              <a:rPr lang="en-US" sz="4000" dirty="0" smtClean="0"/>
              <a:t>(z);</a:t>
            </a:r>
          </a:p>
          <a:p>
            <a:pPr>
              <a:buNone/>
            </a:pPr>
            <a:r>
              <a:rPr lang="en-US" sz="4000" dirty="0"/>
              <a:t>}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temp = (double)z / 1024;        </a:t>
            </a:r>
          </a:p>
          <a:p>
            <a:pPr>
              <a:buNone/>
            </a:pPr>
            <a:r>
              <a:rPr lang="en-US" dirty="0" smtClean="0"/>
              <a:t> temp = temp * 5;                   </a:t>
            </a:r>
          </a:p>
          <a:p>
            <a:pPr>
              <a:buNone/>
            </a:pPr>
            <a:r>
              <a:rPr lang="en-US" dirty="0" smtClean="0"/>
              <a:t>temp = temp - 0.5;                 </a:t>
            </a:r>
          </a:p>
          <a:p>
            <a:pPr>
              <a:buNone/>
            </a:pPr>
            <a:r>
              <a:rPr lang="en-US" dirty="0" smtClean="0"/>
              <a:t>temp = temp * 100;                </a:t>
            </a:r>
          </a:p>
          <a:p>
            <a:pPr>
              <a:buNone/>
            </a:pPr>
            <a:r>
              <a:rPr lang="en-US" dirty="0" smtClean="0"/>
              <a:t> if ( (x&gt;0) )  {    if ((y&lt;550)&amp;&amp;(temp&gt;30))    {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(5, HIGH);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(6, HIGH);    }</a:t>
            </a:r>
          </a:p>
          <a:p>
            <a:pPr>
              <a:buNone/>
            </a:pPr>
            <a:r>
              <a:rPr lang="en-US" dirty="0" smtClean="0"/>
              <a:t> else if((y&lt;550)&amp;&amp;(temp&lt;30))    {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(5, HIGH);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digitalWrite</a:t>
            </a:r>
            <a:r>
              <a:rPr lang="en-US" dirty="0" smtClean="0"/>
              <a:t>(6, LOW);    }  </a:t>
            </a:r>
          </a:p>
          <a:p>
            <a:pPr>
              <a:buNone/>
            </a:pPr>
            <a:r>
              <a:rPr lang="en-US" dirty="0" smtClean="0"/>
              <a:t> else if((y&gt;550)&amp;&amp;(temp&gt;30))    {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digitalWrite</a:t>
            </a:r>
            <a:r>
              <a:rPr lang="en-US" dirty="0" smtClean="0"/>
              <a:t>(5, LOW);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(6, HIGH);    }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else if((y&gt;550)&amp;&amp;(temp&lt;30))    {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digitalWrite</a:t>
            </a:r>
            <a:r>
              <a:rPr lang="en-US" dirty="0" smtClean="0"/>
              <a:t>(5, LOW);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digitalWrite</a:t>
            </a:r>
            <a:r>
              <a:rPr lang="en-US" dirty="0" smtClean="0"/>
              <a:t>(6, LOW);    }  }</a:t>
            </a:r>
          </a:p>
          <a:p>
            <a:pPr>
              <a:buNone/>
            </a:pPr>
            <a:r>
              <a:rPr lang="en-US" dirty="0" smtClean="0"/>
              <a:t> else  {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digitalWrite</a:t>
            </a:r>
            <a:r>
              <a:rPr lang="en-US" dirty="0" smtClean="0"/>
              <a:t>(5, LOW);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digitalWrite</a:t>
            </a:r>
            <a:r>
              <a:rPr lang="en-US" dirty="0" smtClean="0"/>
              <a:t>(6, LOW);  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HOME APPLICATION USING                            TINKERCARD</vt:lpstr>
      <vt:lpstr>SMART HOME CIRCUIT CONNECTION:</vt:lpstr>
      <vt:lpstr>DURING DAY TIME :</vt:lpstr>
      <vt:lpstr>DURING DARK TIME:</vt:lpstr>
      <vt:lpstr>SIMULATION OUTPUT: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APPLICATION USING                            TINKERCARD</dc:title>
  <dc:creator>ELCOT</dc:creator>
  <cp:lastModifiedBy>ELCOT</cp:lastModifiedBy>
  <cp:revision>4</cp:revision>
  <dcterms:created xsi:type="dcterms:W3CDTF">2022-09-24T12:18:57Z</dcterms:created>
  <dcterms:modified xsi:type="dcterms:W3CDTF">2022-09-24T12:57:04Z</dcterms:modified>
</cp:coreProperties>
</file>