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19D7-63C2-C591-59EE-B337E7391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EF5F2-50FC-6584-C249-7B5F509C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F334-DABC-FC80-A4DA-DE3A75E7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EBD4-7A0F-AE3D-AABA-27065C86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85AE-58A6-D32C-A176-EFDEE9B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8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60C1-E1B9-E0DB-77F3-3FFE406D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FDA9-983A-D043-1753-F60166521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312F5-C86A-146E-A72D-90B9B7CA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368B-E1E7-13BB-371E-EAE3BE10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B167-0323-0B0C-4389-E79A549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BBEE1-562C-5567-E062-D6871A528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4CF04-787A-CD3C-35FA-E91469DE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6FE7-36A6-F53A-637F-807ADDD4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C00A-5CDF-2CBA-9DE9-6BC53BD0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0AC8-2A81-4D77-E31B-F7BD004E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4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9F1A-30FF-E16D-7AAC-3E62A741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E74B-0558-2588-3C15-64B2A832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DD86-804D-AC9B-A1B6-1DC7DF7E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9DE6-C07D-15F2-BFCB-E33AD0D6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1807-5D7F-90F5-DC9A-41CFDBCD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4698-6018-A07A-E1F3-327C6289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32200-98D7-2CBF-CE53-F12616F4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5CF9-1CCA-043C-AD75-1388013D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D8B8-970D-7E0A-0677-DF6F39A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9CE8-0241-0288-5A92-AA10CBE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0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9BFB-630D-56E3-FB60-A1D11961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2358-660B-4676-BEE7-7645E8D91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04FDC-FD45-1B28-1C1F-10C7B230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019B6-05BB-3197-3ECC-436C2C4C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1C21-287C-6C9C-1C4C-4268CC1E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1E02D-B6CD-5E44-9B57-F96BADC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2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3AF3-3DB5-1045-7FE6-25D82E44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E4CF-E596-D0B3-B6EC-0B7D19FC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A49D4-CA05-F230-BCA3-8EF57B82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E6AAF-3A06-E1AB-7D51-E6BEF1D80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C77D-325F-A216-AE2C-ED4FB03ED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BAC28-02A8-97CA-9AA5-BC057632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889C1-A27A-B27F-7EE1-686F6865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77AEA-B8D2-E5FE-1491-85D11047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44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1F1E-3F66-BCDB-A7C0-CC561EB8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685A4-87CC-9AAE-FBEA-648B6E66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D480D-C69E-E4E0-9A34-5F5417A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F0C5B-9533-EC45-5530-AF8E2EA8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62740-004F-692E-6AA1-98A970EC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3C86A-2D68-D1AB-ED87-706B7857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B0ADE-101E-91ED-C4AB-36D84E3D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4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B80-3098-D964-E4F1-37327B1E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41B0-E37C-B11C-8859-BD1E8C3FB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236E-AD00-66D1-B07F-997616A8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90920-02C6-FCC7-603C-D0F49D3E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7016F-8F82-F09C-8897-DEDD3A3E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B0F8-E906-F286-98F9-67F6F0C6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2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7CC1-8DB0-C936-7415-52E76CA7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5B73A-FD7E-8F7F-6B3B-F22CD5B9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75F39-FFE4-6D17-918E-7ED9E619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DC0B4-D75D-AE71-7FEC-CF14C99D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3BE5-A3C8-E7FE-7D2C-3A4BC461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32638-17B0-7684-85B2-1F9FF3E4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299C5-C353-A40D-38E0-CECC2D72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5F9E-463A-0BBB-6B55-2A7ECD37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1411-458C-F157-B72B-33EA25A46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602D-7AC7-45E5-9014-2DBB2DA0EF0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D111-03C7-697D-87A3-AB314B7C9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0DF4-F1C9-A3CF-3D58-42409EEA4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5A0C-5C65-4A21-85B3-57B3098D5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2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EA27-FBF4-B977-C108-F9406CFC8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HOME AUTOMATION</a:t>
            </a:r>
            <a:br>
              <a:rPr lang="en-US" sz="7200" dirty="0">
                <a:solidFill>
                  <a:srgbClr val="FF0000"/>
                </a:solidFill>
              </a:rPr>
            </a:br>
            <a:r>
              <a:rPr lang="en-US" sz="7200" dirty="0">
                <a:solidFill>
                  <a:srgbClr val="FF0000"/>
                </a:solidFill>
              </a:rPr>
              <a:t>USING TINKERCAD </a:t>
            </a:r>
            <a:endParaRPr lang="en-IN" sz="7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11F5F-92FA-2202-4A5D-2E688CD10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A07C-0C7F-4215-FF8F-E2BADA22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SMART HOME CIRCUIT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CEEF17-3D5E-699D-F853-198837A86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2" y="1399308"/>
            <a:ext cx="11194774" cy="5144115"/>
          </a:xfrm>
        </p:spPr>
      </p:pic>
    </p:spTree>
    <p:extLst>
      <p:ext uri="{BB962C8B-B14F-4D97-AF65-F5344CB8AC3E}">
        <p14:creationId xmlns:p14="http://schemas.microsoft.com/office/powerpoint/2010/main" val="350736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9294-B548-8E47-27AF-F329B3E0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69" y="512618"/>
            <a:ext cx="10688782" cy="1506971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DEC2-3286-B784-2546-6A6A7207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09551"/>
            <a:ext cx="10688782" cy="6135832"/>
          </a:xfrm>
        </p:spPr>
        <p:txBody>
          <a:bodyPr/>
          <a:lstStyle/>
          <a:p>
            <a:r>
              <a:rPr lang="en-US" dirty="0"/>
              <a:t>When  temperature of sensor is mote than 30 degree Celsius then automatically will Turn 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A6E4D-F6D3-A28D-5D07-4E6810157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9" y="1020040"/>
            <a:ext cx="9840698" cy="56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4074-A879-8964-9167-A4ED6533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LDR Detected Dark it Turn ON Light Bulb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E3C20-E81B-BB64-CD0B-ADCAF936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43050"/>
            <a:ext cx="11277600" cy="5314950"/>
          </a:xfrm>
        </p:spPr>
      </p:pic>
    </p:spTree>
    <p:extLst>
      <p:ext uri="{BB962C8B-B14F-4D97-AF65-F5344CB8AC3E}">
        <p14:creationId xmlns:p14="http://schemas.microsoft.com/office/powerpoint/2010/main" val="159087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8C6-8208-C8A4-9219-837FBF11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SIMULATION CODE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E98B-9E07-09A9-4770-D3DCEE75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095375"/>
            <a:ext cx="10839450" cy="5081588"/>
          </a:xfrm>
        </p:spPr>
        <p:txBody>
          <a:bodyPr>
            <a:normAutofit fontScale="32500" lnSpcReduction="20000"/>
          </a:bodyPr>
          <a:lstStyle/>
          <a:p>
            <a:r>
              <a:rPr lang="en-IN" sz="8000" dirty="0"/>
              <a:t>float </a:t>
            </a:r>
            <a:r>
              <a:rPr lang="en-IN" sz="8000" dirty="0" err="1"/>
              <a:t>x,y,z,temp</a:t>
            </a:r>
            <a:r>
              <a:rPr lang="en-IN" sz="8000" dirty="0"/>
              <a:t>;</a:t>
            </a:r>
          </a:p>
          <a:p>
            <a:r>
              <a:rPr lang="en-IN" sz="8000" dirty="0"/>
              <a:t>void setup()</a:t>
            </a:r>
          </a:p>
          <a:p>
            <a:r>
              <a:rPr lang="en-IN" sz="8000" dirty="0"/>
              <a:t>{ </a:t>
            </a:r>
          </a:p>
          <a:p>
            <a:r>
              <a:rPr lang="en-IN" sz="8000" dirty="0"/>
              <a:t> </a:t>
            </a:r>
            <a:r>
              <a:rPr lang="en-IN" sz="8000" dirty="0" err="1"/>
              <a:t>pinMode</a:t>
            </a:r>
            <a:r>
              <a:rPr lang="en-IN" sz="8000" dirty="0"/>
              <a:t>(8, INPUT); </a:t>
            </a:r>
          </a:p>
          <a:p>
            <a:r>
              <a:rPr lang="en-IN" sz="8000" dirty="0"/>
              <a:t> </a:t>
            </a:r>
            <a:r>
              <a:rPr lang="en-IN" sz="8000" dirty="0" err="1"/>
              <a:t>pinMode</a:t>
            </a:r>
            <a:r>
              <a:rPr lang="en-IN" sz="8000" dirty="0"/>
              <a:t>(5, OUTPUT);</a:t>
            </a:r>
          </a:p>
          <a:p>
            <a:r>
              <a:rPr lang="en-IN" sz="8000" dirty="0"/>
              <a:t> </a:t>
            </a:r>
            <a:r>
              <a:rPr lang="en-IN" sz="8000" dirty="0" err="1"/>
              <a:t>pinMode</a:t>
            </a:r>
            <a:r>
              <a:rPr lang="en-IN" sz="8000" dirty="0"/>
              <a:t>(6, OUTPUT);  </a:t>
            </a:r>
          </a:p>
          <a:p>
            <a:pPr marL="0" indent="0">
              <a:buNone/>
            </a:pPr>
            <a:r>
              <a:rPr lang="en-IN" sz="8000" dirty="0"/>
              <a:t>     </a:t>
            </a:r>
            <a:r>
              <a:rPr lang="en-IN" sz="8000" dirty="0" err="1"/>
              <a:t>pinMode</a:t>
            </a:r>
            <a:r>
              <a:rPr lang="en-IN" sz="8000" dirty="0"/>
              <a:t>(A5, INPUT); </a:t>
            </a:r>
          </a:p>
          <a:p>
            <a:r>
              <a:rPr lang="en-IN" sz="8000" dirty="0"/>
              <a:t> </a:t>
            </a:r>
            <a:r>
              <a:rPr lang="en-IN" sz="8000" dirty="0" err="1"/>
              <a:t>pinMode</a:t>
            </a:r>
            <a:r>
              <a:rPr lang="en-IN" sz="8000" dirty="0"/>
              <a:t>(A4, INPUT);</a:t>
            </a:r>
          </a:p>
          <a:p>
            <a:r>
              <a:rPr lang="en-IN" sz="8000" dirty="0" err="1"/>
              <a:t>Serial.begin</a:t>
            </a:r>
            <a:r>
              <a:rPr lang="en-IN" sz="8000" dirty="0"/>
              <a:t>(9600);</a:t>
            </a:r>
          </a:p>
          <a:p>
            <a:r>
              <a:rPr lang="en-IN" sz="8000" dirty="0"/>
              <a:t>}</a:t>
            </a:r>
          </a:p>
          <a:p>
            <a:r>
              <a:rPr lang="en-IN" sz="8000" dirty="0"/>
              <a:t>void loop()</a:t>
            </a:r>
          </a:p>
          <a:p>
            <a:r>
              <a:rPr lang="en-IN" sz="8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26578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DC11-A6F0-6281-7776-51BA96E8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0"/>
            <a:ext cx="11172825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SIMULATION CODE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3571-60AC-E3D6-54F0-AD0871D9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762000"/>
            <a:ext cx="10963275" cy="51196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X=</a:t>
            </a:r>
            <a:r>
              <a:rPr lang="en-IN" dirty="0" err="1"/>
              <a:t>digitalRead</a:t>
            </a:r>
            <a:r>
              <a:rPr lang="en-IN" dirty="0"/>
              <a:t>(8);</a:t>
            </a:r>
          </a:p>
          <a:p>
            <a:r>
              <a:rPr lang="en-IN" dirty="0"/>
              <a:t>Y=</a:t>
            </a:r>
            <a:r>
              <a:rPr lang="en-IN" dirty="0" err="1"/>
              <a:t>analogRead</a:t>
            </a:r>
            <a:r>
              <a:rPr lang="en-IN" dirty="0"/>
              <a:t>(A5);</a:t>
            </a:r>
          </a:p>
          <a:p>
            <a:r>
              <a:rPr lang="en-IN" dirty="0"/>
              <a:t> z= </a:t>
            </a:r>
            <a:r>
              <a:rPr lang="en-IN" dirty="0" err="1"/>
              <a:t>analogRead</a:t>
            </a:r>
            <a:r>
              <a:rPr lang="en-IN" dirty="0"/>
              <a:t>(A4); </a:t>
            </a:r>
          </a:p>
          <a:p>
            <a:r>
              <a:rPr lang="en-IN" dirty="0"/>
              <a:t> </a:t>
            </a:r>
            <a:r>
              <a:rPr lang="en-IN" dirty="0" err="1"/>
              <a:t>Serial.println</a:t>
            </a:r>
            <a:r>
              <a:rPr lang="en-IN" dirty="0"/>
              <a:t>(x);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(y);</a:t>
            </a:r>
          </a:p>
          <a:p>
            <a:r>
              <a:rPr lang="en-IN" dirty="0"/>
              <a:t> </a:t>
            </a:r>
            <a:r>
              <a:rPr lang="en-IN" sz="2800" dirty="0"/>
              <a:t>x= </a:t>
            </a:r>
            <a:r>
              <a:rPr lang="en-IN" sz="2800" dirty="0" err="1"/>
              <a:t>digitalRead</a:t>
            </a:r>
            <a:r>
              <a:rPr lang="en-IN" sz="2800" dirty="0"/>
              <a:t>(8);</a:t>
            </a:r>
          </a:p>
          <a:p>
            <a:r>
              <a:rPr lang="en-IN" sz="2800" dirty="0"/>
              <a:t> y= </a:t>
            </a:r>
            <a:r>
              <a:rPr lang="en-IN" sz="2800" dirty="0" err="1"/>
              <a:t>analogRead</a:t>
            </a:r>
            <a:r>
              <a:rPr lang="en-IN" sz="2800" dirty="0"/>
              <a:t>(A5);</a:t>
            </a:r>
          </a:p>
          <a:p>
            <a:r>
              <a:rPr lang="en-IN" sz="2800" dirty="0"/>
              <a:t> </a:t>
            </a:r>
            <a:r>
              <a:rPr lang="en-IN" dirty="0" err="1"/>
              <a:t>Serial.println</a:t>
            </a:r>
            <a:r>
              <a:rPr lang="en-IN" dirty="0"/>
              <a:t>(z); </a:t>
            </a:r>
          </a:p>
          <a:p>
            <a:r>
              <a:rPr lang="en-IN" dirty="0"/>
              <a:t> temp = (double)z / 1024;  </a:t>
            </a:r>
          </a:p>
          <a:p>
            <a:r>
              <a:rPr lang="en-IN" dirty="0"/>
              <a:t> temp = temp * 5; </a:t>
            </a:r>
          </a:p>
          <a:p>
            <a:r>
              <a:rPr lang="en-IN" dirty="0"/>
              <a:t> temp = temp - 0.5; </a:t>
            </a:r>
          </a:p>
          <a:p>
            <a:r>
              <a:rPr lang="en-IN" dirty="0"/>
              <a:t> temp = temp * 100;</a:t>
            </a:r>
          </a:p>
        </p:txBody>
      </p:sp>
    </p:spTree>
    <p:extLst>
      <p:ext uri="{BB962C8B-B14F-4D97-AF65-F5344CB8AC3E}">
        <p14:creationId xmlns:p14="http://schemas.microsoft.com/office/powerpoint/2010/main" val="21163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1599-4C1C-E4CF-1610-34F9A5A7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"/>
            <a:ext cx="11001375" cy="85725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SIMULATION CODE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91F3-DEF3-D28E-027A-5DFBCA2D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85725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if ( (x&gt;0) ) </a:t>
            </a:r>
          </a:p>
          <a:p>
            <a:r>
              <a:rPr lang="en-IN" dirty="0"/>
              <a:t> {  </a:t>
            </a:r>
          </a:p>
          <a:p>
            <a:r>
              <a:rPr lang="en-IN" dirty="0"/>
              <a:t>  if ((y&lt;550)&amp;&amp;(temp&gt;30)) </a:t>
            </a:r>
          </a:p>
          <a:p>
            <a:r>
              <a:rPr lang="en-IN" dirty="0"/>
              <a:t>   { </a:t>
            </a:r>
          </a:p>
          <a:p>
            <a:r>
              <a:rPr lang="en-IN" dirty="0"/>
              <a:t>     </a:t>
            </a:r>
            <a:r>
              <a:rPr lang="en-IN" dirty="0" err="1"/>
              <a:t>digitalWrite</a:t>
            </a:r>
            <a:r>
              <a:rPr lang="en-IN" dirty="0"/>
              <a:t>(5, HIGH); </a:t>
            </a:r>
          </a:p>
          <a:p>
            <a:r>
              <a:rPr lang="en-IN" dirty="0"/>
              <a:t>     </a:t>
            </a:r>
            <a:r>
              <a:rPr lang="en-IN" dirty="0" err="1"/>
              <a:t>digitalWrite</a:t>
            </a:r>
            <a:r>
              <a:rPr lang="en-IN" dirty="0"/>
              <a:t>(6, HIGH);  </a:t>
            </a:r>
          </a:p>
          <a:p>
            <a:r>
              <a:rPr lang="en-IN" dirty="0"/>
              <a:t>  }   </a:t>
            </a:r>
          </a:p>
          <a:p>
            <a:r>
              <a:rPr lang="en-IN" dirty="0"/>
              <a:t> else if((y&lt;550)&amp;&amp;(temp&lt;30)) 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  </a:t>
            </a:r>
            <a:r>
              <a:rPr lang="en-IN" dirty="0" err="1"/>
              <a:t>digitalWrite</a:t>
            </a:r>
            <a:r>
              <a:rPr lang="en-IN" dirty="0"/>
              <a:t>(5, HIGH);  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(6, LOW); </a:t>
            </a:r>
          </a:p>
          <a:p>
            <a:r>
              <a:rPr lang="en-IN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01432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9A6B-E1B1-684D-AD48-EEC00269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437"/>
            <a:ext cx="10201275" cy="9477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SIMULATION CODE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2435-32E5-1459-CA27-C206ED41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771525"/>
            <a:ext cx="11182350" cy="5405438"/>
          </a:xfrm>
        </p:spPr>
        <p:txBody>
          <a:bodyPr>
            <a:noAutofit/>
          </a:bodyPr>
          <a:lstStyle/>
          <a:p>
            <a:r>
              <a:rPr lang="en-IN" sz="1600" dirty="0"/>
              <a:t>else if((y&gt;550)&amp;&amp;(temp&gt;30))   </a:t>
            </a:r>
          </a:p>
          <a:p>
            <a:r>
              <a:rPr lang="en-IN" sz="1600" dirty="0"/>
              <a:t> {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digitalWrite</a:t>
            </a:r>
            <a:r>
              <a:rPr lang="en-IN" sz="1600" dirty="0"/>
              <a:t>(5, LOW); </a:t>
            </a:r>
          </a:p>
          <a:p>
            <a:r>
              <a:rPr lang="en-IN" sz="1600" dirty="0"/>
              <a:t>     </a:t>
            </a:r>
            <a:r>
              <a:rPr lang="en-IN" sz="1600" dirty="0" err="1"/>
              <a:t>digitalWrite</a:t>
            </a:r>
            <a:r>
              <a:rPr lang="en-IN" sz="1600" dirty="0"/>
              <a:t>(6, HIGH); </a:t>
            </a:r>
          </a:p>
          <a:p>
            <a:r>
              <a:rPr lang="en-IN" sz="1600" dirty="0"/>
              <a:t>   } </a:t>
            </a:r>
          </a:p>
          <a:p>
            <a:r>
              <a:rPr lang="en-IN" sz="1600" dirty="0"/>
              <a:t>   else if((y&gt;550)&amp;&amp;(temp&lt;30)) </a:t>
            </a:r>
          </a:p>
          <a:p>
            <a:r>
              <a:rPr lang="en-IN" sz="1600" dirty="0"/>
              <a:t>   {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digitalWrite</a:t>
            </a:r>
            <a:r>
              <a:rPr lang="en-IN" sz="1600" dirty="0"/>
              <a:t>(5, LOW);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digitalWrite</a:t>
            </a:r>
            <a:r>
              <a:rPr lang="en-IN" sz="1600" dirty="0"/>
              <a:t>(6, LOW); </a:t>
            </a:r>
          </a:p>
          <a:p>
            <a:r>
              <a:rPr lang="en-IN" sz="1600" dirty="0"/>
              <a:t>   }</a:t>
            </a:r>
          </a:p>
          <a:p>
            <a:r>
              <a:rPr lang="en-IN" sz="1600" dirty="0"/>
              <a:t>  } </a:t>
            </a:r>
          </a:p>
          <a:p>
            <a:r>
              <a:rPr lang="en-IN" sz="1600" dirty="0"/>
              <a:t> else </a:t>
            </a:r>
          </a:p>
          <a:p>
            <a:r>
              <a:rPr lang="en-IN" sz="1600" dirty="0"/>
              <a:t> {  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digitalWrite</a:t>
            </a:r>
            <a:r>
              <a:rPr lang="en-IN" sz="1600" dirty="0"/>
              <a:t>(5, LOW); </a:t>
            </a:r>
          </a:p>
          <a:p>
            <a:r>
              <a:rPr lang="en-IN" sz="1600" dirty="0"/>
              <a:t>   </a:t>
            </a:r>
            <a:r>
              <a:rPr lang="en-IN" sz="1600" dirty="0" err="1"/>
              <a:t>digitalWrite</a:t>
            </a:r>
            <a:r>
              <a:rPr lang="en-IN" sz="1600" dirty="0"/>
              <a:t>(6, LOW);  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29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HOME AUTOMATION USING TINKERCAD </vt:lpstr>
      <vt:lpstr>SMART HOME CIRCUIT</vt:lpstr>
      <vt:lpstr> </vt:lpstr>
      <vt:lpstr>When LDR Detected Dark it Turn ON Light Bulb</vt:lpstr>
      <vt:lpstr>SIMULATION CODE</vt:lpstr>
      <vt:lpstr>SIMULATION CODE</vt:lpstr>
      <vt:lpstr>  SIMULATION CODE</vt:lpstr>
      <vt:lpstr>SIMULATION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TINKERCAD</dc:title>
  <dc:creator>DURGA</dc:creator>
  <cp:lastModifiedBy>DURGA</cp:lastModifiedBy>
  <cp:revision>2</cp:revision>
  <dcterms:created xsi:type="dcterms:W3CDTF">2022-09-24T12:06:46Z</dcterms:created>
  <dcterms:modified xsi:type="dcterms:W3CDTF">2022-09-24T13:03:57Z</dcterms:modified>
</cp:coreProperties>
</file>