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B18F-ABD4-D699-3505-BE084E538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Technology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architecture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E9727-7602-0CF0-F2D6-300B2DB05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1E7-B0BD-25D7-9DC1-BEDA1EA1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definition: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B20E-DE6B-69BD-8EC2-E8B2DE4A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Technology Architecture deals with the deployment of application components on technology components.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8945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D3C38A-714F-05AC-34E3-0F2A500E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1" y="1177636"/>
            <a:ext cx="10846596" cy="4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0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69B6-E72B-50EC-FFA6-CB91B96D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679A-3F19-302F-41D6-2C1FD9C3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standard set f predefined components is provided in order to represent  severs, </a:t>
            </a:r>
            <a:r>
              <a:rPr lang="en-US" sz="4000" dirty="0" err="1"/>
              <a:t>netwotk,workstations</a:t>
            </a:r>
            <a:r>
              <a:rPr lang="en-US" sz="4000" dirty="0"/>
              <a:t> and so on.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7833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2736-ABDD-9E54-CDC7-6D113205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4DC22-16DA-F159-8AA6-DF9D0499A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09" y="609600"/>
            <a:ext cx="10477847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6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</TotalTime>
  <Words>38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Technology architecture</vt:lpstr>
      <vt:lpstr>definition: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architecture</dc:title>
  <dc:creator>DURGA</dc:creator>
  <cp:lastModifiedBy>DURGA</cp:lastModifiedBy>
  <cp:revision>3</cp:revision>
  <dcterms:created xsi:type="dcterms:W3CDTF">2022-10-10T15:48:20Z</dcterms:created>
  <dcterms:modified xsi:type="dcterms:W3CDTF">2022-10-10T16:28:05Z</dcterms:modified>
</cp:coreProperties>
</file>