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6AC6-77B5-4F3E-A051-3A900FC602F8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51A2-0CD3-4B43-98D1-0194EC3B0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 smtClean="0"/>
              <a:t>SMART HOME USING SENSORS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{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 HIGH);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(6, LOW); </a:t>
            </a:r>
          </a:p>
          <a:p>
            <a:r>
              <a:rPr lang="en-US" dirty="0" smtClean="0"/>
              <a:t>   }  </a:t>
            </a:r>
          </a:p>
          <a:p>
            <a:r>
              <a:rPr lang="en-US" dirty="0" smtClean="0"/>
              <a:t>  else if((y&gt;550)&amp;&amp;(temp&gt;30))  </a:t>
            </a:r>
          </a:p>
          <a:p>
            <a:r>
              <a:rPr lang="en-US" dirty="0" smtClean="0"/>
              <a:t>  {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digitalWrite</a:t>
            </a:r>
            <a:r>
              <a:rPr lang="en-US" dirty="0" smtClean="0"/>
              <a:t>(5, LOW);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digitalWrite</a:t>
            </a:r>
            <a:r>
              <a:rPr lang="en-US" dirty="0" smtClean="0"/>
              <a:t>(6, HIGH); </a:t>
            </a:r>
          </a:p>
          <a:p>
            <a:r>
              <a:rPr lang="en-US" dirty="0" smtClean="0"/>
              <a:t>   }  </a:t>
            </a:r>
          </a:p>
          <a:p>
            <a:r>
              <a:rPr lang="en-US" dirty="0" smtClean="0"/>
              <a:t>  else if((y&gt;550)&amp;&amp;(temp&lt;30))  </a:t>
            </a:r>
          </a:p>
          <a:p>
            <a:r>
              <a:rPr lang="en-US" dirty="0" smtClean="0"/>
              <a:t>  {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 LOW);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(6, LOW);    }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else  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 LOW);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(6, LOW);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SENSOR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A </a:t>
            </a:r>
            <a:r>
              <a:rPr lang="en-US" dirty="0"/>
              <a:t>sensor is </a:t>
            </a:r>
            <a:r>
              <a:rPr lang="en-US" b="1" dirty="0"/>
              <a:t>a device that detects the change in the environment and responds to some output on the other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sensor converts a physical phenomenon into a measurable analog voltage (or sometimes a digital signal) converted into a human-readable display or transmitted for reading or further processing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HOMECIRCUIT</a:t>
            </a:r>
            <a:endParaRPr lang="en-US" dirty="0"/>
          </a:p>
        </p:txBody>
      </p:sp>
      <p:pic>
        <p:nvPicPr>
          <p:cNvPr id="1026" name="Picture 2" descr="C:\Users\pc\Pictures\Screenshots\Screenshot (2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924800" cy="4330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NIGHT TIME</a:t>
            </a:r>
            <a:endParaRPr lang="en-US" dirty="0"/>
          </a:p>
        </p:txBody>
      </p:sp>
      <p:pic>
        <p:nvPicPr>
          <p:cNvPr id="2050" name="Picture 2" descr="C:\Users\pc\Pictures\Screenshots\Screenshot (1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797648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NIGHT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bulb is on condition during night time .</a:t>
            </a:r>
          </a:p>
          <a:p>
            <a:r>
              <a:rPr lang="en-US" dirty="0" smtClean="0"/>
              <a:t>The temperature sensor is more </a:t>
            </a:r>
            <a:r>
              <a:rPr lang="en-US" dirty="0" err="1" smtClean="0"/>
              <a:t>tha</a:t>
            </a:r>
            <a:r>
              <a:rPr lang="en-US" dirty="0" smtClean="0"/>
              <a:t> 30 degree </a:t>
            </a:r>
            <a:r>
              <a:rPr lang="en-US" dirty="0" err="1" smtClean="0"/>
              <a:t>celsius</a:t>
            </a:r>
            <a:r>
              <a:rPr lang="en-US" dirty="0" smtClean="0"/>
              <a:t> the fan is turn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DAY TIME</a:t>
            </a:r>
            <a:endParaRPr lang="en-US" dirty="0"/>
          </a:p>
        </p:txBody>
      </p:sp>
      <p:pic>
        <p:nvPicPr>
          <p:cNvPr id="3074" name="Picture 2" descr="C:\Users\pc\Pictures\Screenshots\Screenshot (1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8899" y="1600200"/>
            <a:ext cx="681100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DAY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bulb is off condition during day time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temperature sensor is 117degree </a:t>
            </a:r>
            <a:r>
              <a:rPr lang="en-US" dirty="0" err="1" smtClean="0"/>
              <a:t>celsius</a:t>
            </a:r>
            <a:r>
              <a:rPr lang="en-US" dirty="0" smtClean="0"/>
              <a:t> the fan is turn 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x,y,z,temp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setup()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(8,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(5, OUTPUT);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(6, OUTPUT);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(A5, INPUT);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(A4, INPUT);</a:t>
            </a:r>
          </a:p>
          <a:p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loop()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x= </a:t>
            </a:r>
            <a:r>
              <a:rPr lang="en-US" dirty="0" err="1" smtClean="0"/>
              <a:t>digitalRead</a:t>
            </a:r>
            <a:r>
              <a:rPr lang="en-US" dirty="0" smtClean="0"/>
              <a:t>(8); </a:t>
            </a:r>
          </a:p>
          <a:p>
            <a:r>
              <a:rPr lang="en-US" dirty="0" smtClean="0"/>
              <a:t> y= </a:t>
            </a:r>
            <a:r>
              <a:rPr lang="en-US" dirty="0" err="1" smtClean="0"/>
              <a:t>analogRead</a:t>
            </a:r>
            <a:r>
              <a:rPr lang="en-US" dirty="0" smtClean="0"/>
              <a:t>(A5); </a:t>
            </a:r>
          </a:p>
          <a:p>
            <a:r>
              <a:rPr lang="en-US" dirty="0" smtClean="0"/>
              <a:t> z= </a:t>
            </a:r>
            <a:r>
              <a:rPr lang="en-US" dirty="0" err="1" smtClean="0"/>
              <a:t>analogRead</a:t>
            </a:r>
            <a:r>
              <a:rPr lang="en-US" dirty="0" smtClean="0"/>
              <a:t>(A4);  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(x);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Serial.println</a:t>
            </a:r>
            <a:r>
              <a:rPr lang="en-US" dirty="0" smtClean="0"/>
              <a:t>(y);  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(z); </a:t>
            </a:r>
          </a:p>
          <a:p>
            <a:r>
              <a:rPr lang="en-US" dirty="0" smtClean="0"/>
              <a:t> temp = (double)z / 1024;  </a:t>
            </a:r>
          </a:p>
          <a:p>
            <a:r>
              <a:rPr lang="en-US" dirty="0" smtClean="0"/>
              <a:t>  temp = temp * 5;        </a:t>
            </a:r>
          </a:p>
          <a:p>
            <a:r>
              <a:rPr lang="en-US" dirty="0" smtClean="0"/>
              <a:t>  temp = temp - 0.5;     </a:t>
            </a:r>
          </a:p>
          <a:p>
            <a:r>
              <a:rPr lang="en-US" dirty="0" smtClean="0"/>
              <a:t>  temp = temp * 100;    </a:t>
            </a:r>
          </a:p>
          <a:p>
            <a:r>
              <a:rPr lang="en-US" dirty="0" smtClean="0"/>
              <a:t>  if ( (x&gt;0) )</a:t>
            </a:r>
          </a:p>
          <a:p>
            <a:r>
              <a:rPr lang="en-US" dirty="0" smtClean="0"/>
              <a:t>  {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if ((y&lt;550)&amp;&amp;(temp&gt;30)) </a:t>
            </a:r>
          </a:p>
          <a:p>
            <a:r>
              <a:rPr lang="en-US" dirty="0" smtClean="0"/>
              <a:t>   {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(5, HIGH);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(6, HIGH); </a:t>
            </a:r>
          </a:p>
          <a:p>
            <a:r>
              <a:rPr lang="en-US" dirty="0" smtClean="0"/>
              <a:t>   }    </a:t>
            </a:r>
          </a:p>
          <a:p>
            <a:r>
              <a:rPr lang="en-US" dirty="0" smtClean="0"/>
              <a:t>else if((y&lt;550)&amp;&amp;(temp&lt;30))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SMART HOME USING SENSORS</vt:lpstr>
      <vt:lpstr>SENSOR</vt:lpstr>
      <vt:lpstr>SMART HOMECIRCUIT</vt:lpstr>
      <vt:lpstr>DURING NIGHT TIME</vt:lpstr>
      <vt:lpstr>DURING NIGHT TIME</vt:lpstr>
      <vt:lpstr>DURING DAY TIME</vt:lpstr>
      <vt:lpstr>DURING DAY TIME</vt:lpstr>
      <vt:lpstr>SIMULATION PROGRAM</vt:lpstr>
      <vt:lpstr>PROGRAM</vt:lpstr>
      <vt:lpstr>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USING SENSORS</dc:title>
  <dc:creator>pc</dc:creator>
  <cp:lastModifiedBy>pc</cp:lastModifiedBy>
  <cp:revision>3</cp:revision>
  <dcterms:created xsi:type="dcterms:W3CDTF">2022-09-25T01:27:14Z</dcterms:created>
  <dcterms:modified xsi:type="dcterms:W3CDTF">2022-09-25T01:54:49Z</dcterms:modified>
</cp:coreProperties>
</file>