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E613-F52B-4381-AD90-FB8AC7E407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Real-time communication </a:t>
            </a:r>
            <a:r>
              <a:rPr lang="en-US" sz="3600" dirty="0" err="1"/>
              <a:t>sYstem</a:t>
            </a:r>
            <a:r>
              <a:rPr lang="en-US" sz="3600" dirty="0"/>
              <a:t> powered by ai for specially abled</a:t>
            </a:r>
            <a:br>
              <a:rPr lang="en-US" sz="3600" dirty="0"/>
            </a:br>
            <a:br>
              <a:rPr lang="en-US" sz="3600" dirty="0"/>
            </a:br>
            <a:r>
              <a:rPr lang="en-US" sz="3200" dirty="0"/>
              <a:t>Team id:pnt2022mid22540</a:t>
            </a:r>
            <a:endParaRPr lang="ta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7539A-1BE2-E55A-5AD5-2279A48612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/>
              <a:t>Submitted by:</a:t>
            </a:r>
          </a:p>
          <a:p>
            <a:r>
              <a:rPr lang="en-US" sz="6200" dirty="0"/>
              <a:t>            Team Leader      –Hari Priya j</a:t>
            </a:r>
          </a:p>
          <a:p>
            <a:r>
              <a:rPr lang="en-US" sz="6200" dirty="0"/>
              <a:t>            team member1 -jayasree b</a:t>
            </a:r>
          </a:p>
          <a:p>
            <a:r>
              <a:rPr lang="en-US" sz="6200" dirty="0"/>
              <a:t>            team member2 -suryakala r</a:t>
            </a:r>
          </a:p>
          <a:p>
            <a:r>
              <a:rPr lang="en-US" sz="6200" dirty="0"/>
              <a:t>            team member3 -mahimavarshni s</a:t>
            </a:r>
            <a:endParaRPr lang="ta-IN" sz="6200" dirty="0"/>
          </a:p>
        </p:txBody>
      </p:sp>
    </p:spTree>
    <p:extLst>
      <p:ext uri="{BB962C8B-B14F-4D97-AF65-F5344CB8AC3E}">
        <p14:creationId xmlns:p14="http://schemas.microsoft.com/office/powerpoint/2010/main" val="3283323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</TotalTime>
  <Words>43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Real-time communication sYstem powered by ai for specially abled  Team id:pnt2022mid22540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communication sYstem powered by ai for specially abled  Team id:pnt2022mid22540</dc:title>
  <dc:creator>Roobashree S</dc:creator>
  <cp:lastModifiedBy>Roobashree S</cp:lastModifiedBy>
  <cp:revision>1</cp:revision>
  <dcterms:created xsi:type="dcterms:W3CDTF">2022-11-23T16:03:06Z</dcterms:created>
  <dcterms:modified xsi:type="dcterms:W3CDTF">2022-11-23T16:13:11Z</dcterms:modified>
</cp:coreProperties>
</file>