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14-10-2022</a:t>
            </a:fld>
            <a:endParaRPr lang="en-IN" dirty="0"/>
          </a:p>
        </p:txBody>
      </p:sp>
      <p:sp>
        <p:nvSpPr>
          <p:cNvPr id="5" name="Footer Placeholder 4"/>
          <p:cNvSpPr>
            <a:spLocks noGrp="1"/>
          </p:cNvSpPr>
          <p:nvPr>
            <p:ph type="ftr" sz="quarter" idx="11"/>
          </p:nvPr>
        </p:nvSpPr>
        <p:spPr>
          <a:xfrm>
            <a:off x="2396319" y="329308"/>
            <a:ext cx="3086292" cy="309201"/>
          </a:xfrm>
        </p:spPr>
        <p:txBody>
          <a:bodyPr/>
          <a:lstStyle/>
          <a:p>
            <a:endParaRPr lang="en-IN" dirty="0"/>
          </a:p>
        </p:txBody>
      </p:sp>
      <p:sp>
        <p:nvSpPr>
          <p:cNvPr id="6" name="Slide Number Placeholder 5"/>
          <p:cNvSpPr>
            <a:spLocks noGrp="1"/>
          </p:cNvSpPr>
          <p:nvPr>
            <p:ph type="sldNum" sz="quarter" idx="12"/>
          </p:nvPr>
        </p:nvSpPr>
        <p:spPr>
          <a:xfrm>
            <a:off x="1434703" y="798973"/>
            <a:ext cx="802005" cy="503578"/>
          </a:xfrm>
        </p:spPr>
        <p:txBody>
          <a:bodyPr/>
          <a:lstStyle/>
          <a:p>
            <a:fld id="{91528D61-21CC-41B2-8F6B-CA508480BA06}" type="slidenum">
              <a:rPr lang="en-IN" smtClean="0"/>
              <a:t>‹#›</a:t>
            </a:fld>
            <a:endParaRPr lang="en-IN"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510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14-10-2022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155665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14-10-2022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485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14-10-2022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282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14-10-2022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305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13E7E-FBF1-4CAB-89AF-23B6FE752C27}" type="datetimeFigureOut">
              <a:rPr lang="en-IN" smtClean="0"/>
              <a:t>14-10-2022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528D61-21CC-41B2-8F6B-CA508480BA06}" type="slidenum">
              <a:rPr lang="en-IN" smtClean="0"/>
              <a:t>‹#›</a:t>
            </a:fld>
            <a:endParaRPr lang="en-IN"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979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13E7E-FBF1-4CAB-89AF-23B6FE752C27}" type="datetimeFigureOut">
              <a:rPr lang="en-IN" smtClean="0"/>
              <a:t>14-10-2022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123256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13E7E-FBF1-4CAB-89AF-23B6FE752C27}" type="datetimeFigureOut">
              <a:rPr lang="en-IN" smtClean="0"/>
              <a:t>14-10-2022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299560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13E7E-FBF1-4CAB-89AF-23B6FE752C27}" type="datetimeFigureOut">
              <a:rPr lang="en-IN" smtClean="0"/>
              <a:t>14-10-2022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12641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F413E7E-FBF1-4CAB-89AF-23B6FE752C27}" type="datetimeFigureOut">
              <a:rPr lang="en-IN" smtClean="0"/>
              <a:t>14-10-2022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528D61-21CC-41B2-8F6B-CA508480BA06}" type="slidenum">
              <a:rPr lang="en-IN" smtClean="0"/>
              <a:t>‹#›</a:t>
            </a:fld>
            <a:endParaRPr lang="en-IN"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502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F413E7E-FBF1-4CAB-89AF-23B6FE752C27}" type="datetimeFigureOut">
              <a:rPr lang="en-IN" smtClean="0"/>
              <a:t>14-10-2022</a:t>
            </a:fld>
            <a:endParaRPr lang="en-IN" dirty="0"/>
          </a:p>
        </p:txBody>
      </p:sp>
      <p:sp>
        <p:nvSpPr>
          <p:cNvPr id="6" name="Footer Placeholder 5"/>
          <p:cNvSpPr>
            <a:spLocks noGrp="1"/>
          </p:cNvSpPr>
          <p:nvPr>
            <p:ph type="ftr" sz="quarter" idx="11"/>
          </p:nvPr>
        </p:nvSpPr>
        <p:spPr>
          <a:xfrm>
            <a:off x="1437530" y="318641"/>
            <a:ext cx="3251553" cy="320931"/>
          </a:xfrm>
        </p:spPr>
        <p:txBody>
          <a:bodyPr/>
          <a:lstStyle/>
          <a:p>
            <a:endParaRPr lang="en-IN" dirty="0"/>
          </a:p>
        </p:txBody>
      </p:sp>
      <p:sp>
        <p:nvSpPr>
          <p:cNvPr id="7" name="Slide Number Placeholder 6"/>
          <p:cNvSpPr>
            <a:spLocks noGrp="1"/>
          </p:cNvSpPr>
          <p:nvPr>
            <p:ph type="sldNum" sz="quarter" idx="12"/>
          </p:nvPr>
        </p:nvSpPr>
        <p:spPr/>
        <p:txBody>
          <a:bodyPr/>
          <a:lstStyle/>
          <a:p>
            <a:fld id="{91528D61-21CC-41B2-8F6B-CA508480BA06}" type="slidenum">
              <a:rPr lang="en-IN" smtClean="0"/>
              <a:t>‹#›</a:t>
            </a:fld>
            <a:endParaRPr lang="en-IN"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202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F413E7E-FBF1-4CAB-89AF-23B6FE752C27}" type="datetimeFigureOut">
              <a:rPr lang="en-IN" smtClean="0"/>
              <a:t>14-10-2022</a:t>
            </a:fld>
            <a:endParaRPr lang="en-IN"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26316546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6376"/>
            <a:ext cx="7772400" cy="1755626"/>
          </a:xfrm>
        </p:spPr>
        <p:txBody>
          <a:bodyPr>
            <a:noAutofit/>
          </a:bodyPr>
          <a:lstStyle/>
          <a:p>
            <a:pPr algn="ctr"/>
            <a:r>
              <a:rPr lang="en-US" sz="4000" b="1" i="0" dirty="0">
                <a:solidFill>
                  <a:srgbClr val="35475C"/>
                </a:solidFill>
                <a:effectLst/>
                <a:latin typeface="Times New Roman" panose="02020603050405020304" pitchFamily="18" charset="0"/>
                <a:cs typeface="Times New Roman" panose="02020603050405020304" pitchFamily="18" charset="0"/>
              </a:rPr>
              <a:t>Inventory Management System for Retailers</a:t>
            </a:r>
          </a:p>
        </p:txBody>
      </p:sp>
      <p:sp>
        <p:nvSpPr>
          <p:cNvPr id="3" name="Subtitle 2"/>
          <p:cNvSpPr>
            <a:spLocks noGrp="1"/>
          </p:cNvSpPr>
          <p:nvPr>
            <p:ph type="subTitle" idx="1"/>
          </p:nvPr>
        </p:nvSpPr>
        <p:spPr>
          <a:xfrm>
            <a:off x="1371600" y="2924944"/>
            <a:ext cx="6400800" cy="1752600"/>
          </a:xfrm>
        </p:spPr>
        <p:txBody>
          <a:bodyPr>
            <a:normAutofit/>
          </a:bodyPr>
          <a:lstStyle/>
          <a:p>
            <a:pPr algn="ctr"/>
            <a:r>
              <a:rPr lang="en-IN" sz="2000" b="1" dirty="0">
                <a:solidFill>
                  <a:schemeClr val="tx1"/>
                </a:solidFill>
                <a:latin typeface="Times New Roman" pitchFamily="18" charset="0"/>
                <a:cs typeface="Times New Roman" pitchFamily="18" charset="0"/>
              </a:rPr>
              <a:t>TEAM MEMBERS</a:t>
            </a:r>
          </a:p>
          <a:p>
            <a:endParaRPr lang="en-IN" sz="2000" b="1" dirty="0">
              <a:solidFill>
                <a:schemeClr val="tx1"/>
              </a:solidFill>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72306968"/>
              </p:ext>
            </p:extLst>
          </p:nvPr>
        </p:nvGraphicFramePr>
        <p:xfrm>
          <a:off x="2051720" y="3667043"/>
          <a:ext cx="6096000" cy="237744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sz="2000" b="1" dirty="0">
                          <a:latin typeface="Times New Roman" pitchFamily="18" charset="0"/>
                          <a:cs typeface="Times New Roman" pitchFamily="18" charset="0"/>
                        </a:rPr>
                        <a:t>Name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b="1" dirty="0">
                          <a:latin typeface="Times New Roman" pitchFamily="18" charset="0"/>
                          <a:cs typeface="Times New Roman" pitchFamily="18" charset="0"/>
                        </a:rPr>
                        <a:t>Register</a:t>
                      </a:r>
                      <a:r>
                        <a:rPr lang="en-IN" sz="2000" b="1" baseline="0" dirty="0">
                          <a:latin typeface="Times New Roman" pitchFamily="18" charset="0"/>
                          <a:cs typeface="Times New Roman" pitchFamily="18" charset="0"/>
                        </a:rPr>
                        <a:t> Number</a:t>
                      </a:r>
                      <a:endParaRPr lang="en-IN" sz="2000" b="1"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2000" dirty="0" err="1">
                          <a:latin typeface="Times New Roman" pitchFamily="18" charset="0"/>
                          <a:cs typeface="Times New Roman" pitchFamily="18" charset="0"/>
                        </a:rPr>
                        <a:t>Yugashini</a:t>
                      </a:r>
                      <a:r>
                        <a:rPr lang="en-US" sz="2000" dirty="0">
                          <a:latin typeface="Times New Roman" pitchFamily="18" charset="0"/>
                          <a:cs typeface="Times New Roman" pitchFamily="18" charset="0"/>
                        </a:rPr>
                        <a:t> A</a:t>
                      </a:r>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dirty="0">
                          <a:latin typeface="Times New Roman" pitchFamily="18" charset="0"/>
                          <a:cs typeface="Times New Roman" pitchFamily="18" charset="0"/>
                        </a:rPr>
                        <a:t>1904062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IN" sz="2000" dirty="0">
                          <a:latin typeface="Times New Roman" pitchFamily="18" charset="0"/>
                          <a:cs typeface="Times New Roman" pitchFamily="18" charset="0"/>
                        </a:rPr>
                        <a:t>Ajay </a:t>
                      </a:r>
                      <a:r>
                        <a:rPr lang="en-IN" sz="2000" dirty="0" err="1">
                          <a:latin typeface="Times New Roman" pitchFamily="18" charset="0"/>
                          <a:cs typeface="Times New Roman" pitchFamily="18" charset="0"/>
                        </a:rPr>
                        <a:t>Addagalla</a:t>
                      </a:r>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sz="2000" i="0" dirty="0">
                          <a:latin typeface="Times New Roman" pitchFamily="18" charset="0"/>
                          <a:cs typeface="Times New Roman" pitchFamily="18" charset="0"/>
                        </a:rPr>
                        <a:t>1904064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IN" sz="2000" dirty="0">
                          <a:latin typeface="Times New Roman" pitchFamily="18" charset="0"/>
                          <a:cs typeface="Times New Roman" pitchFamily="18" charset="0"/>
                        </a:rPr>
                        <a:t>Gopinath 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dirty="0">
                          <a:latin typeface="Times New Roman" pitchFamily="18" charset="0"/>
                          <a:cs typeface="Times New Roman" pitchFamily="18" charset="0"/>
                        </a:rPr>
                        <a:t>1904078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IN" sz="2000" dirty="0" err="1">
                          <a:latin typeface="Times New Roman" pitchFamily="18" charset="0"/>
                          <a:cs typeface="Times New Roman" pitchFamily="18" charset="0"/>
                        </a:rPr>
                        <a:t>Janakaran</a:t>
                      </a:r>
                      <a:r>
                        <a:rPr lang="en-IN" sz="2000" dirty="0">
                          <a:latin typeface="Times New Roman" pitchFamily="18" charset="0"/>
                          <a:cs typeface="Times New Roman" pitchFamily="18" charset="0"/>
                        </a:rPr>
                        <a:t> 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dirty="0">
                          <a:latin typeface="Times New Roman" pitchFamily="18" charset="0"/>
                          <a:cs typeface="Times New Roman" pitchFamily="18" charset="0"/>
                        </a:rPr>
                        <a:t>1904080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0953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a:bodyPr>
          <a:lstStyle/>
          <a:p>
            <a:pPr algn="just">
              <a:lnSpc>
                <a:spcPct val="107000"/>
              </a:lnSpc>
              <a:spcAft>
                <a:spcPts val="800"/>
              </a:spcAft>
            </a:pPr>
            <a:r>
              <a:rPr lang="en-IN" sz="1800" dirty="0"/>
              <a:t>	</a:t>
            </a:r>
            <a:r>
              <a:rPr lang="en-IN" sz="18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82340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EXISTING SOLUTIONS</a:t>
            </a:r>
          </a:p>
        </p:txBody>
      </p:sp>
      <p:sp>
        <p:nvSpPr>
          <p:cNvPr id="3" name="Content Placeholder 2"/>
          <p:cNvSpPr>
            <a:spLocks noGrp="1"/>
          </p:cNvSpPr>
          <p:nvPr>
            <p:ph idx="1"/>
          </p:nvPr>
        </p:nvSpPr>
        <p:spPr/>
        <p:txBody>
          <a:bodyPr>
            <a:normAutofit fontScale="62500" lnSpcReduction="20000"/>
          </a:bodyPr>
          <a:lstStyle/>
          <a:p>
            <a:r>
              <a:rPr lang="en-IN" sz="2000" b="1" dirty="0" err="1">
                <a:latin typeface="Times New Roman" pitchFamily="18" charset="0"/>
                <a:cs typeface="Times New Roman" pitchFamily="18" charset="0"/>
              </a:rPr>
              <a:t>iVentRetail</a:t>
            </a:r>
            <a:r>
              <a:rPr lang="en-IN" sz="2000" b="1" dirty="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https://ivend.com/retail-inventory-management-software/</a:t>
            </a:r>
          </a:p>
          <a:p>
            <a:r>
              <a:rPr lang="en-IN" sz="2000" b="1" dirty="0" err="1">
                <a:latin typeface="Times New Roman" pitchFamily="18" charset="0"/>
                <a:cs typeface="Times New Roman" pitchFamily="18" charset="0"/>
              </a:rPr>
              <a:t>Zoho</a:t>
            </a:r>
            <a:r>
              <a:rPr lang="en-IN" sz="2000" b="1" dirty="0">
                <a:latin typeface="Times New Roman" pitchFamily="18" charset="0"/>
                <a:cs typeface="Times New Roman" pitchFamily="18" charset="0"/>
              </a:rPr>
              <a:t> Inventory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https://www.zoho.com/in/inventory/</a:t>
            </a:r>
          </a:p>
          <a:p>
            <a:pPr marL="0" indent="0">
              <a:buNone/>
            </a:pPr>
            <a:endParaRPr lang="en-IN" sz="2000" b="1" dirty="0">
              <a:latin typeface="Times New Roman" pitchFamily="18" charset="0"/>
              <a:cs typeface="Times New Roman" pitchFamily="18" charset="0"/>
            </a:endParaRPr>
          </a:p>
          <a:p>
            <a:r>
              <a:rPr lang="en-US" sz="2000" b="1" i="0" dirty="0">
                <a:solidFill>
                  <a:srgbClr val="111111"/>
                </a:solidFill>
                <a:effectLst/>
                <a:latin typeface="Times New Roman" panose="02020603050405020304" pitchFamily="18" charset="0"/>
                <a:cs typeface="Times New Roman" panose="02020603050405020304" pitchFamily="18" charset="0"/>
              </a:rPr>
              <a:t>Inventory management for retail companies: A literature review and current trends</a:t>
            </a:r>
            <a:r>
              <a:rPr lang="en-IN" sz="2000" b="1" dirty="0">
                <a:latin typeface="Times New Roman" panose="02020603050405020304" pitchFamily="18" charset="0"/>
                <a:cs typeface="Times New Roman" pitchFamily="18" charset="0"/>
              </a:rPr>
              <a:t>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https://www.researchgate.net/publication/352235223_Inventory_management_for_retail_companies_A_literature_review_and_current_trends</a:t>
            </a:r>
            <a:endParaRPr lang="en-IN" sz="2000" b="1" dirty="0">
              <a:solidFill>
                <a:srgbClr val="0000FF"/>
              </a:solidFill>
              <a:latin typeface="Times New Roman" pitchFamily="18" charset="0"/>
              <a:cs typeface="Times New Roman" pitchFamily="18" charset="0"/>
            </a:endParaRPr>
          </a:p>
          <a:p>
            <a:pPr algn="l"/>
            <a:r>
              <a:rPr lang="en-US" sz="2000" b="1" i="0" dirty="0">
                <a:solidFill>
                  <a:srgbClr val="333333"/>
                </a:solidFill>
                <a:effectLst/>
                <a:latin typeface="Times New Roman" panose="02020603050405020304" pitchFamily="18" charset="0"/>
                <a:cs typeface="Times New Roman" panose="02020603050405020304" pitchFamily="18" charset="0"/>
              </a:rPr>
              <a:t>Development of inventory management system</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https://ieeexplore.ieee.org/document/5478077</a:t>
            </a:r>
          </a:p>
          <a:p>
            <a:pPr marL="0" indent="0">
              <a:buNone/>
            </a:pPr>
            <a:endParaRPr lang="en-IN" sz="3600" dirty="0"/>
          </a:p>
          <a:p>
            <a:pPr marL="0" indent="0">
              <a:buNone/>
            </a:pPr>
            <a:endParaRPr lang="en-IN" dirty="0"/>
          </a:p>
        </p:txBody>
      </p:sp>
    </p:spTree>
    <p:extLst>
      <p:ext uri="{BB962C8B-B14F-4D97-AF65-F5344CB8AC3E}">
        <p14:creationId xmlns:p14="http://schemas.microsoft.com/office/powerpoint/2010/main" val="56697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Autofit/>
          </a:bodyPr>
          <a:lstStyle/>
          <a:p>
            <a:r>
              <a:rPr lang="en-IN" sz="3600" dirty="0">
                <a:latin typeface="Times" pitchFamily="18" charset="0"/>
                <a:cs typeface="Times" pitchFamily="18" charset="0"/>
              </a:rPr>
              <a:t>INFERENCE FROM THE EXISTING SOLUTIONS</a:t>
            </a:r>
          </a:p>
        </p:txBody>
      </p:sp>
      <p:sp>
        <p:nvSpPr>
          <p:cNvPr id="3" name="Content Placeholder 2"/>
          <p:cNvSpPr>
            <a:spLocks noGrp="1"/>
          </p:cNvSpPr>
          <p:nvPr>
            <p:ph idx="1"/>
          </p:nvPr>
        </p:nvSpPr>
        <p:spPr/>
        <p:txBody>
          <a:bodyPr>
            <a:normAutofit fontScale="85000" lnSpcReduction="20000"/>
          </a:bodyPr>
          <a:lstStyle/>
          <a:p>
            <a:pPr marL="0" indent="0">
              <a:buNone/>
            </a:pPr>
            <a:r>
              <a:rPr lang="en-US" sz="1800" b="0" i="0" dirty="0">
                <a:solidFill>
                  <a:srgbClr val="222222"/>
                </a:solidFill>
                <a:effectLst/>
                <a:latin typeface="Times New Roman" panose="02020603050405020304" pitchFamily="18" charset="0"/>
                <a:cs typeface="Times New Roman" panose="02020603050405020304" pitchFamily="18" charset="0"/>
              </a:rPr>
              <a:t>The requirement for an indication, a tool, and a methodology to determine the business's trend and control inventories.</a:t>
            </a:r>
          </a:p>
          <a:p>
            <a:pPr marL="0" indent="0">
              <a:buNone/>
            </a:pPr>
            <a:endParaRPr lang="en-US" sz="1800" dirty="0">
              <a:solidFill>
                <a:srgbClr val="222222"/>
              </a:solidFill>
              <a:latin typeface="Times New Roman" panose="02020603050405020304" pitchFamily="18" charset="0"/>
              <a:cs typeface="Times New Roman" panose="02020603050405020304" pitchFamily="18" charset="0"/>
            </a:endParaRPr>
          </a:p>
          <a:p>
            <a:pPr marL="0" indent="0">
              <a:buNone/>
            </a:pPr>
            <a:r>
              <a:rPr lang="en-US" sz="1800" b="0" i="0" dirty="0">
                <a:solidFill>
                  <a:srgbClr val="222222"/>
                </a:solidFill>
                <a:effectLst/>
                <a:latin typeface="Times New Roman" panose="02020603050405020304" pitchFamily="18" charset="0"/>
                <a:cs typeface="Times New Roman" panose="02020603050405020304" pitchFamily="18" charset="0"/>
              </a:rPr>
              <a:t>The decision for inventory management is based on</a:t>
            </a:r>
          </a:p>
          <a:p>
            <a:pPr marL="0" indent="0">
              <a:buNone/>
            </a:pPr>
            <a:endParaRPr lang="en-US" sz="1800" dirty="0">
              <a:solidFill>
                <a:srgbClr val="222222"/>
              </a:solidFill>
              <a:latin typeface="Times New Roman" panose="02020603050405020304" pitchFamily="18" charset="0"/>
              <a:cs typeface="Times New Roman" panose="02020603050405020304" pitchFamily="18" charset="0"/>
            </a:endParaRPr>
          </a:p>
          <a:p>
            <a:pPr algn="l"/>
            <a:r>
              <a:rPr lang="en-US" sz="1800" b="0" i="0" dirty="0">
                <a:solidFill>
                  <a:srgbClr val="222222"/>
                </a:solidFill>
                <a:effectLst/>
                <a:latin typeface="Times New Roman" panose="02020603050405020304" pitchFamily="18" charset="0"/>
                <a:cs typeface="Times New Roman" panose="02020603050405020304" pitchFamily="18" charset="0"/>
              </a:rPr>
              <a:t>Data from different key performance metrics, which take into account several aspects of the inventory influencing the business and</a:t>
            </a:r>
          </a:p>
          <a:p>
            <a:pPr algn="l"/>
            <a:r>
              <a:rPr lang="en-US" sz="1800" b="0" i="0" dirty="0">
                <a:solidFill>
                  <a:srgbClr val="222222"/>
                </a:solidFill>
                <a:effectLst/>
                <a:latin typeface="Times New Roman" panose="02020603050405020304" pitchFamily="18" charset="0"/>
                <a:cs typeface="Times New Roman" panose="02020603050405020304" pitchFamily="18" charset="0"/>
              </a:rPr>
              <a:t>Methodology (such as AUD and MDP) to forecast revenue and discount on the products.</a:t>
            </a:r>
          </a:p>
          <a:p>
            <a:pPr algn="l"/>
            <a:r>
              <a:rPr lang="en-US" sz="1800" b="0" i="0" dirty="0">
                <a:solidFill>
                  <a:srgbClr val="222222"/>
                </a:solidFill>
                <a:effectLst/>
                <a:latin typeface="Times New Roman" panose="02020603050405020304" pitchFamily="18" charset="0"/>
                <a:cs typeface="Times New Roman" panose="02020603050405020304" pitchFamily="18" charset="0"/>
              </a:rPr>
              <a:t>Tools (such as RFID and barcodes) to maintain correct records across digital and physical databases.</a:t>
            </a:r>
          </a:p>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pitchFamily="18" charset="0"/>
              <a:cs typeface="Times" pitchFamily="18" charset="0"/>
            </a:endParaRPr>
          </a:p>
          <a:p>
            <a:endParaRPr lang="en-IN" sz="1800" dirty="0">
              <a:latin typeface="Times" pitchFamily="18" charset="0"/>
              <a:cs typeface="Times" pitchFamily="18" charset="0"/>
            </a:endParaRPr>
          </a:p>
        </p:txBody>
      </p:sp>
    </p:spTree>
    <p:extLst>
      <p:ext uri="{BB962C8B-B14F-4D97-AF65-F5344CB8AC3E}">
        <p14:creationId xmlns:p14="http://schemas.microsoft.com/office/powerpoint/2010/main" val="344930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latin typeface="Times" pitchFamily="18" charset="0"/>
                <a:cs typeface="Times" pitchFamily="18" charset="0"/>
              </a:rPr>
              <a:t>AIM/IDEA FOR THE PROJECT</a:t>
            </a:r>
          </a:p>
        </p:txBody>
      </p:sp>
      <p:sp>
        <p:nvSpPr>
          <p:cNvPr id="3" name="Content Placeholder 2"/>
          <p:cNvSpPr>
            <a:spLocks noGrp="1"/>
          </p:cNvSpPr>
          <p:nvPr>
            <p:ph idx="1"/>
          </p:nvPr>
        </p:nvSpPr>
        <p:spPr/>
        <p:txBody>
          <a:bodyPr>
            <a:normAutofit fontScale="92500" lnSpcReduction="20000"/>
          </a:bodyPr>
          <a:lstStyle/>
          <a:p>
            <a:r>
              <a:rPr lang="en-IN" sz="1800" dirty="0">
                <a:latin typeface="Times" pitchFamily="18" charset="0"/>
                <a:cs typeface="Times" pitchFamily="18" charset="0"/>
              </a:rPr>
              <a:t>The main aim is to design an cloud application for managing the inventory by retailers.</a:t>
            </a:r>
          </a:p>
          <a:p>
            <a:r>
              <a:rPr lang="en-IN" sz="1800" dirty="0">
                <a:latin typeface="Times" pitchFamily="18" charset="0"/>
                <a:cs typeface="Times" pitchFamily="18" charset="0"/>
              </a:rPr>
              <a:t>Through this application retailers can regularly monitor the inventory along with detailed report of the stocks available in the inventory which could help retailers in business.</a:t>
            </a:r>
          </a:p>
          <a:p>
            <a:r>
              <a:rPr lang="en-IN" sz="1800" dirty="0">
                <a:latin typeface="Times New Roman" panose="02020603050405020304" pitchFamily="18" charset="0"/>
                <a:ea typeface="Calibri" panose="020F0502020204030204" pitchFamily="34" charset="0"/>
              </a:rPr>
              <a:t>Using this app</a:t>
            </a:r>
            <a:r>
              <a:rPr lang="en-IN" sz="1800" dirty="0">
                <a:effectLst/>
                <a:latin typeface="Times New Roman" panose="02020603050405020304" pitchFamily="18" charset="0"/>
                <a:ea typeface="Calibri" panose="020F0502020204030204" pitchFamily="34" charset="0"/>
              </a:rPr>
              <a:t>, retailers can log in to it and can update inventory details, also users will be able to add new stock by submitting essential details related to the stock.</a:t>
            </a:r>
          </a:p>
          <a:p>
            <a:r>
              <a:rPr lang="en-IN" sz="1800" dirty="0">
                <a:effectLst/>
                <a:latin typeface="Times New Roman" panose="02020603050405020304" pitchFamily="18" charset="0"/>
                <a:ea typeface="Calibri" panose="020F0502020204030204" pitchFamily="34" charset="0"/>
                <a:cs typeface="Latha" panose="020B0604020202020204" pitchFamily="34" charset="0"/>
              </a:rPr>
              <a:t>The System will automatically send an email alert to the retailers if there is </a:t>
            </a:r>
            <a:r>
              <a:rPr lang="en-IN" sz="1800" dirty="0">
                <a:latin typeface="Times New Roman" panose="02020603050405020304" pitchFamily="18" charset="0"/>
                <a:ea typeface="Calibri" panose="020F0502020204030204" pitchFamily="34" charset="0"/>
                <a:cs typeface="Latha" panose="020B0604020202020204" pitchFamily="34" charset="0"/>
              </a:rPr>
              <a:t>limited</a:t>
            </a:r>
            <a:r>
              <a:rPr lang="en-IN" sz="1800" dirty="0">
                <a:effectLst/>
                <a:latin typeface="Times New Roman" panose="02020603050405020304" pitchFamily="18" charset="0"/>
                <a:ea typeface="Calibri" panose="020F0502020204030204" pitchFamily="34" charset="0"/>
                <a:cs typeface="Latha" panose="020B0604020202020204" pitchFamily="34" charset="0"/>
              </a:rPr>
              <a:t> stock available in their inventory. So that they can order new stock.</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sz="1800" dirty="0">
              <a:latin typeface="Times" pitchFamily="18" charset="0"/>
              <a:cs typeface="Times" pitchFamily="18" charset="0"/>
            </a:endParaRPr>
          </a:p>
          <a:p>
            <a:pPr marL="0" indent="0">
              <a:buNone/>
            </a:pPr>
            <a:endParaRPr lang="en-IN" sz="1800" dirty="0">
              <a:latin typeface="Times" pitchFamily="18" charset="0"/>
              <a:cs typeface="Times" pitchFamily="18" charset="0"/>
            </a:endParaRPr>
          </a:p>
          <a:p>
            <a:pPr marL="0" indent="0">
              <a:buNone/>
            </a:pPr>
            <a:endParaRPr lang="en-IN" sz="1800" dirty="0">
              <a:latin typeface="Times" pitchFamily="18" charset="0"/>
              <a:cs typeface="Times" pitchFamily="18" charset="0"/>
            </a:endParaRPr>
          </a:p>
        </p:txBody>
      </p:sp>
    </p:spTree>
    <p:extLst>
      <p:ext uri="{BB962C8B-B14F-4D97-AF65-F5344CB8AC3E}">
        <p14:creationId xmlns:p14="http://schemas.microsoft.com/office/powerpoint/2010/main" val="33622967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358</TotalTime>
  <Words>373</Words>
  <Application>Microsoft Office PowerPoint</Application>
  <PresentationFormat>On-screen Show (4:3)</PresentationFormat>
  <Paragraphs>39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Gill Sans MT</vt:lpstr>
      <vt:lpstr>Times</vt:lpstr>
      <vt:lpstr>Times New Roman</vt:lpstr>
      <vt:lpstr>Gallery</vt:lpstr>
      <vt:lpstr>Inventory Management System for Retailers</vt:lpstr>
      <vt:lpstr>PROBLEM STATEMENT</vt:lpstr>
      <vt:lpstr>EXISTING SOLUTIONS</vt:lpstr>
      <vt:lpstr>INFERENCE FROM THE EXISTING SOLUTIONS</vt:lpstr>
      <vt:lpstr>AIM/IDEA FOR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Assistance for Seniors who are se</dc:title>
  <dc:creator>Administrator</dc:creator>
  <cp:lastModifiedBy>MS Jana</cp:lastModifiedBy>
  <cp:revision>11</cp:revision>
  <dcterms:created xsi:type="dcterms:W3CDTF">2022-09-02T04:49:02Z</dcterms:created>
  <dcterms:modified xsi:type="dcterms:W3CDTF">2022-10-14T05:10:38Z</dcterms:modified>
</cp:coreProperties>
</file>