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6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37627-17B8-405B-A119-76D88BF71FA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27FBA-D2FC-4322-8F8D-5273F90876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69D91-0851-4776-94C0-14A59B750AF9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2355-9BF2-4E02-BB5F-547B69195D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C4B4-0961-4C7D-9A16-0C5EE57D46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051935"/>
            <a:ext cx="6400800" cy="2057400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  <a:endParaRPr lang="en-US" altLang="en-US" sz="28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IN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DHARMADURAI N</a:t>
            </a:r>
            <a:endParaRPr lang="en-IN" sz="19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MARISAMY V</a:t>
            </a:r>
            <a:endParaRPr lang="en-US" sz="19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RAMAKRISHNA K</a:t>
            </a:r>
            <a:endParaRPr lang="en-US" sz="19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I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SANJAI H</a:t>
            </a:r>
            <a:r>
              <a:rPr lang="en-IN" sz="19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PSN COLLEGE OF ENGINEERING AND TECHNOLOGY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chemeClr val="bg2"/>
                </a:solidFill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en-US" alt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32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1" dirty="0" smtClean="0">
                <a:solidFill>
                  <a:srgbClr val="000099"/>
                </a:solidFill>
              </a:rPr>
              <a:t>        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Mr.MUTHUPANDI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7772400" cy="1470025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b="1" u="sng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SKILL  AND JOB RECOMMENDER</a:t>
            </a:r>
            <a:br>
              <a:rPr lang="en-IN" sz="40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</a:br>
            <a:br>
              <a:rPr lang="en-US" sz="4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rgbClr val="FF0000"/>
                </a:solidFill>
              </a:rPr>
              <a:t> TEAM ID: PNT2022TMID</a:t>
            </a:r>
            <a:r>
              <a:rPr lang="en-US" altLang="en-IN" sz="4000" dirty="0" smtClean="0">
                <a:solidFill>
                  <a:srgbClr val="FF0000"/>
                </a:solidFill>
              </a:rPr>
              <a:t>07587</a:t>
            </a:r>
            <a:r>
              <a:rPr lang="en-IN" sz="4000" dirty="0" smtClean="0">
                <a:solidFill>
                  <a:srgbClr val="FF0000"/>
                </a:solidFill>
              </a:rPr>
              <a:t>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4: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PAPER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Recommendation through Progression of Job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AUTHOR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Amber Nigam,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Aakash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Roy,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Hartaran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Singh,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Harsimran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Waila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PUBLISHED  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2019 IEEE 6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International Conference on Cloud Computing and Intelligence Systems(CCIS).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MONTH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April.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YEAR   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2020.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4: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 :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candidates' job preference over time to incorporate the dynamics associated with highly volatile job market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results have been achieved through Bidirectional Long Short Term Memory Networks (Bi-LSTM) with Attention for recommending jobs through machine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 USED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Filter-based technique.</a:t>
            </a:r>
            <a:r>
              <a:rPr lang="en-US" dirty="0"/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5: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PAPER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Recommender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AUTHOR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Juhi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Dhameliya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Nikita Desai.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PUBLISHED  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2019 Innovations in Power and Advanced Computing Technologies(</a:t>
            </a:r>
            <a:r>
              <a:rPr lang="en-GB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-PACT).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MONTH        : </a:t>
            </a:r>
            <a:r>
              <a:rPr lang="en-GB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March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YEAR   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2019.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5: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 :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building the personalized recommendation systems for job seekers as well as recruiters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issue of these portals is their inability to understand the complexity of matching between candidates' desires and organizations' requirements.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 USED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 search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 - </a:t>
            </a:r>
            <a:r>
              <a:rPr lang="en-US" dirty="0" smtClean="0"/>
              <a:t>Word </a:t>
            </a:r>
            <a:r>
              <a:rPr lang="en-US" dirty="0"/>
              <a:t>matching algorithms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5576" y="2852936"/>
            <a:ext cx="7772400" cy="720080"/>
          </a:xfrm>
          <a:noFill/>
        </p:spPr>
        <p:txBody>
          <a:bodyPr anchor="ctr">
            <a:noAutofit/>
          </a:bodyPr>
          <a:lstStyle/>
          <a:p>
            <a:r>
              <a:rPr lang="en-IN" sz="54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b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 smtClean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Problem Definition: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lots of skills but wondering which job will best suit you? Don’t need to worry! We have come up with a skill recommender solution through which the fresher or the skilled person can log in and find the jobs by using the search option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directly interact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get their dream job.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an end-to-end web application capable of displaying the current job openings based on the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 The user and their information are stored in the Database.  An alert is sent when there is an opening based on the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Users will interact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can get the recommendations based on their skills. We can use a job search API to get the current job openings in the market which will fetch the data directly from the webpage.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 smtClean="0">
                <a:solidFill>
                  <a:srgbClr val="000099"/>
                </a:solidFill>
              </a:rPr>
              <a:t>Department of Computer Science And Engineering</a:t>
            </a:r>
            <a:r>
              <a:rPr lang="en-US" altLang="en-US" sz="1400" dirty="0" smtClean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 smtClean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684584" y="764704"/>
            <a:ext cx="5324128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Objective: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 software that filters the job based on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candidates who are seeking for the job.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that filtered job is recommended for that candidates based on their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skillset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1: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PAPER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Recommendation based on Job Seeker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Skills.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AUTHOR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Jorge Valverde-Rebaza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Ricardo Puma ,Paul       			  Bustios ,Nathalia C. Silva.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PUBLISHED  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Workshop on Narrative Extraction From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co-located with 40th European Conference on Information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Retrieval.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MONTH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March.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YEAR   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2018.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1: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PROJECT: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 this ,w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candidate submits his/ her profile at a job seeker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engine.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Their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are mostly suggested taking their academic qualification and work experience into considerations.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2: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PAPER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survey of job recommender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AUTHOR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Shaha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Alotaibi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PUBLISHED  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International </a:t>
            </a:r>
            <a:r>
              <a:rPr lang="en-GB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Jounal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Physical Sciences</a:t>
            </a:r>
            <a:endParaRPr lang="en-GB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MONTH        : </a:t>
            </a:r>
            <a:r>
              <a:rPr lang="en-GB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YEAR   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2012.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2: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PROJECT: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recommender system technology aims to help users in finding items that match their personnel interests, it has a successful usage in e-commerce applications to deal with problems related to information overload efficiently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article will present a survey of e-recruiting process and existing recommendation approaches for building personalized recommender systems for candidates/job matching.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 USED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 search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3: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PAPER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Research of Job Recommendation System Based on Collaborative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OF THE AUTHOR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Cheng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Yang,Yingya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Zhang,Zhixiang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Niu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JOURNAL PUBLISHED  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2014 Seventh International Symposium on Computational Intelligence and Design</a:t>
            </a:r>
            <a:r>
              <a:rPr lang="en-US" dirty="0" smtClean="0"/>
              <a:t>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MONTH        : </a:t>
            </a:r>
            <a:r>
              <a:rPr lang="en-GB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December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PUBLISHED YEAR           : </a:t>
            </a:r>
            <a:r>
              <a:rPr lang="en-GB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2014.</a:t>
            </a:r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00800" cy="20574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2800" dirty="0" smtClean="0"/>
              <a:t>   </a:t>
            </a:r>
            <a:endParaRPr lang="en-US" dirty="0" smtClean="0"/>
          </a:p>
          <a:p>
            <a:pPr algn="r" eaLnBrk="1" hangingPunct="1">
              <a:lnSpc>
                <a:spcPct val="80000"/>
              </a:lnSpc>
            </a:pPr>
            <a:endParaRPr lang="en-US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r>
              <a:rPr lang="en-US" altLang="en-US" sz="1200" b="1" dirty="0">
                <a:solidFill>
                  <a:srgbClr val="000099"/>
                </a:solidFill>
              </a:rPr>
              <a:t>Department of </a:t>
            </a:r>
            <a:r>
              <a:rPr lang="en-US" altLang="en-US" sz="1200" b="1" dirty="0" smtClean="0">
                <a:solidFill>
                  <a:srgbClr val="000099"/>
                </a:solidFill>
              </a:rPr>
              <a:t>Computer Science And </a:t>
            </a:r>
            <a:r>
              <a:rPr lang="en-US" altLang="en-US" sz="1200" b="1" dirty="0">
                <a:solidFill>
                  <a:srgbClr val="000099"/>
                </a:solidFill>
              </a:rPr>
              <a:t>Engineering</a:t>
            </a:r>
            <a:r>
              <a:rPr lang="en-US" altLang="en-US" sz="1400" dirty="0">
                <a:solidFill>
                  <a:srgbClr val="000099"/>
                </a:solidFill>
              </a:rPr>
              <a:t>                                                                                         </a:t>
            </a:r>
            <a:endParaRPr lang="en-US" altLang="en-US" sz="1400" dirty="0">
              <a:solidFill>
                <a:srgbClr val="000099"/>
              </a:solidFill>
            </a:endParaRPr>
          </a:p>
          <a:p>
            <a:pPr algn="l"/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PSN COLLEGE OF ENGINEERING AND TECHNOLOGY  </a:t>
            </a:r>
            <a:r>
              <a:rPr lang="en-US" altLang="en-US" sz="1200" b="1" dirty="0">
                <a:solidFill>
                  <a:srgbClr val="000099"/>
                </a:solidFill>
              </a:rPr>
              <a:t>                                                                                                   </a:t>
            </a:r>
            <a:r>
              <a:rPr lang="en-US" altLang="en-US" sz="1200" b="1" dirty="0" smtClean="0">
                <a:solidFill>
                  <a:srgbClr val="000099"/>
                </a:solidFill>
                <a:sym typeface="+mn-ea"/>
              </a:rPr>
              <a:t>               </a:t>
            </a:r>
            <a:r>
              <a:rPr lang="en-US" altLang="en-US" sz="1200" b="1" dirty="0" smtClean="0">
                <a:solidFill>
                  <a:schemeClr val="bg2"/>
                </a:solidFill>
                <a:sym typeface="+mn-ea"/>
              </a:rPr>
              <a:t> TEAM ID:PNT2022TMID07587</a:t>
            </a:r>
            <a:endParaRPr lang="en-US" altLang="en-US" sz="1200" b="1" dirty="0" smtClean="0">
              <a:solidFill>
                <a:schemeClr val="bg2"/>
              </a:solidFill>
            </a:endParaRPr>
          </a:p>
          <a:p>
            <a:pPr algn="l"/>
            <a:endParaRPr lang="en-US" altLang="en-US" sz="1200" b="1" dirty="0">
              <a:solidFill>
                <a:srgbClr val="000099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4191000"/>
            <a:ext cx="3276600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1188640" y="764705"/>
            <a:ext cx="7772400" cy="720080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Literature Survey 3: </a:t>
            </a:r>
            <a:br>
              <a:rPr lang="en-US" sz="4400" dirty="0" smtClean="0"/>
            </a:br>
            <a:endParaRPr lang="en-US" alt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THE PROJECT :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analyze the candidate’s resume and the companies’ recruitment guidelines.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compare and come to a better conclusion upon finding the best suited candidates for the job.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TECHNOLOGY USED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filtering algorithm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8957</Words>
  <Application>WPS Presentation</Application>
  <PresentationFormat>On-screen Show (4:3)</PresentationFormat>
  <Paragraphs>250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SKILL  AND JOB RECOMMENDER   TEAM ID: PNT2022TMID23025  </vt:lpstr>
      <vt:lpstr>Problem Definition:  </vt:lpstr>
      <vt:lpstr>Objective:  </vt:lpstr>
      <vt:lpstr>Literature Survey 1:  </vt:lpstr>
      <vt:lpstr>Literature Survey 1:  </vt:lpstr>
      <vt:lpstr>Literature Survey 2:  </vt:lpstr>
      <vt:lpstr>Literature Survey 2:  </vt:lpstr>
      <vt:lpstr>Literature Survey 3:  </vt:lpstr>
      <vt:lpstr>Literature Survey 3:  </vt:lpstr>
      <vt:lpstr>Literature Survey 4:  </vt:lpstr>
      <vt:lpstr>Literature Survey 4:  </vt:lpstr>
      <vt:lpstr>Literature Survey 5:  </vt:lpstr>
      <vt:lpstr>Literature Survey 5:  </vt:lpstr>
      <vt:lpstr>Thank You. 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 AND JOB RECOMMENDER   TEAM ID: PNT2022TMID23025  </dc:title>
  <dc:creator>welcome</dc:creator>
  <cp:lastModifiedBy>Sudharsan hari</cp:lastModifiedBy>
  <cp:revision>60</cp:revision>
  <dcterms:created xsi:type="dcterms:W3CDTF">2022-09-09T14:54:00Z</dcterms:created>
  <dcterms:modified xsi:type="dcterms:W3CDTF">2022-10-18T07:57:11Z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D9B68A614CEA4FE7B955644AA9ABA477</vt:lpwstr>
  </property>
  <property fmtid="{D5CDD505-2E9C-101B-9397-08002B2CF9AE}" pid="3" name="KSOProductBuildVer">
    <vt:lpwstr>1033-11.2.0.11341</vt:lpwstr>
  </property>
</Properties>
</file>