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09BB0F7-9B47-444C-989D-D0741FE98DBA}" type="datetimeFigureOut">
              <a:rPr lang="en-US" smtClean="0"/>
              <a:t>1/1/2007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7991ECA-289C-4AA5-A58D-21A949EDB61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BB0F7-9B47-444C-989D-D0741FE98DBA}" type="datetimeFigureOut">
              <a:rPr lang="en-US" smtClean="0"/>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BB0F7-9B47-444C-989D-D0741FE98DBA}" type="datetimeFigureOut">
              <a:rPr lang="en-US" smtClean="0"/>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09BB0F7-9B47-444C-989D-D0741FE98DBA}" type="datetimeFigureOut">
              <a:rPr lang="en-US" smtClean="0"/>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9BB0F7-9B47-444C-989D-D0741FE98DBA}" type="datetimeFigureOut">
              <a:rPr lang="en-US" smtClean="0"/>
              <a:t>1/1/2007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91ECA-289C-4AA5-A58D-21A949EDB61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9BB0F7-9B47-444C-989D-D0741FE98DBA}" type="datetimeFigureOut">
              <a:rPr lang="en-US" smtClean="0"/>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09BB0F7-9B47-444C-989D-D0741FE98DBA}" type="datetimeFigureOut">
              <a:rPr lang="en-US" smtClean="0"/>
              <a:t>1/1/2007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09BB0F7-9B47-444C-989D-D0741FE98DBA}" type="datetimeFigureOut">
              <a:rPr lang="en-US" smtClean="0"/>
              <a:t>1/1/2007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BB0F7-9B47-444C-989D-D0741FE98DBA}" type="datetimeFigureOut">
              <a:rPr lang="en-US" smtClean="0"/>
              <a:t>1/1/2007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09BB0F7-9B47-444C-989D-D0741FE98DBA}" type="datetimeFigureOut">
              <a:rPr lang="en-US" smtClean="0"/>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91ECA-289C-4AA5-A58D-21A949EDB61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9BB0F7-9B47-444C-989D-D0741FE98DBA}" type="datetimeFigureOut">
              <a:rPr lang="en-US" smtClean="0"/>
              <a:t>1/1/2007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47991ECA-289C-4AA5-A58D-21A949EDB618}"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9BB0F7-9B47-444C-989D-D0741FE98DBA}" type="datetimeFigureOut">
              <a:rPr lang="en-US" smtClean="0"/>
              <a:t>1/1/2007</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7991ECA-289C-4AA5-A58D-21A949EDB618}"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828800"/>
          </a:xfrm>
        </p:spPr>
        <p:txBody>
          <a:bodyPr>
            <a:normAutofit/>
          </a:bodyPr>
          <a:lstStyle/>
          <a:p>
            <a:pPr algn="ctr"/>
            <a:r>
              <a:rPr lang="en-US" sz="3600" dirty="0" smtClean="0"/>
              <a:t>Gas Leakage Monitoring &amp; Alerting System For Industries</a:t>
            </a:r>
            <a:endParaRPr lang="en-US" sz="3600" dirty="0"/>
          </a:p>
        </p:txBody>
      </p:sp>
      <p:sp>
        <p:nvSpPr>
          <p:cNvPr id="3" name="Subtitle 2"/>
          <p:cNvSpPr>
            <a:spLocks noGrp="1"/>
          </p:cNvSpPr>
          <p:nvPr>
            <p:ph type="subTitle" idx="1"/>
          </p:nvPr>
        </p:nvSpPr>
        <p:spPr>
          <a:xfrm>
            <a:off x="533400" y="2895600"/>
            <a:ext cx="7854696" cy="3733800"/>
          </a:xfrm>
        </p:spPr>
        <p:txBody>
          <a:bodyPr>
            <a:normAutofit/>
          </a:bodyPr>
          <a:lstStyle/>
          <a:p>
            <a:pPr algn="l"/>
            <a:r>
              <a:rPr lang="en-US" b="1" dirty="0" smtClean="0">
                <a:solidFill>
                  <a:schemeClr val="accent3">
                    <a:lumMod val="60000"/>
                    <a:lumOff val="40000"/>
                  </a:schemeClr>
                </a:solidFill>
              </a:rPr>
              <a:t>TEAM ID  	 	 :  </a:t>
            </a:r>
            <a:r>
              <a:rPr lang="en-US" b="1" dirty="0" smtClean="0">
                <a:solidFill>
                  <a:schemeClr val="accent3">
                    <a:lumMod val="60000"/>
                    <a:lumOff val="40000"/>
                  </a:schemeClr>
                </a:solidFill>
                <a:latin typeface="Arial" pitchFamily="34" charset="0"/>
                <a:cs typeface="Arial" pitchFamily="34" charset="0"/>
              </a:rPr>
              <a:t>PNT2022TMID51246</a:t>
            </a:r>
          </a:p>
          <a:p>
            <a:pPr algn="l"/>
            <a:endParaRPr lang="en-US" b="1" dirty="0" smtClean="0">
              <a:solidFill>
                <a:schemeClr val="accent3">
                  <a:lumMod val="60000"/>
                  <a:lumOff val="40000"/>
                </a:schemeClr>
              </a:solidFill>
              <a:latin typeface="Arial" pitchFamily="34" charset="0"/>
              <a:cs typeface="Arial" pitchFamily="34" charset="0"/>
            </a:endParaRPr>
          </a:p>
          <a:p>
            <a:pPr algn="l"/>
            <a:r>
              <a:rPr lang="en-US" b="1" dirty="0" smtClean="0">
                <a:solidFill>
                  <a:schemeClr val="accent3">
                    <a:lumMod val="60000"/>
                    <a:lumOff val="40000"/>
                  </a:schemeClr>
                </a:solidFill>
                <a:latin typeface="Arial" pitchFamily="34" charset="0"/>
                <a:cs typeface="Arial" pitchFamily="34" charset="0"/>
              </a:rPr>
              <a:t>TEAM MEMBERS : </a:t>
            </a:r>
          </a:p>
          <a:p>
            <a:pPr algn="l"/>
            <a:r>
              <a:rPr lang="en-US" b="1" dirty="0" smtClean="0">
                <a:solidFill>
                  <a:schemeClr val="accent3">
                    <a:lumMod val="60000"/>
                    <a:lumOff val="40000"/>
                  </a:schemeClr>
                </a:solidFill>
                <a:latin typeface="Arial" pitchFamily="34" charset="0"/>
                <a:cs typeface="Arial" pitchFamily="34" charset="0"/>
              </a:rPr>
              <a:t>	</a:t>
            </a:r>
            <a:r>
              <a:rPr lang="en-US" b="1" dirty="0" err="1" smtClean="0">
                <a:solidFill>
                  <a:schemeClr val="accent3">
                    <a:lumMod val="60000"/>
                    <a:lumOff val="40000"/>
                  </a:schemeClr>
                </a:solidFill>
                <a:latin typeface="Arial" pitchFamily="34" charset="0"/>
                <a:cs typeface="Arial" pitchFamily="34" charset="0"/>
              </a:rPr>
              <a:t>K.Bala</a:t>
            </a:r>
            <a:r>
              <a:rPr lang="en-US" b="1" dirty="0" smtClean="0">
                <a:solidFill>
                  <a:schemeClr val="accent3">
                    <a:lumMod val="60000"/>
                    <a:lumOff val="40000"/>
                  </a:schemeClr>
                </a:solidFill>
                <a:latin typeface="Arial" pitchFamily="34" charset="0"/>
                <a:cs typeface="Arial" pitchFamily="34" charset="0"/>
              </a:rPr>
              <a:t> Suresh</a:t>
            </a:r>
          </a:p>
          <a:p>
            <a:pPr algn="l"/>
            <a:r>
              <a:rPr lang="en-US" b="1" dirty="0" smtClean="0">
                <a:solidFill>
                  <a:schemeClr val="accent3">
                    <a:lumMod val="60000"/>
                    <a:lumOff val="40000"/>
                  </a:schemeClr>
                </a:solidFill>
                <a:latin typeface="Arial" pitchFamily="34" charset="0"/>
                <a:cs typeface="Arial" pitchFamily="34" charset="0"/>
              </a:rPr>
              <a:t>	</a:t>
            </a:r>
            <a:r>
              <a:rPr lang="en-US" b="1" dirty="0" err="1" smtClean="0">
                <a:solidFill>
                  <a:schemeClr val="accent3">
                    <a:lumMod val="60000"/>
                    <a:lumOff val="40000"/>
                  </a:schemeClr>
                </a:solidFill>
                <a:latin typeface="Arial" pitchFamily="34" charset="0"/>
                <a:cs typeface="Arial" pitchFamily="34" charset="0"/>
              </a:rPr>
              <a:t>F.Pratheesh</a:t>
            </a:r>
            <a:endParaRPr lang="en-US" b="1" dirty="0" smtClean="0">
              <a:solidFill>
                <a:schemeClr val="accent3">
                  <a:lumMod val="60000"/>
                  <a:lumOff val="40000"/>
                </a:schemeClr>
              </a:solidFill>
              <a:latin typeface="Arial" pitchFamily="34" charset="0"/>
              <a:cs typeface="Arial" pitchFamily="34" charset="0"/>
            </a:endParaRPr>
          </a:p>
          <a:p>
            <a:pPr algn="l"/>
            <a:r>
              <a:rPr lang="en-US" b="1" dirty="0" smtClean="0">
                <a:solidFill>
                  <a:schemeClr val="accent3">
                    <a:lumMod val="60000"/>
                    <a:lumOff val="40000"/>
                  </a:schemeClr>
                </a:solidFill>
                <a:latin typeface="Arial" pitchFamily="34" charset="0"/>
                <a:cs typeface="Arial" pitchFamily="34" charset="0"/>
              </a:rPr>
              <a:t>	</a:t>
            </a:r>
            <a:r>
              <a:rPr lang="en-US" b="1" dirty="0" err="1" smtClean="0">
                <a:solidFill>
                  <a:schemeClr val="accent3">
                    <a:lumMod val="60000"/>
                    <a:lumOff val="40000"/>
                  </a:schemeClr>
                </a:solidFill>
                <a:latin typeface="Arial" pitchFamily="34" charset="0"/>
                <a:cs typeface="Arial" pitchFamily="34" charset="0"/>
              </a:rPr>
              <a:t>M.Sowmiya</a:t>
            </a:r>
            <a:endParaRPr lang="en-US" b="1" dirty="0" smtClean="0">
              <a:solidFill>
                <a:schemeClr val="accent3">
                  <a:lumMod val="60000"/>
                  <a:lumOff val="40000"/>
                </a:schemeClr>
              </a:solidFill>
              <a:latin typeface="Arial" pitchFamily="34" charset="0"/>
              <a:cs typeface="Arial" pitchFamily="34" charset="0"/>
            </a:endParaRPr>
          </a:p>
          <a:p>
            <a:pPr algn="l"/>
            <a:r>
              <a:rPr lang="en-US" b="1" dirty="0" smtClean="0">
                <a:solidFill>
                  <a:schemeClr val="accent3">
                    <a:lumMod val="60000"/>
                    <a:lumOff val="40000"/>
                  </a:schemeClr>
                </a:solidFill>
                <a:latin typeface="Arial" pitchFamily="34" charset="0"/>
                <a:cs typeface="Arial" pitchFamily="34" charset="0"/>
              </a:rPr>
              <a:t>	</a:t>
            </a:r>
            <a:r>
              <a:rPr lang="en-US" b="1" dirty="0" err="1" smtClean="0">
                <a:solidFill>
                  <a:schemeClr val="accent3">
                    <a:lumMod val="60000"/>
                    <a:lumOff val="40000"/>
                  </a:schemeClr>
                </a:solidFill>
                <a:latin typeface="Arial" pitchFamily="34" charset="0"/>
                <a:cs typeface="Arial" pitchFamily="34" charset="0"/>
              </a:rPr>
              <a:t>M.Ranishka</a:t>
            </a:r>
            <a:r>
              <a:rPr lang="en-US" b="1" dirty="0" smtClean="0">
                <a:solidFill>
                  <a:schemeClr val="accent3">
                    <a:lumMod val="60000"/>
                    <a:lumOff val="40000"/>
                  </a:schemeClr>
                </a:solidFill>
                <a:latin typeface="Arial" pitchFamily="34" charset="0"/>
                <a:cs typeface="Arial" pitchFamily="34" charset="0"/>
              </a:rPr>
              <a:t>  </a:t>
            </a:r>
            <a:endParaRPr lang="en-US" b="1" dirty="0">
              <a:solidFill>
                <a:schemeClr val="accent3">
                  <a:lumMod val="60000"/>
                  <a:lumOff val="40000"/>
                </a:schemeClr>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Objective:</a:t>
            </a:r>
            <a:endParaRPr lang="en-US" sz="3600" dirty="0"/>
          </a:p>
        </p:txBody>
      </p:sp>
      <p:sp>
        <p:nvSpPr>
          <p:cNvPr id="3" name="Content Placeholder 2"/>
          <p:cNvSpPr>
            <a:spLocks noGrp="1"/>
          </p:cNvSpPr>
          <p:nvPr>
            <p:ph idx="1"/>
          </p:nvPr>
        </p:nvSpPr>
        <p:spPr/>
        <p:txBody>
          <a:bodyPr>
            <a:normAutofit lnSpcReduction="10000"/>
          </a:bodyPr>
          <a:lstStyle/>
          <a:p>
            <a:pPr>
              <a:buNone/>
            </a:pPr>
            <a:r>
              <a:rPr lang="en-US" dirty="0" smtClean="0">
                <a:solidFill>
                  <a:srgbClr val="002060"/>
                </a:solidFill>
              </a:rPr>
              <a:t> 		The </a:t>
            </a:r>
            <a:r>
              <a:rPr lang="en-US" dirty="0" smtClean="0">
                <a:solidFill>
                  <a:srgbClr val="002060"/>
                </a:solidFill>
              </a:rPr>
              <a:t>design of a sensor-based automatic </a:t>
            </a:r>
            <a:r>
              <a:rPr lang="en-US" dirty="0" smtClean="0">
                <a:solidFill>
                  <a:srgbClr val="002060"/>
                </a:solidFill>
              </a:rPr>
              <a:t>gas leakage </a:t>
            </a:r>
            <a:r>
              <a:rPr lang="en-US" dirty="0" smtClean="0">
                <a:solidFill>
                  <a:srgbClr val="002060"/>
                </a:solidFill>
              </a:rPr>
              <a:t>detector with an alert and control system has been proposed. This is an affordable, less power using, lightweight, </a:t>
            </a:r>
            <a:r>
              <a:rPr lang="en-US" dirty="0" err="1" smtClean="0">
                <a:solidFill>
                  <a:srgbClr val="002060"/>
                </a:solidFill>
              </a:rPr>
              <a:t>portable,safe</a:t>
            </a:r>
            <a:r>
              <a:rPr lang="en-US" dirty="0" smtClean="0">
                <a:solidFill>
                  <a:srgbClr val="002060"/>
                </a:solidFill>
              </a:rPr>
              <a:t>, user friendly, efficient, multi featured and simple system device for detecting gas. Gas leakage detection will not only provide us with significance in the health department but it will also lead to raise our economy, because when gas leaks it not only contaminates the atmosphere, but also wastage of gases will hurt our economy. The need for ensuring safety in workplaces is expected to be the key driving force for the market over the coming years.</a:t>
            </a:r>
            <a:endParaRPr lang="en-US" dirty="0">
              <a:solidFill>
                <a:srgbClr val="00206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8352672</TotalTime>
  <Words>13</Words>
  <Application>Microsoft Office PowerPoint</Application>
  <PresentationFormat>On-screen Show (4:3)</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Gas Leakage Monitoring &amp; Alerting System For Industries</vt:lpstr>
      <vt:lpstr>Objective: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Leakage Monitoring &amp; Alerting System For Industries</dc:title>
  <dc:creator>admin</dc:creator>
  <cp:lastModifiedBy>admin</cp:lastModifiedBy>
  <cp:revision>5</cp:revision>
  <dcterms:created xsi:type="dcterms:W3CDTF">2006-12-31T18:34:49Z</dcterms:created>
  <dcterms:modified xsi:type="dcterms:W3CDTF">2022-11-18T05:47:09Z</dcterms:modified>
</cp:coreProperties>
</file>