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" y="1511165"/>
            <a:ext cx="11989869" cy="1193533"/>
          </a:xfrm>
        </p:spPr>
        <p:txBody>
          <a:bodyPr>
            <a:noAutofit/>
          </a:bodyPr>
          <a:lstStyle/>
          <a:p>
            <a:r>
              <a:rPr lang="en-IN" sz="7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704698"/>
            <a:ext cx="9144000" cy="3397717"/>
          </a:xfrm>
        </p:spPr>
        <p:txBody>
          <a:bodyPr>
            <a:normAutofit fontScale="92500" lnSpcReduction="10000"/>
          </a:bodyPr>
          <a:lstStyle/>
          <a:p>
            <a:r>
              <a:rPr lang="en-IN" b="1" i="0" dirty="0">
                <a:solidFill>
                  <a:srgbClr val="1D22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PNT2022TMID08153</a:t>
            </a:r>
          </a:p>
          <a:p>
            <a:r>
              <a:rPr lang="en-IN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Adhiyamaan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College of Engineering(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Autonomous),</a:t>
            </a: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Hosur</a:t>
            </a:r>
            <a:br>
              <a:rPr lang="en-IN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IN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Electronics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 Communication Engineering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NITHISH KUMAR S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MUTHUKUMAR 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NAVEEN KUMAR C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 B K</a:t>
            </a: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406754"/>
              </p:ext>
            </p:extLst>
          </p:nvPr>
        </p:nvGraphicFramePr>
        <p:xfrm>
          <a:off x="279400" y="181463"/>
          <a:ext cx="11519568" cy="6217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637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44242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64909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109491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73153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379136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185324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279347">
                <a:tc>
                  <a:txBody>
                    <a:bodyPr/>
                    <a:lstStyle/>
                    <a:p>
                      <a:pPr algn="l"/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of An Android Application for Viewing Covid‑19 Containment Zones and Monitoring Violators (2020)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an application that developed to show alert message when people enter into the containment zone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Geo-fencing Algorithm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/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Cloud &amp; 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app people only knows the containment zone but we does not know how fast it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753177">
                <a:tc>
                  <a:txBody>
                    <a:bodyPr/>
                    <a:lstStyle/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Privacy-aware energy-efficient </a:t>
                      </a:r>
                    </a:p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framework Using the internet of </a:t>
                      </a:r>
                    </a:p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medical things for covid-19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they developed a prototype that can analyse blood preasure,</a:t>
                      </a:r>
                      <a:r>
                        <a:rPr lang="en-IN" sz="1600" b="0" i="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oxygen level,heart rate and temperature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CR-IoMT , CR-IoT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computing,</a:t>
                      </a:r>
                    </a:p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Bigdata &amp; IoT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all peoples can afford to buy it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34775"/>
              </p:ext>
            </p:extLst>
          </p:nvPr>
        </p:nvGraphicFramePr>
        <p:xfrm>
          <a:off x="234951" y="511141"/>
          <a:ext cx="11722098" cy="5835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460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229309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53929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348564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50181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180655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04233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367657">
                <a:tc>
                  <a:txBody>
                    <a:bodyPr/>
                    <a:lstStyle/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Compact </a:t>
                      </a:r>
                    </a:p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Wearable-IoT (W-IoT) System for Health </a:t>
                      </a:r>
                    </a:p>
                    <a:p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Safety and Protection of Outgoers in the Post- Lockdown World (2019)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project they</a:t>
                      </a:r>
                    </a:p>
                    <a:p>
                      <a:pPr algn="l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 prototype that make an analysis on  our health conditions like monitoring </a:t>
                      </a:r>
                      <a:r>
                        <a:rPr lang="en-IN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oru</a:t>
                      </a:r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health conditions and giving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electronic face mask, automatic sanitizer dispenser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Internet of Things (IoT)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prototype but we cant wear it anywhere we need to go and it wont be use full after the pandemic pass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425724">
                <a:tc>
                  <a:txBody>
                    <a:bodyPr/>
                    <a:lstStyle/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Tracking the Covid zones through geo-fencing technique (2020)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 they developed an algorithm to track people from entering into containment zone and alerting before they getting into risk 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RSA algorithm</a:t>
                      </a:r>
                      <a:endParaRPr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this paper it if typical to handle the data of covid in and out cases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44297"/>
              </p:ext>
            </p:extLst>
          </p:nvPr>
        </p:nvGraphicFramePr>
        <p:xfrm>
          <a:off x="354529" y="683393"/>
          <a:ext cx="11482942" cy="5295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88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1667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541069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154456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039529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S-Nav: Safety-Aware IoT Navigation Tool for Avoiding COVID-19 Hotspots 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project they make a navigation system that navigates people from not entering into COVID19 hotspot region and shows the safe path to make their journey 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-learning model, reinforcement learning (RL), shortest path.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/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Internet of Things (IoT)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 a navigation based projects that’s works on showing the safe route to travel and it for only the COVID virus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for Covid-19 Real Time Counter (2022)</a:t>
                      </a:r>
                    </a:p>
                    <a:p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project they made an app to show the real time count of the covid 19 cases and spread awareness to the people about the outworld pandemic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 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 though it gives us more awareness about the pandemic outside it makes people more panic on deaths they listed</a:t>
                      </a:r>
                      <a:endParaRPr lang="en-I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469</Words>
  <Application>Microsoft Office PowerPoint</Application>
  <PresentationFormat>Widescreen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Google Sans</vt:lpstr>
      <vt:lpstr>Times New Roman</vt:lpstr>
      <vt:lpstr>Office Theme</vt:lpstr>
      <vt:lpstr>LITERATURE SURVEY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nithish kumar</cp:lastModifiedBy>
  <cp:revision>7</cp:revision>
  <dcterms:created xsi:type="dcterms:W3CDTF">2022-09-10T08:59:08Z</dcterms:created>
  <dcterms:modified xsi:type="dcterms:W3CDTF">2022-09-10T14:19:33Z</dcterms:modified>
</cp:coreProperties>
</file>