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10-09-2022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178903"/>
            <a:ext cx="8935277" cy="1740797"/>
          </a:xfrm>
        </p:spPr>
        <p:txBody>
          <a:bodyPr>
            <a:normAutofit fontScale="90000"/>
          </a:bodyPr>
          <a:lstStyle/>
          <a:p>
            <a:r>
              <a:rPr lang="en-IN" sz="88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48" y="2125293"/>
            <a:ext cx="10472928" cy="1752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ADHIYAMAAN COLLEGE OF ENGINEERING</a:t>
            </a:r>
          </a:p>
          <a:p>
            <a:pPr algn="ctr"/>
            <a:r>
              <a:rPr lang="en-IN" dirty="0"/>
              <a:t>DEP OF ELECTRONICS AND COMMUNICATION ENGINEERING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: PNT2022TMID08163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 txBox="1">
            <a:spLocks/>
          </p:cNvSpPr>
          <p:nvPr/>
        </p:nvSpPr>
        <p:spPr>
          <a:xfrm>
            <a:off x="913296" y="2098788"/>
            <a:ext cx="1047292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 txBox="1">
            <a:spLocks/>
          </p:cNvSpPr>
          <p:nvPr/>
        </p:nvSpPr>
        <p:spPr>
          <a:xfrm>
            <a:off x="873538" y="3687418"/>
            <a:ext cx="10472928" cy="2226365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IN" sz="2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RAGHAVI B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IN" sz="2600" b="1" dirty="0">
                <a:solidFill>
                  <a:schemeClr val="bg1"/>
                </a:solidFill>
              </a:rPr>
              <a:t>TEAM MEMBERS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KAVYA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IN" sz="2600" baseline="0" dirty="0"/>
              <a:t>MENAKA</a:t>
            </a:r>
            <a:r>
              <a:rPr lang="en-IN" sz="2600" dirty="0"/>
              <a:t> SRI CM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PRABAVATHI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0098"/>
              </p:ext>
            </p:extLst>
          </p:nvPr>
        </p:nvGraphicFramePr>
        <p:xfrm>
          <a:off x="789273" y="596766"/>
          <a:ext cx="10905427" cy="6365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8761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647529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329523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Improved Demand Forecasting Model Deep Learning Approach and Proposed Decision Integration Strategy for Supply Chain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demand forecasting is one of the main issues in supply chain it is tested on real-time data based system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Algorithm,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And Deep Learning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affected by personal biases but it difficult &amp; impossible to survey all the consumer.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Demand Forecasting Model Using Business Intelligence Empowered With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(2020)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do a project on demand forecasting model using business model on machine learning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A3 bucket,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AWS &amp;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collect data but can be used inly if past data is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608497"/>
              </p:ext>
            </p:extLst>
          </p:nvPr>
        </p:nvGraphicFramePr>
        <p:xfrm>
          <a:off x="422030" y="596767"/>
          <a:ext cx="11301048" cy="5901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970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58711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14594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32910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947469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forecasting in restaurants using machine learning and statistical analysis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created a demand forecasting model which work on machine learning to create a real store data that is discussed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Machine Learning &amp; Statistical analysis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they talk about only the real store data if the data is missed or wrong data is entered analysis will gone wrong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186107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forecasting at retail stage for selected vegetables (2019)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this paper they developed a demand forecasting model for selected vegetable in that it calculates availability of vegetable on the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SVR,LSTM Algorithm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only for selected vegetable it was a major problem when we need to find the vegetable that not listed on that list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0330"/>
              </p:ext>
            </p:extLst>
          </p:nvPr>
        </p:nvGraphicFramePr>
        <p:xfrm>
          <a:off x="789273" y="596766"/>
          <a:ext cx="10905426" cy="59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9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848051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136813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46004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46000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omparing Prophet and Deep Learning to ARIMA in Forecasting Wholesale Food Prices (2021)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are discussed about  different techniques prices applied by an Italian food wholesaler, towards the automation of pricing by human workforce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only shows the analysis Italian food to calculate the it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 analysis of all foods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04441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accuracy influence on logistics clusters: the case of the food industry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 made a analysis on increasing consumer demand on organic products and growth and promotes sharing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Learning Machine(ELM)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use but it takes much time to consume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</TotalTime>
  <Words>460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Constantia</vt:lpstr>
      <vt:lpstr>Times New Roman</vt:lpstr>
      <vt:lpstr>Wingdings 2</vt:lpstr>
      <vt:lpstr>Flow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nithish kumar</cp:lastModifiedBy>
  <cp:revision>19</cp:revision>
  <dcterms:created xsi:type="dcterms:W3CDTF">2022-09-10T08:59:08Z</dcterms:created>
  <dcterms:modified xsi:type="dcterms:W3CDTF">2022-09-10T18:06:41Z</dcterms:modified>
</cp:coreProperties>
</file>