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DB52B-8A91-4A65-946B-E66EEC1847E3}" v="12" dt="2022-09-17T16:49:10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37" y="219701"/>
            <a:ext cx="9144000" cy="1351480"/>
          </a:xfrm>
        </p:spPr>
        <p:txBody>
          <a:bodyPr>
            <a:normAutofit/>
          </a:bodyPr>
          <a:lstStyle/>
          <a:p>
            <a:r>
              <a:rPr lang="en-IN" sz="7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299" y="1946228"/>
            <a:ext cx="9681328" cy="376641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:PNT2022TMID08156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:Early Detection Of Chronic Kidney Disease Using Machine Learning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 Engineering(Autonomous)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:Electronics and Communication Engineering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:Prabhu 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:Kannan B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Prabhu 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:Harish Kumar 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225188"/>
              </p:ext>
            </p:extLst>
          </p:nvPr>
        </p:nvGraphicFramePr>
        <p:xfrm>
          <a:off x="141402" y="254526"/>
          <a:ext cx="11934334" cy="6462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730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121031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234153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94974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462000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66775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47380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algorithm’s accuracy in predicting kidney disease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progression:a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systematic review and meta-analysis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disease progression have been established in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nephrology.However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their accuracy have been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consistent.Meta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–Analysis to investigate the diagnostic accuracy of ML algorithm for kidney disease progression.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models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progression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HSROC Model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PRISMA Method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Algorithms can be extracted meaningful terms from Big-Data, several problems in clinical practice.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algorithms detect patients at high risk of kidney function progression in the early stages.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37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Methods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covered in CKD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progression.This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 suggests a new workflow including data pre-processing missing values handling features.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XGB-classifier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algorithms.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models were optimized by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hyperparamerter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tuning from a genetic algorithm.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0907"/>
              </p:ext>
            </p:extLst>
          </p:nvPr>
        </p:nvGraphicFramePr>
        <p:xfrm>
          <a:off x="141403" y="254524"/>
          <a:ext cx="11849492" cy="652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436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28128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45096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1160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02161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566648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6999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Models.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tries to propose a datamining frameworks for knowledge discovery on the CKD disease from multiple sources.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shows that the CKD of a person will be predicted using this classifier technologies.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41156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Prediction of Chronic Kidney Disease by Employing Machine Learning  Method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intends to establish efficacious process to identify chronic kidney diseases[CKD] as early and accurately as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possible.According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analysis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results,Extra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Classifier have performed better than other algorithm.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Gradient Boosting(XGB)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Boosting(GB)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 ensemble method (voting classifier) is also used by altogether marching of all classifiers.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KNN,EXT algorithm is able to detect CKD automatically with 99% accuracy.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53787"/>
              </p:ext>
            </p:extLst>
          </p:nvPr>
        </p:nvGraphicFramePr>
        <p:xfrm>
          <a:off x="188538" y="263952"/>
          <a:ext cx="11783505" cy="6514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15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8281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13935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405256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7258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32812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Applying Machine Learning Technologies for Predicting the risk of Chronic Kidney Disease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essential information from medical data bases by combining machine learning and statistical analysis intelligently.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help of Naïve Bayes classification technique normal distributions probabilities are assumed.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Classifier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tree analysis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accuracy of the data framing in this technology will be validated using classifiers.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help of True Positive(TP) and True Negative(TN) classification the performance of the model is evaluated.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4050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by using different decision Tree techniques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the work is to calculate the performance of various decision tree algorithms and compares their performances.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Decisionstump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HoeffdingTree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CTC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J48graft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REPTree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of a patient is predicted successfully with an acceptable ratio 100%.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seen in the powerful classifier for this dataset.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EC10C536-EF27-FB5C-77AF-4D6F1D0A5D80}"/>
              </a:ext>
            </a:extLst>
          </p:cNvPr>
          <p:cNvSpPr/>
          <p:nvPr/>
        </p:nvSpPr>
        <p:spPr>
          <a:xfrm>
            <a:off x="2561012" y="2731596"/>
            <a:ext cx="1480009" cy="1093510"/>
          </a:xfrm>
          <a:prstGeom prst="star4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06C04390-7556-E8F6-4312-6616402B397C}"/>
              </a:ext>
            </a:extLst>
          </p:cNvPr>
          <p:cNvSpPr/>
          <p:nvPr/>
        </p:nvSpPr>
        <p:spPr>
          <a:xfrm>
            <a:off x="8523401" y="2731596"/>
            <a:ext cx="1480009" cy="1093510"/>
          </a:xfrm>
          <a:prstGeom prst="star4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71A5D3C-044A-8073-968D-569C12CC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245"/>
              </p:ext>
            </p:extLst>
          </p:nvPr>
        </p:nvGraphicFramePr>
        <p:xfrm>
          <a:off x="2032000" y="2731596"/>
          <a:ext cx="8128000" cy="12095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51530364"/>
                    </a:ext>
                  </a:extLst>
                </a:gridCol>
              </a:tblGrid>
              <a:tr h="12095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576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kannanbala2002@gmail.com</cp:lastModifiedBy>
  <cp:revision>5</cp:revision>
  <dcterms:created xsi:type="dcterms:W3CDTF">2022-09-10T08:59:08Z</dcterms:created>
  <dcterms:modified xsi:type="dcterms:W3CDTF">2022-09-17T16:51:17Z</dcterms:modified>
</cp:coreProperties>
</file>