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1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9C8F0A4-AF3C-43D5-A374-0E55BEA211A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0C93C15-0F8D-48E3-8290-C1F942345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8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0A4-AF3C-43D5-A374-0E55BEA211A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3C15-0F8D-48E3-8290-C1F942345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29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0A4-AF3C-43D5-A374-0E55BEA211A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3C15-0F8D-48E3-8290-C1F942345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1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0A4-AF3C-43D5-A374-0E55BEA211A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3C15-0F8D-48E3-8290-C1F942345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54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0A4-AF3C-43D5-A374-0E55BEA211A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3C15-0F8D-48E3-8290-C1F942345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05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0A4-AF3C-43D5-A374-0E55BEA211A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3C15-0F8D-48E3-8290-C1F942345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7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0A4-AF3C-43D5-A374-0E55BEA211A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3C15-0F8D-48E3-8290-C1F942345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7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0A4-AF3C-43D5-A374-0E55BEA211A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3C15-0F8D-48E3-8290-C1F942345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56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0A4-AF3C-43D5-A374-0E55BEA211A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3C15-0F8D-48E3-8290-C1F942345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0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0A4-AF3C-43D5-A374-0E55BEA211A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0C93C15-0F8D-48E3-8290-C1F942345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0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9C8F0A4-AF3C-43D5-A374-0E55BEA211A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0C93C15-0F8D-48E3-8290-C1F942345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15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9C8F0A4-AF3C-43D5-A374-0E55BEA211A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0C93C15-0F8D-48E3-8290-C1F942345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21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3330" y="509452"/>
            <a:ext cx="8974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Arial Rounded MT Bold" panose="020F0704030504030204" pitchFamily="34" charset="0"/>
              </a:rPr>
              <a:t>SMART SOLUTIONS FOR RAILWAYS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0165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79768" y="2891660"/>
            <a:ext cx="531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NANDHA COLLEGE OF TECHNOLOGY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7830" y="3357153"/>
            <a:ext cx="395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79768" y="3357153"/>
            <a:ext cx="387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TEAM ID: PNT2022TMID32277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9768" y="4434241"/>
            <a:ext cx="4627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TEAM LEAD: </a:t>
            </a:r>
            <a:r>
              <a:rPr lang="en-IN" dirty="0" smtClean="0">
                <a:latin typeface="Arial Rounded MT Bold" panose="020F0704030504030204" pitchFamily="34" charset="0"/>
              </a:rPr>
              <a:t>C.SARMATHA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TEAM MEMBERS</a:t>
            </a:r>
            <a:r>
              <a:rPr lang="en-IN" dirty="0" smtClean="0">
                <a:latin typeface="Arial Rounded MT Bold" panose="020F0704030504030204" pitchFamily="34" charset="0"/>
              </a:rPr>
              <a:t>: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 smtClean="0">
                <a:latin typeface="Arial Rounded MT Bold" panose="020F0704030504030204" pitchFamily="34" charset="0"/>
              </a:rPr>
              <a:t>   MAHALAKSHMI.M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 smtClean="0">
                <a:latin typeface="Arial Rounded MT Bold" panose="020F0704030504030204" pitchFamily="34" charset="0"/>
              </a:rPr>
              <a:t>   YOGESHWARI.S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 smtClean="0">
                <a:latin typeface="Arial Rounded MT Bold" panose="020F0704030504030204" pitchFamily="34" charset="0"/>
              </a:rPr>
              <a:t>   ARUNKUMAR.P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DESCRIPTION :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  A </a:t>
            </a:r>
            <a:r>
              <a:rPr lang="en-US" dirty="0"/>
              <a:t>Web page is designed for the public where they can book tickets by seeing the available seats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   After </a:t>
            </a:r>
            <a:r>
              <a:rPr lang="en-US" dirty="0"/>
              <a:t>booking the train, the person will get a QR code which has to be</a:t>
            </a:r>
            <a:endParaRPr lang="en-IN" dirty="0"/>
          </a:p>
          <a:p>
            <a:r>
              <a:rPr lang="en-US" dirty="0"/>
              <a:t>shown to the Ticket Collector while boarding the train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/>
              <a:t>ticket collectors can scan the QR code to identify the personal details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A </a:t>
            </a:r>
            <a:r>
              <a:rPr lang="en-US" dirty="0"/>
              <a:t>GPS module is present in the train to track it. The live status of the journey is updated in the Web app </a:t>
            </a:r>
            <a:r>
              <a:rPr lang="en-US" dirty="0" smtClean="0"/>
              <a:t>continuously.</a:t>
            </a:r>
          </a:p>
          <a:p>
            <a:pPr lvl="0"/>
            <a:r>
              <a:rPr lang="en-US" dirty="0" smtClean="0"/>
              <a:t>   All </a:t>
            </a:r>
            <a:r>
              <a:rPr lang="en-US" dirty="0"/>
              <a:t>the booking details of the customers will be stored in the database with a unique ID and they can be retrieved back when the Ticket Collector scans the QR Code.</a:t>
            </a:r>
            <a:endParaRPr lang="en-IN" dirty="0"/>
          </a:p>
          <a:p>
            <a:endParaRPr lang="en-IN" dirty="0"/>
          </a:p>
          <a:p>
            <a:pPr lvl="0"/>
            <a:endParaRPr lang="en-US" dirty="0" smtClean="0"/>
          </a:p>
          <a:p>
            <a:pPr lvl="0"/>
            <a:endParaRPr lang="en-IN" dirty="0"/>
          </a:p>
          <a:p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  <p:sp>
        <p:nvSpPr>
          <p:cNvPr id="4" name="4-Point Star 3"/>
          <p:cNvSpPr/>
          <p:nvPr/>
        </p:nvSpPr>
        <p:spPr>
          <a:xfrm>
            <a:off x="768096" y="2094776"/>
            <a:ext cx="263870" cy="230413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4-Point Star 4"/>
          <p:cNvSpPr/>
          <p:nvPr/>
        </p:nvSpPr>
        <p:spPr>
          <a:xfrm>
            <a:off x="768096" y="2886891"/>
            <a:ext cx="263870" cy="23513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4-Point Star 5"/>
          <p:cNvSpPr/>
          <p:nvPr/>
        </p:nvSpPr>
        <p:spPr>
          <a:xfrm>
            <a:off x="782465" y="3777206"/>
            <a:ext cx="235132" cy="235131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4-Point Star 7"/>
          <p:cNvSpPr/>
          <p:nvPr/>
        </p:nvSpPr>
        <p:spPr>
          <a:xfrm>
            <a:off x="795528" y="4238204"/>
            <a:ext cx="222069" cy="294607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4-Point Star 8"/>
          <p:cNvSpPr/>
          <p:nvPr/>
        </p:nvSpPr>
        <p:spPr>
          <a:xfrm>
            <a:off x="795528" y="5055326"/>
            <a:ext cx="236438" cy="261257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8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FLOW :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897" y="1528355"/>
            <a:ext cx="10753725" cy="5146766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  Using </a:t>
            </a:r>
            <a:r>
              <a:rPr lang="en-US" dirty="0"/>
              <a:t>the Web application, a user books a ticket based on the availability of the</a:t>
            </a:r>
            <a:endParaRPr lang="en-IN" dirty="0"/>
          </a:p>
          <a:p>
            <a:r>
              <a:rPr lang="en-US" dirty="0"/>
              <a:t>seats by giving the general required information</a:t>
            </a:r>
            <a:r>
              <a:rPr lang="en-US" dirty="0" smtClean="0"/>
              <a:t>.</a:t>
            </a:r>
          </a:p>
          <a:p>
            <a:pPr lvl="0"/>
            <a:r>
              <a:rPr lang="en-IN" dirty="0" smtClean="0"/>
              <a:t>  </a:t>
            </a:r>
            <a:r>
              <a:rPr lang="en-US" dirty="0"/>
              <a:t>Once a user clicks on the submit button, a QR code is generated with a Unique ID and the data is stored in the </a:t>
            </a:r>
            <a:r>
              <a:rPr lang="en-US" dirty="0" err="1"/>
              <a:t>Cloudant</a:t>
            </a:r>
            <a:r>
              <a:rPr lang="en-US" dirty="0"/>
              <a:t> DB with that Unique ID</a:t>
            </a:r>
            <a:r>
              <a:rPr lang="en-US" dirty="0" smtClean="0"/>
              <a:t>.</a:t>
            </a:r>
          </a:p>
          <a:p>
            <a:r>
              <a:rPr lang="en-IN" dirty="0" smtClean="0"/>
              <a:t>  </a:t>
            </a:r>
            <a:r>
              <a:rPr lang="en-US" dirty="0"/>
              <a:t>Users can save the QR code for further process</a:t>
            </a:r>
            <a:r>
              <a:rPr lang="en-US" dirty="0" smtClean="0"/>
              <a:t>.</a:t>
            </a:r>
          </a:p>
          <a:p>
            <a:pPr lvl="0"/>
            <a:r>
              <a:rPr lang="en-IN" dirty="0" smtClean="0"/>
              <a:t>  </a:t>
            </a:r>
            <a:r>
              <a:rPr lang="en-US" dirty="0"/>
              <a:t>In python code, a Ticket collector can scan the QR code and extract the information from the QR Code i.e., Unique ID. With that Unique ID, data is fetched from the </a:t>
            </a:r>
            <a:r>
              <a:rPr lang="en-US" dirty="0" err="1"/>
              <a:t>Cloudant</a:t>
            </a:r>
            <a:r>
              <a:rPr lang="en-US" dirty="0"/>
              <a:t> DB, if it is not found, then it displays Not a Valid Ticket.</a:t>
            </a:r>
            <a:endParaRPr lang="en-IN" dirty="0"/>
          </a:p>
          <a:p>
            <a:pPr lvl="0"/>
            <a:r>
              <a:rPr lang="en-IN" dirty="0" smtClean="0"/>
              <a:t>   </a:t>
            </a:r>
            <a:r>
              <a:rPr lang="en-US" dirty="0"/>
              <a:t>Also, the live location of the train will be published to IBM </a:t>
            </a:r>
            <a:r>
              <a:rPr lang="en-US" dirty="0" err="1"/>
              <a:t>IoT</a:t>
            </a:r>
            <a:r>
              <a:rPr lang="en-US" dirty="0"/>
              <a:t> platform using python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   </a:t>
            </a:r>
            <a:r>
              <a:rPr lang="en-US" dirty="0"/>
              <a:t>The train location can be tracked from a Web Application.</a:t>
            </a:r>
            <a:endParaRPr lang="en-IN" dirty="0"/>
          </a:p>
          <a:p>
            <a:pPr lvl="0"/>
            <a:endParaRPr lang="en-US" dirty="0" smtClean="0"/>
          </a:p>
          <a:p>
            <a:pPr lvl="0"/>
            <a:endParaRPr lang="en-IN" dirty="0"/>
          </a:p>
          <a:p>
            <a:endParaRPr lang="en-IN" dirty="0"/>
          </a:p>
          <a:p>
            <a:pPr lvl="0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4-Point Star 3"/>
          <p:cNvSpPr/>
          <p:nvPr/>
        </p:nvSpPr>
        <p:spPr>
          <a:xfrm>
            <a:off x="639099" y="1539288"/>
            <a:ext cx="244494" cy="287383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4-Point Star 4"/>
          <p:cNvSpPr/>
          <p:nvPr/>
        </p:nvSpPr>
        <p:spPr>
          <a:xfrm>
            <a:off x="639099" y="2509963"/>
            <a:ext cx="244494" cy="30044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4-Point Star 5"/>
          <p:cNvSpPr/>
          <p:nvPr/>
        </p:nvSpPr>
        <p:spPr>
          <a:xfrm flipH="1">
            <a:off x="639099" y="3277189"/>
            <a:ext cx="244494" cy="35348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4-Point Star 6"/>
          <p:cNvSpPr/>
          <p:nvPr/>
        </p:nvSpPr>
        <p:spPr>
          <a:xfrm>
            <a:off x="621355" y="3749988"/>
            <a:ext cx="244494" cy="32657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4-Point Star 7"/>
          <p:cNvSpPr/>
          <p:nvPr/>
        </p:nvSpPr>
        <p:spPr>
          <a:xfrm>
            <a:off x="657224" y="4831064"/>
            <a:ext cx="244494" cy="27431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4-Point Star 8"/>
          <p:cNvSpPr/>
          <p:nvPr/>
        </p:nvSpPr>
        <p:spPr>
          <a:xfrm>
            <a:off x="639099" y="5651327"/>
            <a:ext cx="262619" cy="304471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5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ARCHITECTURE :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3" y="1841863"/>
            <a:ext cx="10772775" cy="4807131"/>
          </a:xfrm>
        </p:spPr>
      </p:pic>
    </p:spTree>
    <p:extLst>
      <p:ext uri="{BB962C8B-B14F-4D97-AF65-F5344CB8AC3E}">
        <p14:creationId xmlns:p14="http://schemas.microsoft.com/office/powerpoint/2010/main" val="31287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463040"/>
            <a:ext cx="10772775" cy="2651760"/>
          </a:xfrm>
        </p:spPr>
        <p:txBody>
          <a:bodyPr/>
          <a:lstStyle/>
          <a:p>
            <a:r>
              <a:rPr lang="en-IN" dirty="0" smtClean="0"/>
              <a:t>                        PROTOTYPE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76" y="2157730"/>
            <a:ext cx="10753725" cy="4991735"/>
          </a:xfrm>
        </p:spPr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accent1"/>
                </a:solidFill>
              </a:rPr>
              <a:t>                                                                                                                   </a:t>
            </a:r>
            <a:endParaRPr lang="en-IN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2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NANDHA COLLEGE OF TECHNOLOGY</a:t>
            </a:r>
          </a:p>
          <a:p>
            <a:r>
              <a:rPr lang="en-IN" dirty="0" smtClean="0"/>
              <a:t>TEAM ID:</a:t>
            </a:r>
            <a:r>
              <a:rPr lang="en-US" smtClean="0"/>
              <a:t> PNT2022TMID32277</a:t>
            </a:r>
            <a:endParaRPr lang="en-US" dirty="0" smtClean="0"/>
          </a:p>
          <a:p>
            <a:r>
              <a:rPr lang="en-US" dirty="0" smtClean="0"/>
              <a:t>TEAM </a:t>
            </a:r>
            <a:r>
              <a:rPr lang="en-US" dirty="0"/>
              <a:t>LEAD : </a:t>
            </a:r>
            <a:r>
              <a:rPr lang="en-US" dirty="0" smtClean="0"/>
              <a:t>SARMATHA.C</a:t>
            </a:r>
          </a:p>
          <a:p>
            <a:r>
              <a:rPr lang="en-US" dirty="0" smtClean="0"/>
              <a:t>TEAM MEMBERS:</a:t>
            </a:r>
          </a:p>
          <a:p>
            <a:r>
              <a:rPr lang="en-IN" dirty="0" smtClean="0"/>
              <a:t>    MAHALAKSHMI.M</a:t>
            </a:r>
          </a:p>
          <a:p>
            <a:r>
              <a:rPr lang="en-IN" dirty="0" smtClean="0"/>
              <a:t>    YOGESHWARI.S</a:t>
            </a:r>
          </a:p>
          <a:p>
            <a:r>
              <a:rPr lang="en-IN" dirty="0" smtClean="0"/>
              <a:t>    ARUNKUMAR.P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4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100</TotalTime>
  <Words>335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Rounded MT Bold</vt:lpstr>
      <vt:lpstr>Calibri Light</vt:lpstr>
      <vt:lpstr>Metropolitan</vt:lpstr>
      <vt:lpstr>PowerPoint Presentation</vt:lpstr>
      <vt:lpstr>PROJECT DESCRIPTION : </vt:lpstr>
      <vt:lpstr>PROJECT FLOW : </vt:lpstr>
      <vt:lpstr>SOLUTION ARCHITECTURE :</vt:lpstr>
      <vt:lpstr>                        PROTOTYPE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mahalakshmi</dc:creator>
  <cp:lastModifiedBy>mahalakshmi</cp:lastModifiedBy>
  <cp:revision>14</cp:revision>
  <dcterms:created xsi:type="dcterms:W3CDTF">2022-11-15T14:19:14Z</dcterms:created>
  <dcterms:modified xsi:type="dcterms:W3CDTF">2022-11-16T09:16:22Z</dcterms:modified>
</cp:coreProperties>
</file>