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3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F214-2AA0-4E21-B38B-02228A16C80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37BE-C3EF-437B-907D-A8EE87C9C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98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F214-2AA0-4E21-B38B-02228A16C80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37BE-C3EF-437B-907D-A8EE87C9C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6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F214-2AA0-4E21-B38B-02228A16C80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37BE-C3EF-437B-907D-A8EE87C9C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8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F214-2AA0-4E21-B38B-02228A16C80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37BE-C3EF-437B-907D-A8EE87C9C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2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F214-2AA0-4E21-B38B-02228A16C80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37BE-C3EF-437B-907D-A8EE87C9C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8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F214-2AA0-4E21-B38B-02228A16C80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37BE-C3EF-437B-907D-A8EE87C9C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3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F214-2AA0-4E21-B38B-02228A16C80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37BE-C3EF-437B-907D-A8EE87C9C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2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F214-2AA0-4E21-B38B-02228A16C80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37BE-C3EF-437B-907D-A8EE87C9C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1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F214-2AA0-4E21-B38B-02228A16C80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37BE-C3EF-437B-907D-A8EE87C9C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8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F214-2AA0-4E21-B38B-02228A16C80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37BE-C3EF-437B-907D-A8EE87C9C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6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F214-2AA0-4E21-B38B-02228A16C80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37BE-C3EF-437B-907D-A8EE87C9C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9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3F214-2AA0-4E21-B38B-02228A16C80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B37BE-C3EF-437B-907D-A8EE87C9C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5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4572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accent5">
                    <a:lumMod val="85000"/>
                  </a:schemeClr>
                </a:solidFill>
              </a:rPr>
              <a:t>Domain : Internet Of Things</a:t>
            </a:r>
            <a:endParaRPr lang="en-IN" sz="3600" b="1" dirty="0">
              <a:solidFill>
                <a:schemeClr val="accent5">
                  <a:lumMod val="8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447800"/>
            <a:ext cx="868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  </a:t>
            </a:r>
            <a:r>
              <a:rPr lang="en-US" sz="2800" b="1" dirty="0">
                <a:solidFill>
                  <a:schemeClr val="accent5">
                    <a:lumMod val="85000"/>
                  </a:schemeClr>
                </a:solidFill>
              </a:rPr>
              <a:t>Signs With Smart Connectivity For Better Road Safety</a:t>
            </a:r>
          </a:p>
          <a:p>
            <a:endParaRPr lang="en-IN" sz="2800" dirty="0">
              <a:solidFill>
                <a:schemeClr val="accent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2895600"/>
            <a:ext cx="61722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accent5">
                    <a:lumMod val="85000"/>
                  </a:schemeClr>
                </a:solidFill>
              </a:rPr>
              <a:t>Batch No</a:t>
            </a:r>
            <a:r>
              <a:rPr lang="en-IN" sz="2000" dirty="0" smtClean="0">
                <a:solidFill>
                  <a:schemeClr val="accent5">
                    <a:lumMod val="85000"/>
                  </a:schemeClr>
                </a:solidFill>
              </a:rPr>
              <a:t>: </a:t>
            </a:r>
            <a:r>
              <a:rPr lang="en-IN" sz="2000" dirty="0" smtClean="0">
                <a:solidFill>
                  <a:schemeClr val="accent5">
                    <a:lumMod val="85000"/>
                  </a:schemeClr>
                </a:solidFill>
              </a:rPr>
              <a:t>B3-3M5E</a:t>
            </a:r>
            <a:endParaRPr lang="en-IN" sz="2000" dirty="0" smtClean="0">
              <a:solidFill>
                <a:schemeClr val="accent5">
                  <a:lumMod val="85000"/>
                </a:schemeClr>
              </a:solidFill>
            </a:endParaRPr>
          </a:p>
          <a:p>
            <a:endParaRPr lang="en-IN" dirty="0"/>
          </a:p>
          <a:p>
            <a:r>
              <a:rPr lang="en-IN" sz="2000" dirty="0" smtClean="0">
                <a:solidFill>
                  <a:schemeClr val="accent5">
                    <a:lumMod val="85000"/>
                  </a:schemeClr>
                </a:solidFill>
              </a:rPr>
              <a:t>Team Members: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sz="2400" dirty="0" err="1" smtClean="0">
                <a:solidFill>
                  <a:schemeClr val="accent5">
                    <a:lumMod val="85000"/>
                  </a:schemeClr>
                </a:solidFill>
              </a:rPr>
              <a:t>Sowmya</a:t>
            </a:r>
            <a:r>
              <a:rPr lang="en-IN" sz="2400" dirty="0" smtClean="0">
                <a:solidFill>
                  <a:schemeClr val="accent5">
                    <a:lumMod val="85000"/>
                  </a:schemeClr>
                </a:solidFill>
              </a:rPr>
              <a:t> B </a:t>
            </a:r>
            <a:r>
              <a:rPr lang="en-IN" sz="2400" dirty="0" smtClean="0">
                <a:solidFill>
                  <a:schemeClr val="accent5">
                    <a:lumMod val="85000"/>
                  </a:schemeClr>
                </a:solidFill>
              </a:rPr>
              <a:t>– Team Leader</a:t>
            </a:r>
          </a:p>
          <a:p>
            <a:pPr marL="342900" indent="-342900">
              <a:buAutoNum type="arabicPeriod"/>
            </a:pPr>
            <a:r>
              <a:rPr lang="en-IN" sz="2400" dirty="0" err="1" smtClean="0">
                <a:solidFill>
                  <a:schemeClr val="accent5">
                    <a:lumMod val="85000"/>
                  </a:schemeClr>
                </a:solidFill>
              </a:rPr>
              <a:t>Shamyukdha</a:t>
            </a:r>
            <a:r>
              <a:rPr lang="en-IN" sz="2400" dirty="0" smtClean="0">
                <a:solidFill>
                  <a:schemeClr val="accent5">
                    <a:lumMod val="85000"/>
                  </a:schemeClr>
                </a:solidFill>
              </a:rPr>
              <a:t> P V</a:t>
            </a:r>
            <a:endParaRPr lang="en-IN" sz="2400" dirty="0" smtClean="0">
              <a:solidFill>
                <a:schemeClr val="accent5">
                  <a:lumMod val="8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IN" sz="2400" dirty="0" err="1" smtClean="0">
                <a:solidFill>
                  <a:schemeClr val="accent5">
                    <a:lumMod val="85000"/>
                  </a:schemeClr>
                </a:solidFill>
              </a:rPr>
              <a:t>Vaishnavi</a:t>
            </a:r>
            <a:r>
              <a:rPr lang="en-IN" sz="2400" dirty="0" smtClean="0">
                <a:solidFill>
                  <a:schemeClr val="accent5">
                    <a:lumMod val="85000"/>
                  </a:schemeClr>
                </a:solidFill>
              </a:rPr>
              <a:t> N</a:t>
            </a:r>
            <a:endParaRPr lang="en-IN" sz="2400" dirty="0" smtClean="0">
              <a:solidFill>
                <a:schemeClr val="accent5">
                  <a:lumMod val="8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IN" sz="2400" dirty="0" err="1" smtClean="0">
                <a:solidFill>
                  <a:schemeClr val="accent5">
                    <a:lumMod val="85000"/>
                  </a:schemeClr>
                </a:solidFill>
              </a:rPr>
              <a:t>Vijayalakshmi</a:t>
            </a:r>
            <a:r>
              <a:rPr lang="en-IN" sz="2400" dirty="0" smtClean="0">
                <a:solidFill>
                  <a:schemeClr val="accent5">
                    <a:lumMod val="85000"/>
                  </a:schemeClr>
                </a:solidFill>
              </a:rPr>
              <a:t> C V</a:t>
            </a:r>
            <a:endParaRPr lang="en-IN" sz="2400" dirty="0" smtClean="0">
              <a:solidFill>
                <a:schemeClr val="accent5">
                  <a:lumMod val="85000"/>
                </a:schemeClr>
              </a:solidFill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5194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-1" y="-80622"/>
            <a:ext cx="9194501" cy="6938621"/>
          </a:xfrm>
          <a:prstGeom prst="rect">
            <a:avLst/>
          </a:prstGeom>
          <a:gradFill flip="none" rotWithShape="1">
            <a:gsLst>
              <a:gs pos="99000">
                <a:schemeClr val="bg1">
                  <a:lumMod val="95000"/>
                </a:schemeClr>
              </a:gs>
              <a:gs pos="11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671584" y="1008999"/>
            <a:ext cx="5337300" cy="5400597"/>
            <a:chOff x="1671584" y="1008999"/>
            <a:chExt cx="5337300" cy="5400597"/>
          </a:xfrm>
        </p:grpSpPr>
        <p:grpSp>
          <p:nvGrpSpPr>
            <p:cNvPr id="2" name="Group 1"/>
            <p:cNvGrpSpPr/>
            <p:nvPr/>
          </p:nvGrpSpPr>
          <p:grpSpPr>
            <a:xfrm rot="249867">
              <a:off x="3886403" y="1008999"/>
              <a:ext cx="1825204" cy="2299808"/>
              <a:chOff x="4149590" y="1403424"/>
              <a:chExt cx="1581796" cy="1993107"/>
            </a:xfrm>
          </p:grpSpPr>
          <p:sp>
            <p:nvSpPr>
              <p:cNvPr id="8" name="Rectangle 3"/>
              <p:cNvSpPr/>
              <p:nvPr/>
            </p:nvSpPr>
            <p:spPr>
              <a:xfrm rot="10043317" flipV="1">
                <a:off x="4149590" y="1403424"/>
                <a:ext cx="1581796" cy="1993107"/>
              </a:xfrm>
              <a:custGeom>
                <a:avLst/>
                <a:gdLst>
                  <a:gd name="connsiteX0" fmla="*/ 0 w 2590800"/>
                  <a:gd name="connsiteY0" fmla="*/ 0 h 1752600"/>
                  <a:gd name="connsiteX1" fmla="*/ 2590800 w 2590800"/>
                  <a:gd name="connsiteY1" fmla="*/ 0 h 1752600"/>
                  <a:gd name="connsiteX2" fmla="*/ 2590800 w 2590800"/>
                  <a:gd name="connsiteY2" fmla="*/ 1752600 h 1752600"/>
                  <a:gd name="connsiteX3" fmla="*/ 0 w 2590800"/>
                  <a:gd name="connsiteY3" fmla="*/ 1752600 h 1752600"/>
                  <a:gd name="connsiteX4" fmla="*/ 0 w 2590800"/>
                  <a:gd name="connsiteY4" fmla="*/ 0 h 1752600"/>
                  <a:gd name="connsiteX0" fmla="*/ 47625 w 2590800"/>
                  <a:gd name="connsiteY0" fmla="*/ 76200 h 1752600"/>
                  <a:gd name="connsiteX1" fmla="*/ 2590800 w 2590800"/>
                  <a:gd name="connsiteY1" fmla="*/ 0 h 1752600"/>
                  <a:gd name="connsiteX2" fmla="*/ 2590800 w 2590800"/>
                  <a:gd name="connsiteY2" fmla="*/ 1752600 h 1752600"/>
                  <a:gd name="connsiteX3" fmla="*/ 0 w 2590800"/>
                  <a:gd name="connsiteY3" fmla="*/ 1752600 h 1752600"/>
                  <a:gd name="connsiteX4" fmla="*/ 47625 w 2590800"/>
                  <a:gd name="connsiteY4" fmla="*/ 76200 h 1752600"/>
                  <a:gd name="connsiteX0" fmla="*/ 0 w 2543175"/>
                  <a:gd name="connsiteY0" fmla="*/ 76200 h 1752600"/>
                  <a:gd name="connsiteX1" fmla="*/ 2543175 w 2543175"/>
                  <a:gd name="connsiteY1" fmla="*/ 0 h 1752600"/>
                  <a:gd name="connsiteX2" fmla="*/ 2543175 w 2543175"/>
                  <a:gd name="connsiteY2" fmla="*/ 1752600 h 1752600"/>
                  <a:gd name="connsiteX3" fmla="*/ 419100 w 2543175"/>
                  <a:gd name="connsiteY3" fmla="*/ 990600 h 1752600"/>
                  <a:gd name="connsiteX4" fmla="*/ 0 w 2543175"/>
                  <a:gd name="connsiteY4" fmla="*/ 76200 h 1752600"/>
                  <a:gd name="connsiteX0" fmla="*/ 0 w 2543175"/>
                  <a:gd name="connsiteY0" fmla="*/ 76200 h 1752600"/>
                  <a:gd name="connsiteX1" fmla="*/ 2543175 w 2543175"/>
                  <a:gd name="connsiteY1" fmla="*/ 0 h 1752600"/>
                  <a:gd name="connsiteX2" fmla="*/ 2543175 w 2543175"/>
                  <a:gd name="connsiteY2" fmla="*/ 1752600 h 1752600"/>
                  <a:gd name="connsiteX3" fmla="*/ 371475 w 2543175"/>
                  <a:gd name="connsiteY3" fmla="*/ 971550 h 1752600"/>
                  <a:gd name="connsiteX4" fmla="*/ 0 w 2543175"/>
                  <a:gd name="connsiteY4" fmla="*/ 76200 h 1752600"/>
                  <a:gd name="connsiteX0" fmla="*/ 0 w 2543175"/>
                  <a:gd name="connsiteY0" fmla="*/ 76200 h 1752600"/>
                  <a:gd name="connsiteX1" fmla="*/ 2543175 w 2543175"/>
                  <a:gd name="connsiteY1" fmla="*/ 0 h 1752600"/>
                  <a:gd name="connsiteX2" fmla="*/ 2543175 w 2543175"/>
                  <a:gd name="connsiteY2" fmla="*/ 1752600 h 1752600"/>
                  <a:gd name="connsiteX3" fmla="*/ 838200 w 2543175"/>
                  <a:gd name="connsiteY3" fmla="*/ 1143000 h 1752600"/>
                  <a:gd name="connsiteX4" fmla="*/ 371475 w 2543175"/>
                  <a:gd name="connsiteY4" fmla="*/ 971550 h 1752600"/>
                  <a:gd name="connsiteX5" fmla="*/ 0 w 2543175"/>
                  <a:gd name="connsiteY5" fmla="*/ 76200 h 1752600"/>
                  <a:gd name="connsiteX0" fmla="*/ 0 w 2543175"/>
                  <a:gd name="connsiteY0" fmla="*/ 76200 h 1752600"/>
                  <a:gd name="connsiteX1" fmla="*/ 2543175 w 2543175"/>
                  <a:gd name="connsiteY1" fmla="*/ 0 h 1752600"/>
                  <a:gd name="connsiteX2" fmla="*/ 2543175 w 2543175"/>
                  <a:gd name="connsiteY2" fmla="*/ 1752600 h 1752600"/>
                  <a:gd name="connsiteX3" fmla="*/ 609600 w 2543175"/>
                  <a:gd name="connsiteY3" fmla="*/ 781050 h 1752600"/>
                  <a:gd name="connsiteX4" fmla="*/ 371475 w 2543175"/>
                  <a:gd name="connsiteY4" fmla="*/ 971550 h 1752600"/>
                  <a:gd name="connsiteX5" fmla="*/ 0 w 2543175"/>
                  <a:gd name="connsiteY5" fmla="*/ 76200 h 1752600"/>
                  <a:gd name="connsiteX0" fmla="*/ 0 w 2543175"/>
                  <a:gd name="connsiteY0" fmla="*/ 76200 h 2095500"/>
                  <a:gd name="connsiteX1" fmla="*/ 2543175 w 2543175"/>
                  <a:gd name="connsiteY1" fmla="*/ 0 h 2095500"/>
                  <a:gd name="connsiteX2" fmla="*/ 1171575 w 2543175"/>
                  <a:gd name="connsiteY2" fmla="*/ 2095500 h 2095500"/>
                  <a:gd name="connsiteX3" fmla="*/ 609600 w 2543175"/>
                  <a:gd name="connsiteY3" fmla="*/ 781050 h 2095500"/>
                  <a:gd name="connsiteX4" fmla="*/ 371475 w 2543175"/>
                  <a:gd name="connsiteY4" fmla="*/ 971550 h 2095500"/>
                  <a:gd name="connsiteX5" fmla="*/ 0 w 2543175"/>
                  <a:gd name="connsiteY5" fmla="*/ 76200 h 2095500"/>
                  <a:gd name="connsiteX0" fmla="*/ 0 w 1171575"/>
                  <a:gd name="connsiteY0" fmla="*/ 0 h 2019300"/>
                  <a:gd name="connsiteX1" fmla="*/ 1133475 w 1171575"/>
                  <a:gd name="connsiteY1" fmla="*/ 381000 h 2019300"/>
                  <a:gd name="connsiteX2" fmla="*/ 1171575 w 1171575"/>
                  <a:gd name="connsiteY2" fmla="*/ 2019300 h 2019300"/>
                  <a:gd name="connsiteX3" fmla="*/ 609600 w 1171575"/>
                  <a:gd name="connsiteY3" fmla="*/ 704850 h 2019300"/>
                  <a:gd name="connsiteX4" fmla="*/ 371475 w 1171575"/>
                  <a:gd name="connsiteY4" fmla="*/ 895350 h 2019300"/>
                  <a:gd name="connsiteX5" fmla="*/ 0 w 1171575"/>
                  <a:gd name="connsiteY5" fmla="*/ 0 h 2019300"/>
                  <a:gd name="connsiteX0" fmla="*/ 0 w 1171575"/>
                  <a:gd name="connsiteY0" fmla="*/ 0 h 2019300"/>
                  <a:gd name="connsiteX1" fmla="*/ 933450 w 1171575"/>
                  <a:gd name="connsiteY1" fmla="*/ 304800 h 2019300"/>
                  <a:gd name="connsiteX2" fmla="*/ 1133475 w 1171575"/>
                  <a:gd name="connsiteY2" fmla="*/ 381000 h 2019300"/>
                  <a:gd name="connsiteX3" fmla="*/ 1171575 w 1171575"/>
                  <a:gd name="connsiteY3" fmla="*/ 2019300 h 2019300"/>
                  <a:gd name="connsiteX4" fmla="*/ 609600 w 1171575"/>
                  <a:gd name="connsiteY4" fmla="*/ 704850 h 2019300"/>
                  <a:gd name="connsiteX5" fmla="*/ 371475 w 1171575"/>
                  <a:gd name="connsiteY5" fmla="*/ 895350 h 2019300"/>
                  <a:gd name="connsiteX6" fmla="*/ 0 w 1171575"/>
                  <a:gd name="connsiteY6" fmla="*/ 0 h 2019300"/>
                  <a:gd name="connsiteX0" fmla="*/ 0 w 1247775"/>
                  <a:gd name="connsiteY0" fmla="*/ 0 h 2019300"/>
                  <a:gd name="connsiteX1" fmla="*/ 1247775 w 1247775"/>
                  <a:gd name="connsiteY1" fmla="*/ 266700 h 2019300"/>
                  <a:gd name="connsiteX2" fmla="*/ 1133475 w 1247775"/>
                  <a:gd name="connsiteY2" fmla="*/ 381000 h 2019300"/>
                  <a:gd name="connsiteX3" fmla="*/ 1171575 w 1247775"/>
                  <a:gd name="connsiteY3" fmla="*/ 2019300 h 2019300"/>
                  <a:gd name="connsiteX4" fmla="*/ 609600 w 1247775"/>
                  <a:gd name="connsiteY4" fmla="*/ 704850 h 2019300"/>
                  <a:gd name="connsiteX5" fmla="*/ 371475 w 1247775"/>
                  <a:gd name="connsiteY5" fmla="*/ 895350 h 2019300"/>
                  <a:gd name="connsiteX6" fmla="*/ 0 w 1247775"/>
                  <a:gd name="connsiteY6" fmla="*/ 0 h 2019300"/>
                  <a:gd name="connsiteX0" fmla="*/ 0 w 1252537"/>
                  <a:gd name="connsiteY0" fmla="*/ 0 h 2026444"/>
                  <a:gd name="connsiteX1" fmla="*/ 1252537 w 1252537"/>
                  <a:gd name="connsiteY1" fmla="*/ 273844 h 2026444"/>
                  <a:gd name="connsiteX2" fmla="*/ 1138237 w 1252537"/>
                  <a:gd name="connsiteY2" fmla="*/ 388144 h 2026444"/>
                  <a:gd name="connsiteX3" fmla="*/ 1176337 w 1252537"/>
                  <a:gd name="connsiteY3" fmla="*/ 2026444 h 2026444"/>
                  <a:gd name="connsiteX4" fmla="*/ 614362 w 1252537"/>
                  <a:gd name="connsiteY4" fmla="*/ 711994 h 2026444"/>
                  <a:gd name="connsiteX5" fmla="*/ 376237 w 1252537"/>
                  <a:gd name="connsiteY5" fmla="*/ 902494 h 2026444"/>
                  <a:gd name="connsiteX6" fmla="*/ 0 w 1252537"/>
                  <a:gd name="connsiteY6" fmla="*/ 0 h 2026444"/>
                  <a:gd name="connsiteX0" fmla="*/ 0 w 1266824"/>
                  <a:gd name="connsiteY0" fmla="*/ 0 h 2026444"/>
                  <a:gd name="connsiteX1" fmla="*/ 1266824 w 1266824"/>
                  <a:gd name="connsiteY1" fmla="*/ 288132 h 2026444"/>
                  <a:gd name="connsiteX2" fmla="*/ 1138237 w 1266824"/>
                  <a:gd name="connsiteY2" fmla="*/ 388144 h 2026444"/>
                  <a:gd name="connsiteX3" fmla="*/ 1176337 w 1266824"/>
                  <a:gd name="connsiteY3" fmla="*/ 2026444 h 2026444"/>
                  <a:gd name="connsiteX4" fmla="*/ 614362 w 1266824"/>
                  <a:gd name="connsiteY4" fmla="*/ 711994 h 2026444"/>
                  <a:gd name="connsiteX5" fmla="*/ 376237 w 1266824"/>
                  <a:gd name="connsiteY5" fmla="*/ 902494 h 2026444"/>
                  <a:gd name="connsiteX6" fmla="*/ 0 w 1266824"/>
                  <a:gd name="connsiteY6" fmla="*/ 0 h 2026444"/>
                  <a:gd name="connsiteX0" fmla="*/ 0 w 1266824"/>
                  <a:gd name="connsiteY0" fmla="*/ 0 h 2026444"/>
                  <a:gd name="connsiteX1" fmla="*/ 1266824 w 1266824"/>
                  <a:gd name="connsiteY1" fmla="*/ 288132 h 2026444"/>
                  <a:gd name="connsiteX2" fmla="*/ 1078706 w 1266824"/>
                  <a:gd name="connsiteY2" fmla="*/ 359569 h 2026444"/>
                  <a:gd name="connsiteX3" fmla="*/ 1176337 w 1266824"/>
                  <a:gd name="connsiteY3" fmla="*/ 2026444 h 2026444"/>
                  <a:gd name="connsiteX4" fmla="*/ 614362 w 1266824"/>
                  <a:gd name="connsiteY4" fmla="*/ 711994 h 2026444"/>
                  <a:gd name="connsiteX5" fmla="*/ 376237 w 1266824"/>
                  <a:gd name="connsiteY5" fmla="*/ 902494 h 2026444"/>
                  <a:gd name="connsiteX6" fmla="*/ 0 w 1266824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14362 w 1207293"/>
                  <a:gd name="connsiteY4" fmla="*/ 711994 h 2026444"/>
                  <a:gd name="connsiteX5" fmla="*/ 376237 w 1207293"/>
                  <a:gd name="connsiteY5" fmla="*/ 902494 h 2026444"/>
                  <a:gd name="connsiteX6" fmla="*/ 0 w 1207293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14362 w 1207293"/>
                  <a:gd name="connsiteY4" fmla="*/ 711994 h 2026444"/>
                  <a:gd name="connsiteX5" fmla="*/ 376237 w 1207293"/>
                  <a:gd name="connsiteY5" fmla="*/ 902494 h 2026444"/>
                  <a:gd name="connsiteX6" fmla="*/ 0 w 1207293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14362 w 1207293"/>
                  <a:gd name="connsiteY4" fmla="*/ 711994 h 2026444"/>
                  <a:gd name="connsiteX5" fmla="*/ 376237 w 1207293"/>
                  <a:gd name="connsiteY5" fmla="*/ 902494 h 2026444"/>
                  <a:gd name="connsiteX6" fmla="*/ 0 w 1207293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14362 w 1207293"/>
                  <a:gd name="connsiteY4" fmla="*/ 711994 h 2026444"/>
                  <a:gd name="connsiteX5" fmla="*/ 376237 w 1207293"/>
                  <a:gd name="connsiteY5" fmla="*/ 902494 h 2026444"/>
                  <a:gd name="connsiteX6" fmla="*/ 0 w 1207293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14362 w 1207293"/>
                  <a:gd name="connsiteY4" fmla="*/ 711994 h 2026444"/>
                  <a:gd name="connsiteX5" fmla="*/ 397668 w 1207293"/>
                  <a:gd name="connsiteY5" fmla="*/ 902494 h 2026444"/>
                  <a:gd name="connsiteX6" fmla="*/ 0 w 1207293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14362 w 1207293"/>
                  <a:gd name="connsiteY4" fmla="*/ 711994 h 2026444"/>
                  <a:gd name="connsiteX5" fmla="*/ 397668 w 1207293"/>
                  <a:gd name="connsiteY5" fmla="*/ 902494 h 2026444"/>
                  <a:gd name="connsiteX6" fmla="*/ 0 w 1207293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00074 w 1207293"/>
                  <a:gd name="connsiteY4" fmla="*/ 719138 h 2026444"/>
                  <a:gd name="connsiteX5" fmla="*/ 397668 w 1207293"/>
                  <a:gd name="connsiteY5" fmla="*/ 902494 h 2026444"/>
                  <a:gd name="connsiteX6" fmla="*/ 0 w 1207293"/>
                  <a:gd name="connsiteY6" fmla="*/ 0 h 2026444"/>
                  <a:gd name="connsiteX0" fmla="*/ 0 w 1466600"/>
                  <a:gd name="connsiteY0" fmla="*/ 0 h 2026444"/>
                  <a:gd name="connsiteX1" fmla="*/ 1207293 w 1466600"/>
                  <a:gd name="connsiteY1" fmla="*/ 283369 h 2026444"/>
                  <a:gd name="connsiteX2" fmla="*/ 1078706 w 1466600"/>
                  <a:gd name="connsiteY2" fmla="*/ 359569 h 2026444"/>
                  <a:gd name="connsiteX3" fmla="*/ 1176337 w 1466600"/>
                  <a:gd name="connsiteY3" fmla="*/ 2026444 h 2026444"/>
                  <a:gd name="connsiteX4" fmla="*/ 600074 w 1466600"/>
                  <a:gd name="connsiteY4" fmla="*/ 719138 h 2026444"/>
                  <a:gd name="connsiteX5" fmla="*/ 397668 w 1466600"/>
                  <a:gd name="connsiteY5" fmla="*/ 902494 h 2026444"/>
                  <a:gd name="connsiteX6" fmla="*/ 0 w 1466600"/>
                  <a:gd name="connsiteY6" fmla="*/ 0 h 2026444"/>
                  <a:gd name="connsiteX0" fmla="*/ 0 w 1473943"/>
                  <a:gd name="connsiteY0" fmla="*/ 0 h 1993107"/>
                  <a:gd name="connsiteX1" fmla="*/ 1207293 w 1473943"/>
                  <a:gd name="connsiteY1" fmla="*/ 283369 h 1993107"/>
                  <a:gd name="connsiteX2" fmla="*/ 1078706 w 1473943"/>
                  <a:gd name="connsiteY2" fmla="*/ 359569 h 1993107"/>
                  <a:gd name="connsiteX3" fmla="*/ 1185862 w 1473943"/>
                  <a:gd name="connsiteY3" fmla="*/ 1993107 h 1993107"/>
                  <a:gd name="connsiteX4" fmla="*/ 600074 w 1473943"/>
                  <a:gd name="connsiteY4" fmla="*/ 719138 h 1993107"/>
                  <a:gd name="connsiteX5" fmla="*/ 397668 w 1473943"/>
                  <a:gd name="connsiteY5" fmla="*/ 902494 h 1993107"/>
                  <a:gd name="connsiteX6" fmla="*/ 0 w 1473943"/>
                  <a:gd name="connsiteY6" fmla="*/ 0 h 1993107"/>
                  <a:gd name="connsiteX0" fmla="*/ 0 w 1473943"/>
                  <a:gd name="connsiteY0" fmla="*/ 0 h 1993107"/>
                  <a:gd name="connsiteX1" fmla="*/ 1207293 w 1473943"/>
                  <a:gd name="connsiteY1" fmla="*/ 283369 h 1993107"/>
                  <a:gd name="connsiteX2" fmla="*/ 1078706 w 1473943"/>
                  <a:gd name="connsiteY2" fmla="*/ 369094 h 1993107"/>
                  <a:gd name="connsiteX3" fmla="*/ 1185862 w 1473943"/>
                  <a:gd name="connsiteY3" fmla="*/ 1993107 h 1993107"/>
                  <a:gd name="connsiteX4" fmla="*/ 600074 w 1473943"/>
                  <a:gd name="connsiteY4" fmla="*/ 719138 h 1993107"/>
                  <a:gd name="connsiteX5" fmla="*/ 397668 w 1473943"/>
                  <a:gd name="connsiteY5" fmla="*/ 902494 h 1993107"/>
                  <a:gd name="connsiteX6" fmla="*/ 0 w 1473943"/>
                  <a:gd name="connsiteY6" fmla="*/ 0 h 1993107"/>
                  <a:gd name="connsiteX0" fmla="*/ 0 w 1563196"/>
                  <a:gd name="connsiteY0" fmla="*/ 0 h 1993107"/>
                  <a:gd name="connsiteX1" fmla="*/ 1207293 w 1563196"/>
                  <a:gd name="connsiteY1" fmla="*/ 283369 h 1993107"/>
                  <a:gd name="connsiteX2" fmla="*/ 1078706 w 1563196"/>
                  <a:gd name="connsiteY2" fmla="*/ 369094 h 1993107"/>
                  <a:gd name="connsiteX3" fmla="*/ 1185862 w 1563196"/>
                  <a:gd name="connsiteY3" fmla="*/ 1993107 h 1993107"/>
                  <a:gd name="connsiteX4" fmla="*/ 600074 w 1563196"/>
                  <a:gd name="connsiteY4" fmla="*/ 719138 h 1993107"/>
                  <a:gd name="connsiteX5" fmla="*/ 397668 w 1563196"/>
                  <a:gd name="connsiteY5" fmla="*/ 902494 h 1993107"/>
                  <a:gd name="connsiteX6" fmla="*/ 0 w 1563196"/>
                  <a:gd name="connsiteY6" fmla="*/ 0 h 1993107"/>
                  <a:gd name="connsiteX0" fmla="*/ 0 w 1581796"/>
                  <a:gd name="connsiteY0" fmla="*/ 0 h 1993107"/>
                  <a:gd name="connsiteX1" fmla="*/ 1207293 w 1581796"/>
                  <a:gd name="connsiteY1" fmla="*/ 283369 h 1993107"/>
                  <a:gd name="connsiteX2" fmla="*/ 1078706 w 1581796"/>
                  <a:gd name="connsiteY2" fmla="*/ 369094 h 1993107"/>
                  <a:gd name="connsiteX3" fmla="*/ 1185862 w 1581796"/>
                  <a:gd name="connsiteY3" fmla="*/ 1993107 h 1993107"/>
                  <a:gd name="connsiteX4" fmla="*/ 600074 w 1581796"/>
                  <a:gd name="connsiteY4" fmla="*/ 719138 h 1993107"/>
                  <a:gd name="connsiteX5" fmla="*/ 397668 w 1581796"/>
                  <a:gd name="connsiteY5" fmla="*/ 902494 h 1993107"/>
                  <a:gd name="connsiteX6" fmla="*/ 0 w 1581796"/>
                  <a:gd name="connsiteY6" fmla="*/ 0 h 1993107"/>
                  <a:gd name="connsiteX0" fmla="*/ 0 w 1581796"/>
                  <a:gd name="connsiteY0" fmla="*/ 0 h 1993107"/>
                  <a:gd name="connsiteX1" fmla="*/ 1207293 w 1581796"/>
                  <a:gd name="connsiteY1" fmla="*/ 283369 h 1993107"/>
                  <a:gd name="connsiteX2" fmla="*/ 1078706 w 1581796"/>
                  <a:gd name="connsiteY2" fmla="*/ 369094 h 1993107"/>
                  <a:gd name="connsiteX3" fmla="*/ 1185862 w 1581796"/>
                  <a:gd name="connsiteY3" fmla="*/ 1993107 h 1993107"/>
                  <a:gd name="connsiteX4" fmla="*/ 600074 w 1581796"/>
                  <a:gd name="connsiteY4" fmla="*/ 719138 h 1993107"/>
                  <a:gd name="connsiteX5" fmla="*/ 397668 w 1581796"/>
                  <a:gd name="connsiteY5" fmla="*/ 902494 h 1993107"/>
                  <a:gd name="connsiteX6" fmla="*/ 0 w 1581796"/>
                  <a:gd name="connsiteY6" fmla="*/ 0 h 1993107"/>
                  <a:gd name="connsiteX0" fmla="*/ 0 w 1581796"/>
                  <a:gd name="connsiteY0" fmla="*/ 0 h 1993107"/>
                  <a:gd name="connsiteX1" fmla="*/ 1207293 w 1581796"/>
                  <a:gd name="connsiteY1" fmla="*/ 283369 h 1993107"/>
                  <a:gd name="connsiteX2" fmla="*/ 1078706 w 1581796"/>
                  <a:gd name="connsiteY2" fmla="*/ 369094 h 1993107"/>
                  <a:gd name="connsiteX3" fmla="*/ 1185862 w 1581796"/>
                  <a:gd name="connsiteY3" fmla="*/ 1993107 h 1993107"/>
                  <a:gd name="connsiteX4" fmla="*/ 600074 w 1581796"/>
                  <a:gd name="connsiteY4" fmla="*/ 719138 h 1993107"/>
                  <a:gd name="connsiteX5" fmla="*/ 397668 w 1581796"/>
                  <a:gd name="connsiteY5" fmla="*/ 902494 h 1993107"/>
                  <a:gd name="connsiteX6" fmla="*/ 0 w 1581796"/>
                  <a:gd name="connsiteY6" fmla="*/ 0 h 199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1796" h="1993107">
                    <a:moveTo>
                      <a:pt x="0" y="0"/>
                    </a:moveTo>
                    <a:cubicBezTo>
                      <a:pt x="426243" y="75406"/>
                      <a:pt x="807243" y="165100"/>
                      <a:pt x="1207293" y="283369"/>
                    </a:cubicBezTo>
                    <a:lnTo>
                      <a:pt x="1078706" y="369094"/>
                    </a:lnTo>
                    <a:cubicBezTo>
                      <a:pt x="1482725" y="700881"/>
                      <a:pt x="1920080" y="1447008"/>
                      <a:pt x="1185862" y="1993107"/>
                    </a:cubicBezTo>
                    <a:cubicBezTo>
                      <a:pt x="1404936" y="1473201"/>
                      <a:pt x="1185862" y="1053307"/>
                      <a:pt x="600074" y="719138"/>
                    </a:cubicBezTo>
                    <a:lnTo>
                      <a:pt x="397668" y="902494"/>
                    </a:lnTo>
                    <a:cubicBezTo>
                      <a:pt x="288925" y="604045"/>
                      <a:pt x="158750" y="279400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>
                <a:solidFill>
                  <a:schemeClr val="accent5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rot="21350133">
                <a:off x="4874350" y="1561684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 rot="550185">
              <a:off x="4709076" y="3178818"/>
              <a:ext cx="2299808" cy="1825204"/>
              <a:chOff x="4808718" y="2983636"/>
              <a:chExt cx="1993107" cy="1581796"/>
            </a:xfrm>
          </p:grpSpPr>
          <p:sp>
            <p:nvSpPr>
              <p:cNvPr id="7" name="Rectangle 3"/>
              <p:cNvSpPr/>
              <p:nvPr/>
            </p:nvSpPr>
            <p:spPr>
              <a:xfrm rot="14886185" flipV="1">
                <a:off x="5014374" y="2777980"/>
                <a:ext cx="1581796" cy="1993107"/>
              </a:xfrm>
              <a:custGeom>
                <a:avLst/>
                <a:gdLst>
                  <a:gd name="connsiteX0" fmla="*/ 0 w 2590800"/>
                  <a:gd name="connsiteY0" fmla="*/ 0 h 1752600"/>
                  <a:gd name="connsiteX1" fmla="*/ 2590800 w 2590800"/>
                  <a:gd name="connsiteY1" fmla="*/ 0 h 1752600"/>
                  <a:gd name="connsiteX2" fmla="*/ 2590800 w 2590800"/>
                  <a:gd name="connsiteY2" fmla="*/ 1752600 h 1752600"/>
                  <a:gd name="connsiteX3" fmla="*/ 0 w 2590800"/>
                  <a:gd name="connsiteY3" fmla="*/ 1752600 h 1752600"/>
                  <a:gd name="connsiteX4" fmla="*/ 0 w 2590800"/>
                  <a:gd name="connsiteY4" fmla="*/ 0 h 1752600"/>
                  <a:gd name="connsiteX0" fmla="*/ 47625 w 2590800"/>
                  <a:gd name="connsiteY0" fmla="*/ 76200 h 1752600"/>
                  <a:gd name="connsiteX1" fmla="*/ 2590800 w 2590800"/>
                  <a:gd name="connsiteY1" fmla="*/ 0 h 1752600"/>
                  <a:gd name="connsiteX2" fmla="*/ 2590800 w 2590800"/>
                  <a:gd name="connsiteY2" fmla="*/ 1752600 h 1752600"/>
                  <a:gd name="connsiteX3" fmla="*/ 0 w 2590800"/>
                  <a:gd name="connsiteY3" fmla="*/ 1752600 h 1752600"/>
                  <a:gd name="connsiteX4" fmla="*/ 47625 w 2590800"/>
                  <a:gd name="connsiteY4" fmla="*/ 76200 h 1752600"/>
                  <a:gd name="connsiteX0" fmla="*/ 0 w 2543175"/>
                  <a:gd name="connsiteY0" fmla="*/ 76200 h 1752600"/>
                  <a:gd name="connsiteX1" fmla="*/ 2543175 w 2543175"/>
                  <a:gd name="connsiteY1" fmla="*/ 0 h 1752600"/>
                  <a:gd name="connsiteX2" fmla="*/ 2543175 w 2543175"/>
                  <a:gd name="connsiteY2" fmla="*/ 1752600 h 1752600"/>
                  <a:gd name="connsiteX3" fmla="*/ 419100 w 2543175"/>
                  <a:gd name="connsiteY3" fmla="*/ 990600 h 1752600"/>
                  <a:gd name="connsiteX4" fmla="*/ 0 w 2543175"/>
                  <a:gd name="connsiteY4" fmla="*/ 76200 h 1752600"/>
                  <a:gd name="connsiteX0" fmla="*/ 0 w 2543175"/>
                  <a:gd name="connsiteY0" fmla="*/ 76200 h 1752600"/>
                  <a:gd name="connsiteX1" fmla="*/ 2543175 w 2543175"/>
                  <a:gd name="connsiteY1" fmla="*/ 0 h 1752600"/>
                  <a:gd name="connsiteX2" fmla="*/ 2543175 w 2543175"/>
                  <a:gd name="connsiteY2" fmla="*/ 1752600 h 1752600"/>
                  <a:gd name="connsiteX3" fmla="*/ 371475 w 2543175"/>
                  <a:gd name="connsiteY3" fmla="*/ 971550 h 1752600"/>
                  <a:gd name="connsiteX4" fmla="*/ 0 w 2543175"/>
                  <a:gd name="connsiteY4" fmla="*/ 76200 h 1752600"/>
                  <a:gd name="connsiteX0" fmla="*/ 0 w 2543175"/>
                  <a:gd name="connsiteY0" fmla="*/ 76200 h 1752600"/>
                  <a:gd name="connsiteX1" fmla="*/ 2543175 w 2543175"/>
                  <a:gd name="connsiteY1" fmla="*/ 0 h 1752600"/>
                  <a:gd name="connsiteX2" fmla="*/ 2543175 w 2543175"/>
                  <a:gd name="connsiteY2" fmla="*/ 1752600 h 1752600"/>
                  <a:gd name="connsiteX3" fmla="*/ 838200 w 2543175"/>
                  <a:gd name="connsiteY3" fmla="*/ 1143000 h 1752600"/>
                  <a:gd name="connsiteX4" fmla="*/ 371475 w 2543175"/>
                  <a:gd name="connsiteY4" fmla="*/ 971550 h 1752600"/>
                  <a:gd name="connsiteX5" fmla="*/ 0 w 2543175"/>
                  <a:gd name="connsiteY5" fmla="*/ 76200 h 1752600"/>
                  <a:gd name="connsiteX0" fmla="*/ 0 w 2543175"/>
                  <a:gd name="connsiteY0" fmla="*/ 76200 h 1752600"/>
                  <a:gd name="connsiteX1" fmla="*/ 2543175 w 2543175"/>
                  <a:gd name="connsiteY1" fmla="*/ 0 h 1752600"/>
                  <a:gd name="connsiteX2" fmla="*/ 2543175 w 2543175"/>
                  <a:gd name="connsiteY2" fmla="*/ 1752600 h 1752600"/>
                  <a:gd name="connsiteX3" fmla="*/ 609600 w 2543175"/>
                  <a:gd name="connsiteY3" fmla="*/ 781050 h 1752600"/>
                  <a:gd name="connsiteX4" fmla="*/ 371475 w 2543175"/>
                  <a:gd name="connsiteY4" fmla="*/ 971550 h 1752600"/>
                  <a:gd name="connsiteX5" fmla="*/ 0 w 2543175"/>
                  <a:gd name="connsiteY5" fmla="*/ 76200 h 1752600"/>
                  <a:gd name="connsiteX0" fmla="*/ 0 w 2543175"/>
                  <a:gd name="connsiteY0" fmla="*/ 76200 h 2095500"/>
                  <a:gd name="connsiteX1" fmla="*/ 2543175 w 2543175"/>
                  <a:gd name="connsiteY1" fmla="*/ 0 h 2095500"/>
                  <a:gd name="connsiteX2" fmla="*/ 1171575 w 2543175"/>
                  <a:gd name="connsiteY2" fmla="*/ 2095500 h 2095500"/>
                  <a:gd name="connsiteX3" fmla="*/ 609600 w 2543175"/>
                  <a:gd name="connsiteY3" fmla="*/ 781050 h 2095500"/>
                  <a:gd name="connsiteX4" fmla="*/ 371475 w 2543175"/>
                  <a:gd name="connsiteY4" fmla="*/ 971550 h 2095500"/>
                  <a:gd name="connsiteX5" fmla="*/ 0 w 2543175"/>
                  <a:gd name="connsiteY5" fmla="*/ 76200 h 2095500"/>
                  <a:gd name="connsiteX0" fmla="*/ 0 w 1171575"/>
                  <a:gd name="connsiteY0" fmla="*/ 0 h 2019300"/>
                  <a:gd name="connsiteX1" fmla="*/ 1133475 w 1171575"/>
                  <a:gd name="connsiteY1" fmla="*/ 381000 h 2019300"/>
                  <a:gd name="connsiteX2" fmla="*/ 1171575 w 1171575"/>
                  <a:gd name="connsiteY2" fmla="*/ 2019300 h 2019300"/>
                  <a:gd name="connsiteX3" fmla="*/ 609600 w 1171575"/>
                  <a:gd name="connsiteY3" fmla="*/ 704850 h 2019300"/>
                  <a:gd name="connsiteX4" fmla="*/ 371475 w 1171575"/>
                  <a:gd name="connsiteY4" fmla="*/ 895350 h 2019300"/>
                  <a:gd name="connsiteX5" fmla="*/ 0 w 1171575"/>
                  <a:gd name="connsiteY5" fmla="*/ 0 h 2019300"/>
                  <a:gd name="connsiteX0" fmla="*/ 0 w 1171575"/>
                  <a:gd name="connsiteY0" fmla="*/ 0 h 2019300"/>
                  <a:gd name="connsiteX1" fmla="*/ 933450 w 1171575"/>
                  <a:gd name="connsiteY1" fmla="*/ 304800 h 2019300"/>
                  <a:gd name="connsiteX2" fmla="*/ 1133475 w 1171575"/>
                  <a:gd name="connsiteY2" fmla="*/ 381000 h 2019300"/>
                  <a:gd name="connsiteX3" fmla="*/ 1171575 w 1171575"/>
                  <a:gd name="connsiteY3" fmla="*/ 2019300 h 2019300"/>
                  <a:gd name="connsiteX4" fmla="*/ 609600 w 1171575"/>
                  <a:gd name="connsiteY4" fmla="*/ 704850 h 2019300"/>
                  <a:gd name="connsiteX5" fmla="*/ 371475 w 1171575"/>
                  <a:gd name="connsiteY5" fmla="*/ 895350 h 2019300"/>
                  <a:gd name="connsiteX6" fmla="*/ 0 w 1171575"/>
                  <a:gd name="connsiteY6" fmla="*/ 0 h 2019300"/>
                  <a:gd name="connsiteX0" fmla="*/ 0 w 1247775"/>
                  <a:gd name="connsiteY0" fmla="*/ 0 h 2019300"/>
                  <a:gd name="connsiteX1" fmla="*/ 1247775 w 1247775"/>
                  <a:gd name="connsiteY1" fmla="*/ 266700 h 2019300"/>
                  <a:gd name="connsiteX2" fmla="*/ 1133475 w 1247775"/>
                  <a:gd name="connsiteY2" fmla="*/ 381000 h 2019300"/>
                  <a:gd name="connsiteX3" fmla="*/ 1171575 w 1247775"/>
                  <a:gd name="connsiteY3" fmla="*/ 2019300 h 2019300"/>
                  <a:gd name="connsiteX4" fmla="*/ 609600 w 1247775"/>
                  <a:gd name="connsiteY4" fmla="*/ 704850 h 2019300"/>
                  <a:gd name="connsiteX5" fmla="*/ 371475 w 1247775"/>
                  <a:gd name="connsiteY5" fmla="*/ 895350 h 2019300"/>
                  <a:gd name="connsiteX6" fmla="*/ 0 w 1247775"/>
                  <a:gd name="connsiteY6" fmla="*/ 0 h 2019300"/>
                  <a:gd name="connsiteX0" fmla="*/ 0 w 1252537"/>
                  <a:gd name="connsiteY0" fmla="*/ 0 h 2026444"/>
                  <a:gd name="connsiteX1" fmla="*/ 1252537 w 1252537"/>
                  <a:gd name="connsiteY1" fmla="*/ 273844 h 2026444"/>
                  <a:gd name="connsiteX2" fmla="*/ 1138237 w 1252537"/>
                  <a:gd name="connsiteY2" fmla="*/ 388144 h 2026444"/>
                  <a:gd name="connsiteX3" fmla="*/ 1176337 w 1252537"/>
                  <a:gd name="connsiteY3" fmla="*/ 2026444 h 2026444"/>
                  <a:gd name="connsiteX4" fmla="*/ 614362 w 1252537"/>
                  <a:gd name="connsiteY4" fmla="*/ 711994 h 2026444"/>
                  <a:gd name="connsiteX5" fmla="*/ 376237 w 1252537"/>
                  <a:gd name="connsiteY5" fmla="*/ 902494 h 2026444"/>
                  <a:gd name="connsiteX6" fmla="*/ 0 w 1252537"/>
                  <a:gd name="connsiteY6" fmla="*/ 0 h 2026444"/>
                  <a:gd name="connsiteX0" fmla="*/ 0 w 1266824"/>
                  <a:gd name="connsiteY0" fmla="*/ 0 h 2026444"/>
                  <a:gd name="connsiteX1" fmla="*/ 1266824 w 1266824"/>
                  <a:gd name="connsiteY1" fmla="*/ 288132 h 2026444"/>
                  <a:gd name="connsiteX2" fmla="*/ 1138237 w 1266824"/>
                  <a:gd name="connsiteY2" fmla="*/ 388144 h 2026444"/>
                  <a:gd name="connsiteX3" fmla="*/ 1176337 w 1266824"/>
                  <a:gd name="connsiteY3" fmla="*/ 2026444 h 2026444"/>
                  <a:gd name="connsiteX4" fmla="*/ 614362 w 1266824"/>
                  <a:gd name="connsiteY4" fmla="*/ 711994 h 2026444"/>
                  <a:gd name="connsiteX5" fmla="*/ 376237 w 1266824"/>
                  <a:gd name="connsiteY5" fmla="*/ 902494 h 2026444"/>
                  <a:gd name="connsiteX6" fmla="*/ 0 w 1266824"/>
                  <a:gd name="connsiteY6" fmla="*/ 0 h 2026444"/>
                  <a:gd name="connsiteX0" fmla="*/ 0 w 1266824"/>
                  <a:gd name="connsiteY0" fmla="*/ 0 h 2026444"/>
                  <a:gd name="connsiteX1" fmla="*/ 1266824 w 1266824"/>
                  <a:gd name="connsiteY1" fmla="*/ 288132 h 2026444"/>
                  <a:gd name="connsiteX2" fmla="*/ 1078706 w 1266824"/>
                  <a:gd name="connsiteY2" fmla="*/ 359569 h 2026444"/>
                  <a:gd name="connsiteX3" fmla="*/ 1176337 w 1266824"/>
                  <a:gd name="connsiteY3" fmla="*/ 2026444 h 2026444"/>
                  <a:gd name="connsiteX4" fmla="*/ 614362 w 1266824"/>
                  <a:gd name="connsiteY4" fmla="*/ 711994 h 2026444"/>
                  <a:gd name="connsiteX5" fmla="*/ 376237 w 1266824"/>
                  <a:gd name="connsiteY5" fmla="*/ 902494 h 2026444"/>
                  <a:gd name="connsiteX6" fmla="*/ 0 w 1266824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14362 w 1207293"/>
                  <a:gd name="connsiteY4" fmla="*/ 711994 h 2026444"/>
                  <a:gd name="connsiteX5" fmla="*/ 376237 w 1207293"/>
                  <a:gd name="connsiteY5" fmla="*/ 902494 h 2026444"/>
                  <a:gd name="connsiteX6" fmla="*/ 0 w 1207293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14362 w 1207293"/>
                  <a:gd name="connsiteY4" fmla="*/ 711994 h 2026444"/>
                  <a:gd name="connsiteX5" fmla="*/ 376237 w 1207293"/>
                  <a:gd name="connsiteY5" fmla="*/ 902494 h 2026444"/>
                  <a:gd name="connsiteX6" fmla="*/ 0 w 1207293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14362 w 1207293"/>
                  <a:gd name="connsiteY4" fmla="*/ 711994 h 2026444"/>
                  <a:gd name="connsiteX5" fmla="*/ 376237 w 1207293"/>
                  <a:gd name="connsiteY5" fmla="*/ 902494 h 2026444"/>
                  <a:gd name="connsiteX6" fmla="*/ 0 w 1207293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14362 w 1207293"/>
                  <a:gd name="connsiteY4" fmla="*/ 711994 h 2026444"/>
                  <a:gd name="connsiteX5" fmla="*/ 376237 w 1207293"/>
                  <a:gd name="connsiteY5" fmla="*/ 902494 h 2026444"/>
                  <a:gd name="connsiteX6" fmla="*/ 0 w 1207293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14362 w 1207293"/>
                  <a:gd name="connsiteY4" fmla="*/ 711994 h 2026444"/>
                  <a:gd name="connsiteX5" fmla="*/ 397668 w 1207293"/>
                  <a:gd name="connsiteY5" fmla="*/ 902494 h 2026444"/>
                  <a:gd name="connsiteX6" fmla="*/ 0 w 1207293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14362 w 1207293"/>
                  <a:gd name="connsiteY4" fmla="*/ 711994 h 2026444"/>
                  <a:gd name="connsiteX5" fmla="*/ 397668 w 1207293"/>
                  <a:gd name="connsiteY5" fmla="*/ 902494 h 2026444"/>
                  <a:gd name="connsiteX6" fmla="*/ 0 w 1207293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00074 w 1207293"/>
                  <a:gd name="connsiteY4" fmla="*/ 719138 h 2026444"/>
                  <a:gd name="connsiteX5" fmla="*/ 397668 w 1207293"/>
                  <a:gd name="connsiteY5" fmla="*/ 902494 h 2026444"/>
                  <a:gd name="connsiteX6" fmla="*/ 0 w 1207293"/>
                  <a:gd name="connsiteY6" fmla="*/ 0 h 2026444"/>
                  <a:gd name="connsiteX0" fmla="*/ 0 w 1466600"/>
                  <a:gd name="connsiteY0" fmla="*/ 0 h 2026444"/>
                  <a:gd name="connsiteX1" fmla="*/ 1207293 w 1466600"/>
                  <a:gd name="connsiteY1" fmla="*/ 283369 h 2026444"/>
                  <a:gd name="connsiteX2" fmla="*/ 1078706 w 1466600"/>
                  <a:gd name="connsiteY2" fmla="*/ 359569 h 2026444"/>
                  <a:gd name="connsiteX3" fmla="*/ 1176337 w 1466600"/>
                  <a:gd name="connsiteY3" fmla="*/ 2026444 h 2026444"/>
                  <a:gd name="connsiteX4" fmla="*/ 600074 w 1466600"/>
                  <a:gd name="connsiteY4" fmla="*/ 719138 h 2026444"/>
                  <a:gd name="connsiteX5" fmla="*/ 397668 w 1466600"/>
                  <a:gd name="connsiteY5" fmla="*/ 902494 h 2026444"/>
                  <a:gd name="connsiteX6" fmla="*/ 0 w 1466600"/>
                  <a:gd name="connsiteY6" fmla="*/ 0 h 2026444"/>
                  <a:gd name="connsiteX0" fmla="*/ 0 w 1473943"/>
                  <a:gd name="connsiteY0" fmla="*/ 0 h 1993107"/>
                  <a:gd name="connsiteX1" fmla="*/ 1207293 w 1473943"/>
                  <a:gd name="connsiteY1" fmla="*/ 283369 h 1993107"/>
                  <a:gd name="connsiteX2" fmla="*/ 1078706 w 1473943"/>
                  <a:gd name="connsiteY2" fmla="*/ 359569 h 1993107"/>
                  <a:gd name="connsiteX3" fmla="*/ 1185862 w 1473943"/>
                  <a:gd name="connsiteY3" fmla="*/ 1993107 h 1993107"/>
                  <a:gd name="connsiteX4" fmla="*/ 600074 w 1473943"/>
                  <a:gd name="connsiteY4" fmla="*/ 719138 h 1993107"/>
                  <a:gd name="connsiteX5" fmla="*/ 397668 w 1473943"/>
                  <a:gd name="connsiteY5" fmla="*/ 902494 h 1993107"/>
                  <a:gd name="connsiteX6" fmla="*/ 0 w 1473943"/>
                  <a:gd name="connsiteY6" fmla="*/ 0 h 1993107"/>
                  <a:gd name="connsiteX0" fmla="*/ 0 w 1473943"/>
                  <a:gd name="connsiteY0" fmla="*/ 0 h 1993107"/>
                  <a:gd name="connsiteX1" fmla="*/ 1207293 w 1473943"/>
                  <a:gd name="connsiteY1" fmla="*/ 283369 h 1993107"/>
                  <a:gd name="connsiteX2" fmla="*/ 1078706 w 1473943"/>
                  <a:gd name="connsiteY2" fmla="*/ 369094 h 1993107"/>
                  <a:gd name="connsiteX3" fmla="*/ 1185862 w 1473943"/>
                  <a:gd name="connsiteY3" fmla="*/ 1993107 h 1993107"/>
                  <a:gd name="connsiteX4" fmla="*/ 600074 w 1473943"/>
                  <a:gd name="connsiteY4" fmla="*/ 719138 h 1993107"/>
                  <a:gd name="connsiteX5" fmla="*/ 397668 w 1473943"/>
                  <a:gd name="connsiteY5" fmla="*/ 902494 h 1993107"/>
                  <a:gd name="connsiteX6" fmla="*/ 0 w 1473943"/>
                  <a:gd name="connsiteY6" fmla="*/ 0 h 1993107"/>
                  <a:gd name="connsiteX0" fmla="*/ 0 w 1563196"/>
                  <a:gd name="connsiteY0" fmla="*/ 0 h 1993107"/>
                  <a:gd name="connsiteX1" fmla="*/ 1207293 w 1563196"/>
                  <a:gd name="connsiteY1" fmla="*/ 283369 h 1993107"/>
                  <a:gd name="connsiteX2" fmla="*/ 1078706 w 1563196"/>
                  <a:gd name="connsiteY2" fmla="*/ 369094 h 1993107"/>
                  <a:gd name="connsiteX3" fmla="*/ 1185862 w 1563196"/>
                  <a:gd name="connsiteY3" fmla="*/ 1993107 h 1993107"/>
                  <a:gd name="connsiteX4" fmla="*/ 600074 w 1563196"/>
                  <a:gd name="connsiteY4" fmla="*/ 719138 h 1993107"/>
                  <a:gd name="connsiteX5" fmla="*/ 397668 w 1563196"/>
                  <a:gd name="connsiteY5" fmla="*/ 902494 h 1993107"/>
                  <a:gd name="connsiteX6" fmla="*/ 0 w 1563196"/>
                  <a:gd name="connsiteY6" fmla="*/ 0 h 1993107"/>
                  <a:gd name="connsiteX0" fmla="*/ 0 w 1581796"/>
                  <a:gd name="connsiteY0" fmla="*/ 0 h 1993107"/>
                  <a:gd name="connsiteX1" fmla="*/ 1207293 w 1581796"/>
                  <a:gd name="connsiteY1" fmla="*/ 283369 h 1993107"/>
                  <a:gd name="connsiteX2" fmla="*/ 1078706 w 1581796"/>
                  <a:gd name="connsiteY2" fmla="*/ 369094 h 1993107"/>
                  <a:gd name="connsiteX3" fmla="*/ 1185862 w 1581796"/>
                  <a:gd name="connsiteY3" fmla="*/ 1993107 h 1993107"/>
                  <a:gd name="connsiteX4" fmla="*/ 600074 w 1581796"/>
                  <a:gd name="connsiteY4" fmla="*/ 719138 h 1993107"/>
                  <a:gd name="connsiteX5" fmla="*/ 397668 w 1581796"/>
                  <a:gd name="connsiteY5" fmla="*/ 902494 h 1993107"/>
                  <a:gd name="connsiteX6" fmla="*/ 0 w 1581796"/>
                  <a:gd name="connsiteY6" fmla="*/ 0 h 1993107"/>
                  <a:gd name="connsiteX0" fmla="*/ 0 w 1581796"/>
                  <a:gd name="connsiteY0" fmla="*/ 0 h 1993107"/>
                  <a:gd name="connsiteX1" fmla="*/ 1207293 w 1581796"/>
                  <a:gd name="connsiteY1" fmla="*/ 283369 h 1993107"/>
                  <a:gd name="connsiteX2" fmla="*/ 1078706 w 1581796"/>
                  <a:gd name="connsiteY2" fmla="*/ 369094 h 1993107"/>
                  <a:gd name="connsiteX3" fmla="*/ 1185862 w 1581796"/>
                  <a:gd name="connsiteY3" fmla="*/ 1993107 h 1993107"/>
                  <a:gd name="connsiteX4" fmla="*/ 600074 w 1581796"/>
                  <a:gd name="connsiteY4" fmla="*/ 719138 h 1993107"/>
                  <a:gd name="connsiteX5" fmla="*/ 397668 w 1581796"/>
                  <a:gd name="connsiteY5" fmla="*/ 902494 h 1993107"/>
                  <a:gd name="connsiteX6" fmla="*/ 0 w 1581796"/>
                  <a:gd name="connsiteY6" fmla="*/ 0 h 1993107"/>
                  <a:gd name="connsiteX0" fmla="*/ 0 w 1581796"/>
                  <a:gd name="connsiteY0" fmla="*/ 0 h 1993107"/>
                  <a:gd name="connsiteX1" fmla="*/ 1207293 w 1581796"/>
                  <a:gd name="connsiteY1" fmla="*/ 283369 h 1993107"/>
                  <a:gd name="connsiteX2" fmla="*/ 1078706 w 1581796"/>
                  <a:gd name="connsiteY2" fmla="*/ 369094 h 1993107"/>
                  <a:gd name="connsiteX3" fmla="*/ 1185862 w 1581796"/>
                  <a:gd name="connsiteY3" fmla="*/ 1993107 h 1993107"/>
                  <a:gd name="connsiteX4" fmla="*/ 600074 w 1581796"/>
                  <a:gd name="connsiteY4" fmla="*/ 719138 h 1993107"/>
                  <a:gd name="connsiteX5" fmla="*/ 397668 w 1581796"/>
                  <a:gd name="connsiteY5" fmla="*/ 902494 h 1993107"/>
                  <a:gd name="connsiteX6" fmla="*/ 0 w 1581796"/>
                  <a:gd name="connsiteY6" fmla="*/ 0 h 199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1796" h="1993107">
                    <a:moveTo>
                      <a:pt x="0" y="0"/>
                    </a:moveTo>
                    <a:cubicBezTo>
                      <a:pt x="426243" y="75406"/>
                      <a:pt x="807243" y="165100"/>
                      <a:pt x="1207293" y="283369"/>
                    </a:cubicBezTo>
                    <a:lnTo>
                      <a:pt x="1078706" y="369094"/>
                    </a:lnTo>
                    <a:cubicBezTo>
                      <a:pt x="1482725" y="700881"/>
                      <a:pt x="1920080" y="1447008"/>
                      <a:pt x="1185862" y="1993107"/>
                    </a:cubicBezTo>
                    <a:cubicBezTo>
                      <a:pt x="1404936" y="1473201"/>
                      <a:pt x="1185862" y="1053307"/>
                      <a:pt x="600074" y="719138"/>
                    </a:cubicBezTo>
                    <a:lnTo>
                      <a:pt x="397668" y="902494"/>
                    </a:lnTo>
                    <a:cubicBezTo>
                      <a:pt x="288925" y="604045"/>
                      <a:pt x="158750" y="279400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tx2"/>
                  </a:gs>
                  <a:gs pos="100000">
                    <a:schemeClr val="tx2">
                      <a:lumMod val="40000"/>
                      <a:lumOff val="60000"/>
                    </a:schemeClr>
                  </a:gs>
                </a:gsLst>
                <a:lin ang="5400000" scaled="0"/>
              </a:gradFill>
              <a:ln>
                <a:solidFill>
                  <a:schemeClr val="accent5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 rot="20989815">
                <a:off x="6249394" y="3553444"/>
                <a:ext cx="304800" cy="346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 rot="3595579">
              <a:off x="2783906" y="4416082"/>
              <a:ext cx="2222322" cy="1764706"/>
              <a:chOff x="4478813" y="4033899"/>
              <a:chExt cx="1925956" cy="1529368"/>
            </a:xfrm>
          </p:grpSpPr>
          <p:sp>
            <p:nvSpPr>
              <p:cNvPr id="5" name="Rectangle 3"/>
              <p:cNvSpPr/>
              <p:nvPr/>
            </p:nvSpPr>
            <p:spPr>
              <a:xfrm rot="17247569" flipV="1">
                <a:off x="4677107" y="3835605"/>
                <a:ext cx="1529368" cy="1925956"/>
              </a:xfrm>
              <a:custGeom>
                <a:avLst/>
                <a:gdLst>
                  <a:gd name="connsiteX0" fmla="*/ 0 w 2590800"/>
                  <a:gd name="connsiteY0" fmla="*/ 0 h 1752600"/>
                  <a:gd name="connsiteX1" fmla="*/ 2590800 w 2590800"/>
                  <a:gd name="connsiteY1" fmla="*/ 0 h 1752600"/>
                  <a:gd name="connsiteX2" fmla="*/ 2590800 w 2590800"/>
                  <a:gd name="connsiteY2" fmla="*/ 1752600 h 1752600"/>
                  <a:gd name="connsiteX3" fmla="*/ 0 w 2590800"/>
                  <a:gd name="connsiteY3" fmla="*/ 1752600 h 1752600"/>
                  <a:gd name="connsiteX4" fmla="*/ 0 w 2590800"/>
                  <a:gd name="connsiteY4" fmla="*/ 0 h 1752600"/>
                  <a:gd name="connsiteX0" fmla="*/ 47625 w 2590800"/>
                  <a:gd name="connsiteY0" fmla="*/ 76200 h 1752600"/>
                  <a:gd name="connsiteX1" fmla="*/ 2590800 w 2590800"/>
                  <a:gd name="connsiteY1" fmla="*/ 0 h 1752600"/>
                  <a:gd name="connsiteX2" fmla="*/ 2590800 w 2590800"/>
                  <a:gd name="connsiteY2" fmla="*/ 1752600 h 1752600"/>
                  <a:gd name="connsiteX3" fmla="*/ 0 w 2590800"/>
                  <a:gd name="connsiteY3" fmla="*/ 1752600 h 1752600"/>
                  <a:gd name="connsiteX4" fmla="*/ 47625 w 2590800"/>
                  <a:gd name="connsiteY4" fmla="*/ 76200 h 1752600"/>
                  <a:gd name="connsiteX0" fmla="*/ 0 w 2543175"/>
                  <a:gd name="connsiteY0" fmla="*/ 76200 h 1752600"/>
                  <a:gd name="connsiteX1" fmla="*/ 2543175 w 2543175"/>
                  <a:gd name="connsiteY1" fmla="*/ 0 h 1752600"/>
                  <a:gd name="connsiteX2" fmla="*/ 2543175 w 2543175"/>
                  <a:gd name="connsiteY2" fmla="*/ 1752600 h 1752600"/>
                  <a:gd name="connsiteX3" fmla="*/ 419100 w 2543175"/>
                  <a:gd name="connsiteY3" fmla="*/ 990600 h 1752600"/>
                  <a:gd name="connsiteX4" fmla="*/ 0 w 2543175"/>
                  <a:gd name="connsiteY4" fmla="*/ 76200 h 1752600"/>
                  <a:gd name="connsiteX0" fmla="*/ 0 w 2543175"/>
                  <a:gd name="connsiteY0" fmla="*/ 76200 h 1752600"/>
                  <a:gd name="connsiteX1" fmla="*/ 2543175 w 2543175"/>
                  <a:gd name="connsiteY1" fmla="*/ 0 h 1752600"/>
                  <a:gd name="connsiteX2" fmla="*/ 2543175 w 2543175"/>
                  <a:gd name="connsiteY2" fmla="*/ 1752600 h 1752600"/>
                  <a:gd name="connsiteX3" fmla="*/ 371475 w 2543175"/>
                  <a:gd name="connsiteY3" fmla="*/ 971550 h 1752600"/>
                  <a:gd name="connsiteX4" fmla="*/ 0 w 2543175"/>
                  <a:gd name="connsiteY4" fmla="*/ 76200 h 1752600"/>
                  <a:gd name="connsiteX0" fmla="*/ 0 w 2543175"/>
                  <a:gd name="connsiteY0" fmla="*/ 76200 h 1752600"/>
                  <a:gd name="connsiteX1" fmla="*/ 2543175 w 2543175"/>
                  <a:gd name="connsiteY1" fmla="*/ 0 h 1752600"/>
                  <a:gd name="connsiteX2" fmla="*/ 2543175 w 2543175"/>
                  <a:gd name="connsiteY2" fmla="*/ 1752600 h 1752600"/>
                  <a:gd name="connsiteX3" fmla="*/ 838200 w 2543175"/>
                  <a:gd name="connsiteY3" fmla="*/ 1143000 h 1752600"/>
                  <a:gd name="connsiteX4" fmla="*/ 371475 w 2543175"/>
                  <a:gd name="connsiteY4" fmla="*/ 971550 h 1752600"/>
                  <a:gd name="connsiteX5" fmla="*/ 0 w 2543175"/>
                  <a:gd name="connsiteY5" fmla="*/ 76200 h 1752600"/>
                  <a:gd name="connsiteX0" fmla="*/ 0 w 2543175"/>
                  <a:gd name="connsiteY0" fmla="*/ 76200 h 1752600"/>
                  <a:gd name="connsiteX1" fmla="*/ 2543175 w 2543175"/>
                  <a:gd name="connsiteY1" fmla="*/ 0 h 1752600"/>
                  <a:gd name="connsiteX2" fmla="*/ 2543175 w 2543175"/>
                  <a:gd name="connsiteY2" fmla="*/ 1752600 h 1752600"/>
                  <a:gd name="connsiteX3" fmla="*/ 609600 w 2543175"/>
                  <a:gd name="connsiteY3" fmla="*/ 781050 h 1752600"/>
                  <a:gd name="connsiteX4" fmla="*/ 371475 w 2543175"/>
                  <a:gd name="connsiteY4" fmla="*/ 971550 h 1752600"/>
                  <a:gd name="connsiteX5" fmla="*/ 0 w 2543175"/>
                  <a:gd name="connsiteY5" fmla="*/ 76200 h 1752600"/>
                  <a:gd name="connsiteX0" fmla="*/ 0 w 2543175"/>
                  <a:gd name="connsiteY0" fmla="*/ 76200 h 2095500"/>
                  <a:gd name="connsiteX1" fmla="*/ 2543175 w 2543175"/>
                  <a:gd name="connsiteY1" fmla="*/ 0 h 2095500"/>
                  <a:gd name="connsiteX2" fmla="*/ 1171575 w 2543175"/>
                  <a:gd name="connsiteY2" fmla="*/ 2095500 h 2095500"/>
                  <a:gd name="connsiteX3" fmla="*/ 609600 w 2543175"/>
                  <a:gd name="connsiteY3" fmla="*/ 781050 h 2095500"/>
                  <a:gd name="connsiteX4" fmla="*/ 371475 w 2543175"/>
                  <a:gd name="connsiteY4" fmla="*/ 971550 h 2095500"/>
                  <a:gd name="connsiteX5" fmla="*/ 0 w 2543175"/>
                  <a:gd name="connsiteY5" fmla="*/ 76200 h 2095500"/>
                  <a:gd name="connsiteX0" fmla="*/ 0 w 1171575"/>
                  <a:gd name="connsiteY0" fmla="*/ 0 h 2019300"/>
                  <a:gd name="connsiteX1" fmla="*/ 1133475 w 1171575"/>
                  <a:gd name="connsiteY1" fmla="*/ 381000 h 2019300"/>
                  <a:gd name="connsiteX2" fmla="*/ 1171575 w 1171575"/>
                  <a:gd name="connsiteY2" fmla="*/ 2019300 h 2019300"/>
                  <a:gd name="connsiteX3" fmla="*/ 609600 w 1171575"/>
                  <a:gd name="connsiteY3" fmla="*/ 704850 h 2019300"/>
                  <a:gd name="connsiteX4" fmla="*/ 371475 w 1171575"/>
                  <a:gd name="connsiteY4" fmla="*/ 895350 h 2019300"/>
                  <a:gd name="connsiteX5" fmla="*/ 0 w 1171575"/>
                  <a:gd name="connsiteY5" fmla="*/ 0 h 2019300"/>
                  <a:gd name="connsiteX0" fmla="*/ 0 w 1171575"/>
                  <a:gd name="connsiteY0" fmla="*/ 0 h 2019300"/>
                  <a:gd name="connsiteX1" fmla="*/ 933450 w 1171575"/>
                  <a:gd name="connsiteY1" fmla="*/ 304800 h 2019300"/>
                  <a:gd name="connsiteX2" fmla="*/ 1133475 w 1171575"/>
                  <a:gd name="connsiteY2" fmla="*/ 381000 h 2019300"/>
                  <a:gd name="connsiteX3" fmla="*/ 1171575 w 1171575"/>
                  <a:gd name="connsiteY3" fmla="*/ 2019300 h 2019300"/>
                  <a:gd name="connsiteX4" fmla="*/ 609600 w 1171575"/>
                  <a:gd name="connsiteY4" fmla="*/ 704850 h 2019300"/>
                  <a:gd name="connsiteX5" fmla="*/ 371475 w 1171575"/>
                  <a:gd name="connsiteY5" fmla="*/ 895350 h 2019300"/>
                  <a:gd name="connsiteX6" fmla="*/ 0 w 1171575"/>
                  <a:gd name="connsiteY6" fmla="*/ 0 h 2019300"/>
                  <a:gd name="connsiteX0" fmla="*/ 0 w 1247775"/>
                  <a:gd name="connsiteY0" fmla="*/ 0 h 2019300"/>
                  <a:gd name="connsiteX1" fmla="*/ 1247775 w 1247775"/>
                  <a:gd name="connsiteY1" fmla="*/ 266700 h 2019300"/>
                  <a:gd name="connsiteX2" fmla="*/ 1133475 w 1247775"/>
                  <a:gd name="connsiteY2" fmla="*/ 381000 h 2019300"/>
                  <a:gd name="connsiteX3" fmla="*/ 1171575 w 1247775"/>
                  <a:gd name="connsiteY3" fmla="*/ 2019300 h 2019300"/>
                  <a:gd name="connsiteX4" fmla="*/ 609600 w 1247775"/>
                  <a:gd name="connsiteY4" fmla="*/ 704850 h 2019300"/>
                  <a:gd name="connsiteX5" fmla="*/ 371475 w 1247775"/>
                  <a:gd name="connsiteY5" fmla="*/ 895350 h 2019300"/>
                  <a:gd name="connsiteX6" fmla="*/ 0 w 1247775"/>
                  <a:gd name="connsiteY6" fmla="*/ 0 h 2019300"/>
                  <a:gd name="connsiteX0" fmla="*/ 0 w 1252537"/>
                  <a:gd name="connsiteY0" fmla="*/ 0 h 2026444"/>
                  <a:gd name="connsiteX1" fmla="*/ 1252537 w 1252537"/>
                  <a:gd name="connsiteY1" fmla="*/ 273844 h 2026444"/>
                  <a:gd name="connsiteX2" fmla="*/ 1138237 w 1252537"/>
                  <a:gd name="connsiteY2" fmla="*/ 388144 h 2026444"/>
                  <a:gd name="connsiteX3" fmla="*/ 1176337 w 1252537"/>
                  <a:gd name="connsiteY3" fmla="*/ 2026444 h 2026444"/>
                  <a:gd name="connsiteX4" fmla="*/ 614362 w 1252537"/>
                  <a:gd name="connsiteY4" fmla="*/ 711994 h 2026444"/>
                  <a:gd name="connsiteX5" fmla="*/ 376237 w 1252537"/>
                  <a:gd name="connsiteY5" fmla="*/ 902494 h 2026444"/>
                  <a:gd name="connsiteX6" fmla="*/ 0 w 1252537"/>
                  <a:gd name="connsiteY6" fmla="*/ 0 h 2026444"/>
                  <a:gd name="connsiteX0" fmla="*/ 0 w 1266824"/>
                  <a:gd name="connsiteY0" fmla="*/ 0 h 2026444"/>
                  <a:gd name="connsiteX1" fmla="*/ 1266824 w 1266824"/>
                  <a:gd name="connsiteY1" fmla="*/ 288132 h 2026444"/>
                  <a:gd name="connsiteX2" fmla="*/ 1138237 w 1266824"/>
                  <a:gd name="connsiteY2" fmla="*/ 388144 h 2026444"/>
                  <a:gd name="connsiteX3" fmla="*/ 1176337 w 1266824"/>
                  <a:gd name="connsiteY3" fmla="*/ 2026444 h 2026444"/>
                  <a:gd name="connsiteX4" fmla="*/ 614362 w 1266824"/>
                  <a:gd name="connsiteY4" fmla="*/ 711994 h 2026444"/>
                  <a:gd name="connsiteX5" fmla="*/ 376237 w 1266824"/>
                  <a:gd name="connsiteY5" fmla="*/ 902494 h 2026444"/>
                  <a:gd name="connsiteX6" fmla="*/ 0 w 1266824"/>
                  <a:gd name="connsiteY6" fmla="*/ 0 h 2026444"/>
                  <a:gd name="connsiteX0" fmla="*/ 0 w 1266824"/>
                  <a:gd name="connsiteY0" fmla="*/ 0 h 2026444"/>
                  <a:gd name="connsiteX1" fmla="*/ 1266824 w 1266824"/>
                  <a:gd name="connsiteY1" fmla="*/ 288132 h 2026444"/>
                  <a:gd name="connsiteX2" fmla="*/ 1078706 w 1266824"/>
                  <a:gd name="connsiteY2" fmla="*/ 359569 h 2026444"/>
                  <a:gd name="connsiteX3" fmla="*/ 1176337 w 1266824"/>
                  <a:gd name="connsiteY3" fmla="*/ 2026444 h 2026444"/>
                  <a:gd name="connsiteX4" fmla="*/ 614362 w 1266824"/>
                  <a:gd name="connsiteY4" fmla="*/ 711994 h 2026444"/>
                  <a:gd name="connsiteX5" fmla="*/ 376237 w 1266824"/>
                  <a:gd name="connsiteY5" fmla="*/ 902494 h 2026444"/>
                  <a:gd name="connsiteX6" fmla="*/ 0 w 1266824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14362 w 1207293"/>
                  <a:gd name="connsiteY4" fmla="*/ 711994 h 2026444"/>
                  <a:gd name="connsiteX5" fmla="*/ 376237 w 1207293"/>
                  <a:gd name="connsiteY5" fmla="*/ 902494 h 2026444"/>
                  <a:gd name="connsiteX6" fmla="*/ 0 w 1207293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14362 w 1207293"/>
                  <a:gd name="connsiteY4" fmla="*/ 711994 h 2026444"/>
                  <a:gd name="connsiteX5" fmla="*/ 376237 w 1207293"/>
                  <a:gd name="connsiteY5" fmla="*/ 902494 h 2026444"/>
                  <a:gd name="connsiteX6" fmla="*/ 0 w 1207293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14362 w 1207293"/>
                  <a:gd name="connsiteY4" fmla="*/ 711994 h 2026444"/>
                  <a:gd name="connsiteX5" fmla="*/ 376237 w 1207293"/>
                  <a:gd name="connsiteY5" fmla="*/ 902494 h 2026444"/>
                  <a:gd name="connsiteX6" fmla="*/ 0 w 1207293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14362 w 1207293"/>
                  <a:gd name="connsiteY4" fmla="*/ 711994 h 2026444"/>
                  <a:gd name="connsiteX5" fmla="*/ 376237 w 1207293"/>
                  <a:gd name="connsiteY5" fmla="*/ 902494 h 2026444"/>
                  <a:gd name="connsiteX6" fmla="*/ 0 w 1207293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14362 w 1207293"/>
                  <a:gd name="connsiteY4" fmla="*/ 711994 h 2026444"/>
                  <a:gd name="connsiteX5" fmla="*/ 397668 w 1207293"/>
                  <a:gd name="connsiteY5" fmla="*/ 902494 h 2026444"/>
                  <a:gd name="connsiteX6" fmla="*/ 0 w 1207293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14362 w 1207293"/>
                  <a:gd name="connsiteY4" fmla="*/ 711994 h 2026444"/>
                  <a:gd name="connsiteX5" fmla="*/ 397668 w 1207293"/>
                  <a:gd name="connsiteY5" fmla="*/ 902494 h 2026444"/>
                  <a:gd name="connsiteX6" fmla="*/ 0 w 1207293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00074 w 1207293"/>
                  <a:gd name="connsiteY4" fmla="*/ 719138 h 2026444"/>
                  <a:gd name="connsiteX5" fmla="*/ 397668 w 1207293"/>
                  <a:gd name="connsiteY5" fmla="*/ 902494 h 2026444"/>
                  <a:gd name="connsiteX6" fmla="*/ 0 w 1207293"/>
                  <a:gd name="connsiteY6" fmla="*/ 0 h 2026444"/>
                  <a:gd name="connsiteX0" fmla="*/ 0 w 1466600"/>
                  <a:gd name="connsiteY0" fmla="*/ 0 h 2026444"/>
                  <a:gd name="connsiteX1" fmla="*/ 1207293 w 1466600"/>
                  <a:gd name="connsiteY1" fmla="*/ 283369 h 2026444"/>
                  <a:gd name="connsiteX2" fmla="*/ 1078706 w 1466600"/>
                  <a:gd name="connsiteY2" fmla="*/ 359569 h 2026444"/>
                  <a:gd name="connsiteX3" fmla="*/ 1176337 w 1466600"/>
                  <a:gd name="connsiteY3" fmla="*/ 2026444 h 2026444"/>
                  <a:gd name="connsiteX4" fmla="*/ 600074 w 1466600"/>
                  <a:gd name="connsiteY4" fmla="*/ 719138 h 2026444"/>
                  <a:gd name="connsiteX5" fmla="*/ 397668 w 1466600"/>
                  <a:gd name="connsiteY5" fmla="*/ 902494 h 2026444"/>
                  <a:gd name="connsiteX6" fmla="*/ 0 w 1466600"/>
                  <a:gd name="connsiteY6" fmla="*/ 0 h 2026444"/>
                  <a:gd name="connsiteX0" fmla="*/ 0 w 1473943"/>
                  <a:gd name="connsiteY0" fmla="*/ 0 h 1993107"/>
                  <a:gd name="connsiteX1" fmla="*/ 1207293 w 1473943"/>
                  <a:gd name="connsiteY1" fmla="*/ 283369 h 1993107"/>
                  <a:gd name="connsiteX2" fmla="*/ 1078706 w 1473943"/>
                  <a:gd name="connsiteY2" fmla="*/ 359569 h 1993107"/>
                  <a:gd name="connsiteX3" fmla="*/ 1185862 w 1473943"/>
                  <a:gd name="connsiteY3" fmla="*/ 1993107 h 1993107"/>
                  <a:gd name="connsiteX4" fmla="*/ 600074 w 1473943"/>
                  <a:gd name="connsiteY4" fmla="*/ 719138 h 1993107"/>
                  <a:gd name="connsiteX5" fmla="*/ 397668 w 1473943"/>
                  <a:gd name="connsiteY5" fmla="*/ 902494 h 1993107"/>
                  <a:gd name="connsiteX6" fmla="*/ 0 w 1473943"/>
                  <a:gd name="connsiteY6" fmla="*/ 0 h 1993107"/>
                  <a:gd name="connsiteX0" fmla="*/ 0 w 1473943"/>
                  <a:gd name="connsiteY0" fmla="*/ 0 h 1993107"/>
                  <a:gd name="connsiteX1" fmla="*/ 1207293 w 1473943"/>
                  <a:gd name="connsiteY1" fmla="*/ 283369 h 1993107"/>
                  <a:gd name="connsiteX2" fmla="*/ 1078706 w 1473943"/>
                  <a:gd name="connsiteY2" fmla="*/ 369094 h 1993107"/>
                  <a:gd name="connsiteX3" fmla="*/ 1185862 w 1473943"/>
                  <a:gd name="connsiteY3" fmla="*/ 1993107 h 1993107"/>
                  <a:gd name="connsiteX4" fmla="*/ 600074 w 1473943"/>
                  <a:gd name="connsiteY4" fmla="*/ 719138 h 1993107"/>
                  <a:gd name="connsiteX5" fmla="*/ 397668 w 1473943"/>
                  <a:gd name="connsiteY5" fmla="*/ 902494 h 1993107"/>
                  <a:gd name="connsiteX6" fmla="*/ 0 w 1473943"/>
                  <a:gd name="connsiteY6" fmla="*/ 0 h 1993107"/>
                  <a:gd name="connsiteX0" fmla="*/ 0 w 1563196"/>
                  <a:gd name="connsiteY0" fmla="*/ 0 h 1993107"/>
                  <a:gd name="connsiteX1" fmla="*/ 1207293 w 1563196"/>
                  <a:gd name="connsiteY1" fmla="*/ 283369 h 1993107"/>
                  <a:gd name="connsiteX2" fmla="*/ 1078706 w 1563196"/>
                  <a:gd name="connsiteY2" fmla="*/ 369094 h 1993107"/>
                  <a:gd name="connsiteX3" fmla="*/ 1185862 w 1563196"/>
                  <a:gd name="connsiteY3" fmla="*/ 1993107 h 1993107"/>
                  <a:gd name="connsiteX4" fmla="*/ 600074 w 1563196"/>
                  <a:gd name="connsiteY4" fmla="*/ 719138 h 1993107"/>
                  <a:gd name="connsiteX5" fmla="*/ 397668 w 1563196"/>
                  <a:gd name="connsiteY5" fmla="*/ 902494 h 1993107"/>
                  <a:gd name="connsiteX6" fmla="*/ 0 w 1563196"/>
                  <a:gd name="connsiteY6" fmla="*/ 0 h 1993107"/>
                  <a:gd name="connsiteX0" fmla="*/ 0 w 1581796"/>
                  <a:gd name="connsiteY0" fmla="*/ 0 h 1993107"/>
                  <a:gd name="connsiteX1" fmla="*/ 1207293 w 1581796"/>
                  <a:gd name="connsiteY1" fmla="*/ 283369 h 1993107"/>
                  <a:gd name="connsiteX2" fmla="*/ 1078706 w 1581796"/>
                  <a:gd name="connsiteY2" fmla="*/ 369094 h 1993107"/>
                  <a:gd name="connsiteX3" fmla="*/ 1185862 w 1581796"/>
                  <a:gd name="connsiteY3" fmla="*/ 1993107 h 1993107"/>
                  <a:gd name="connsiteX4" fmla="*/ 600074 w 1581796"/>
                  <a:gd name="connsiteY4" fmla="*/ 719138 h 1993107"/>
                  <a:gd name="connsiteX5" fmla="*/ 397668 w 1581796"/>
                  <a:gd name="connsiteY5" fmla="*/ 902494 h 1993107"/>
                  <a:gd name="connsiteX6" fmla="*/ 0 w 1581796"/>
                  <a:gd name="connsiteY6" fmla="*/ 0 h 1993107"/>
                  <a:gd name="connsiteX0" fmla="*/ 0 w 1581796"/>
                  <a:gd name="connsiteY0" fmla="*/ 0 h 1993107"/>
                  <a:gd name="connsiteX1" fmla="*/ 1207293 w 1581796"/>
                  <a:gd name="connsiteY1" fmla="*/ 283369 h 1993107"/>
                  <a:gd name="connsiteX2" fmla="*/ 1078706 w 1581796"/>
                  <a:gd name="connsiteY2" fmla="*/ 369094 h 1993107"/>
                  <a:gd name="connsiteX3" fmla="*/ 1185862 w 1581796"/>
                  <a:gd name="connsiteY3" fmla="*/ 1993107 h 1993107"/>
                  <a:gd name="connsiteX4" fmla="*/ 600074 w 1581796"/>
                  <a:gd name="connsiteY4" fmla="*/ 719138 h 1993107"/>
                  <a:gd name="connsiteX5" fmla="*/ 397668 w 1581796"/>
                  <a:gd name="connsiteY5" fmla="*/ 902494 h 1993107"/>
                  <a:gd name="connsiteX6" fmla="*/ 0 w 1581796"/>
                  <a:gd name="connsiteY6" fmla="*/ 0 h 1993107"/>
                  <a:gd name="connsiteX0" fmla="*/ 0 w 1581796"/>
                  <a:gd name="connsiteY0" fmla="*/ 0 h 1993107"/>
                  <a:gd name="connsiteX1" fmla="*/ 1207293 w 1581796"/>
                  <a:gd name="connsiteY1" fmla="*/ 283369 h 1993107"/>
                  <a:gd name="connsiteX2" fmla="*/ 1078706 w 1581796"/>
                  <a:gd name="connsiteY2" fmla="*/ 369094 h 1993107"/>
                  <a:gd name="connsiteX3" fmla="*/ 1185862 w 1581796"/>
                  <a:gd name="connsiteY3" fmla="*/ 1993107 h 1993107"/>
                  <a:gd name="connsiteX4" fmla="*/ 600074 w 1581796"/>
                  <a:gd name="connsiteY4" fmla="*/ 719138 h 1993107"/>
                  <a:gd name="connsiteX5" fmla="*/ 397668 w 1581796"/>
                  <a:gd name="connsiteY5" fmla="*/ 902494 h 1993107"/>
                  <a:gd name="connsiteX6" fmla="*/ 0 w 1581796"/>
                  <a:gd name="connsiteY6" fmla="*/ 0 h 199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1796" h="1993107">
                    <a:moveTo>
                      <a:pt x="0" y="0"/>
                    </a:moveTo>
                    <a:cubicBezTo>
                      <a:pt x="426243" y="75406"/>
                      <a:pt x="807243" y="165100"/>
                      <a:pt x="1207293" y="283369"/>
                    </a:cubicBezTo>
                    <a:lnTo>
                      <a:pt x="1078706" y="369094"/>
                    </a:lnTo>
                    <a:cubicBezTo>
                      <a:pt x="1482725" y="700881"/>
                      <a:pt x="1920080" y="1447008"/>
                      <a:pt x="1185862" y="1993107"/>
                    </a:cubicBezTo>
                    <a:cubicBezTo>
                      <a:pt x="1404936" y="1473201"/>
                      <a:pt x="1185862" y="1053307"/>
                      <a:pt x="600074" y="719138"/>
                    </a:cubicBezTo>
                    <a:lnTo>
                      <a:pt x="397668" y="902494"/>
                    </a:lnTo>
                    <a:cubicBezTo>
                      <a:pt x="288925" y="604045"/>
                      <a:pt x="158750" y="279400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>
                <a:solidFill>
                  <a:schemeClr val="accent5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 rot="17944421">
                <a:off x="5765374" y="5050826"/>
                <a:ext cx="304800" cy="346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  <a:endParaRPr 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 rot="7374343">
              <a:off x="1908885" y="2198476"/>
              <a:ext cx="1825204" cy="2299806"/>
              <a:chOff x="4009237" y="3966403"/>
              <a:chExt cx="1581796" cy="1993107"/>
            </a:xfrm>
          </p:grpSpPr>
          <p:sp>
            <p:nvSpPr>
              <p:cNvPr id="13" name="Rectangle 3"/>
              <p:cNvSpPr/>
              <p:nvPr/>
            </p:nvSpPr>
            <p:spPr>
              <a:xfrm rot="19229437" flipV="1">
                <a:off x="4009237" y="3966403"/>
                <a:ext cx="1581796" cy="1993107"/>
              </a:xfrm>
              <a:custGeom>
                <a:avLst/>
                <a:gdLst>
                  <a:gd name="connsiteX0" fmla="*/ 0 w 2590800"/>
                  <a:gd name="connsiteY0" fmla="*/ 0 h 1752600"/>
                  <a:gd name="connsiteX1" fmla="*/ 2590800 w 2590800"/>
                  <a:gd name="connsiteY1" fmla="*/ 0 h 1752600"/>
                  <a:gd name="connsiteX2" fmla="*/ 2590800 w 2590800"/>
                  <a:gd name="connsiteY2" fmla="*/ 1752600 h 1752600"/>
                  <a:gd name="connsiteX3" fmla="*/ 0 w 2590800"/>
                  <a:gd name="connsiteY3" fmla="*/ 1752600 h 1752600"/>
                  <a:gd name="connsiteX4" fmla="*/ 0 w 2590800"/>
                  <a:gd name="connsiteY4" fmla="*/ 0 h 1752600"/>
                  <a:gd name="connsiteX0" fmla="*/ 47625 w 2590800"/>
                  <a:gd name="connsiteY0" fmla="*/ 76200 h 1752600"/>
                  <a:gd name="connsiteX1" fmla="*/ 2590800 w 2590800"/>
                  <a:gd name="connsiteY1" fmla="*/ 0 h 1752600"/>
                  <a:gd name="connsiteX2" fmla="*/ 2590800 w 2590800"/>
                  <a:gd name="connsiteY2" fmla="*/ 1752600 h 1752600"/>
                  <a:gd name="connsiteX3" fmla="*/ 0 w 2590800"/>
                  <a:gd name="connsiteY3" fmla="*/ 1752600 h 1752600"/>
                  <a:gd name="connsiteX4" fmla="*/ 47625 w 2590800"/>
                  <a:gd name="connsiteY4" fmla="*/ 76200 h 1752600"/>
                  <a:gd name="connsiteX0" fmla="*/ 0 w 2543175"/>
                  <a:gd name="connsiteY0" fmla="*/ 76200 h 1752600"/>
                  <a:gd name="connsiteX1" fmla="*/ 2543175 w 2543175"/>
                  <a:gd name="connsiteY1" fmla="*/ 0 h 1752600"/>
                  <a:gd name="connsiteX2" fmla="*/ 2543175 w 2543175"/>
                  <a:gd name="connsiteY2" fmla="*/ 1752600 h 1752600"/>
                  <a:gd name="connsiteX3" fmla="*/ 419100 w 2543175"/>
                  <a:gd name="connsiteY3" fmla="*/ 990600 h 1752600"/>
                  <a:gd name="connsiteX4" fmla="*/ 0 w 2543175"/>
                  <a:gd name="connsiteY4" fmla="*/ 76200 h 1752600"/>
                  <a:gd name="connsiteX0" fmla="*/ 0 w 2543175"/>
                  <a:gd name="connsiteY0" fmla="*/ 76200 h 1752600"/>
                  <a:gd name="connsiteX1" fmla="*/ 2543175 w 2543175"/>
                  <a:gd name="connsiteY1" fmla="*/ 0 h 1752600"/>
                  <a:gd name="connsiteX2" fmla="*/ 2543175 w 2543175"/>
                  <a:gd name="connsiteY2" fmla="*/ 1752600 h 1752600"/>
                  <a:gd name="connsiteX3" fmla="*/ 371475 w 2543175"/>
                  <a:gd name="connsiteY3" fmla="*/ 971550 h 1752600"/>
                  <a:gd name="connsiteX4" fmla="*/ 0 w 2543175"/>
                  <a:gd name="connsiteY4" fmla="*/ 76200 h 1752600"/>
                  <a:gd name="connsiteX0" fmla="*/ 0 w 2543175"/>
                  <a:gd name="connsiteY0" fmla="*/ 76200 h 1752600"/>
                  <a:gd name="connsiteX1" fmla="*/ 2543175 w 2543175"/>
                  <a:gd name="connsiteY1" fmla="*/ 0 h 1752600"/>
                  <a:gd name="connsiteX2" fmla="*/ 2543175 w 2543175"/>
                  <a:gd name="connsiteY2" fmla="*/ 1752600 h 1752600"/>
                  <a:gd name="connsiteX3" fmla="*/ 838200 w 2543175"/>
                  <a:gd name="connsiteY3" fmla="*/ 1143000 h 1752600"/>
                  <a:gd name="connsiteX4" fmla="*/ 371475 w 2543175"/>
                  <a:gd name="connsiteY4" fmla="*/ 971550 h 1752600"/>
                  <a:gd name="connsiteX5" fmla="*/ 0 w 2543175"/>
                  <a:gd name="connsiteY5" fmla="*/ 76200 h 1752600"/>
                  <a:gd name="connsiteX0" fmla="*/ 0 w 2543175"/>
                  <a:gd name="connsiteY0" fmla="*/ 76200 h 1752600"/>
                  <a:gd name="connsiteX1" fmla="*/ 2543175 w 2543175"/>
                  <a:gd name="connsiteY1" fmla="*/ 0 h 1752600"/>
                  <a:gd name="connsiteX2" fmla="*/ 2543175 w 2543175"/>
                  <a:gd name="connsiteY2" fmla="*/ 1752600 h 1752600"/>
                  <a:gd name="connsiteX3" fmla="*/ 609600 w 2543175"/>
                  <a:gd name="connsiteY3" fmla="*/ 781050 h 1752600"/>
                  <a:gd name="connsiteX4" fmla="*/ 371475 w 2543175"/>
                  <a:gd name="connsiteY4" fmla="*/ 971550 h 1752600"/>
                  <a:gd name="connsiteX5" fmla="*/ 0 w 2543175"/>
                  <a:gd name="connsiteY5" fmla="*/ 76200 h 1752600"/>
                  <a:gd name="connsiteX0" fmla="*/ 0 w 2543175"/>
                  <a:gd name="connsiteY0" fmla="*/ 76200 h 2095500"/>
                  <a:gd name="connsiteX1" fmla="*/ 2543175 w 2543175"/>
                  <a:gd name="connsiteY1" fmla="*/ 0 h 2095500"/>
                  <a:gd name="connsiteX2" fmla="*/ 1171575 w 2543175"/>
                  <a:gd name="connsiteY2" fmla="*/ 2095500 h 2095500"/>
                  <a:gd name="connsiteX3" fmla="*/ 609600 w 2543175"/>
                  <a:gd name="connsiteY3" fmla="*/ 781050 h 2095500"/>
                  <a:gd name="connsiteX4" fmla="*/ 371475 w 2543175"/>
                  <a:gd name="connsiteY4" fmla="*/ 971550 h 2095500"/>
                  <a:gd name="connsiteX5" fmla="*/ 0 w 2543175"/>
                  <a:gd name="connsiteY5" fmla="*/ 76200 h 2095500"/>
                  <a:gd name="connsiteX0" fmla="*/ 0 w 1171575"/>
                  <a:gd name="connsiteY0" fmla="*/ 0 h 2019300"/>
                  <a:gd name="connsiteX1" fmla="*/ 1133475 w 1171575"/>
                  <a:gd name="connsiteY1" fmla="*/ 381000 h 2019300"/>
                  <a:gd name="connsiteX2" fmla="*/ 1171575 w 1171575"/>
                  <a:gd name="connsiteY2" fmla="*/ 2019300 h 2019300"/>
                  <a:gd name="connsiteX3" fmla="*/ 609600 w 1171575"/>
                  <a:gd name="connsiteY3" fmla="*/ 704850 h 2019300"/>
                  <a:gd name="connsiteX4" fmla="*/ 371475 w 1171575"/>
                  <a:gd name="connsiteY4" fmla="*/ 895350 h 2019300"/>
                  <a:gd name="connsiteX5" fmla="*/ 0 w 1171575"/>
                  <a:gd name="connsiteY5" fmla="*/ 0 h 2019300"/>
                  <a:gd name="connsiteX0" fmla="*/ 0 w 1171575"/>
                  <a:gd name="connsiteY0" fmla="*/ 0 h 2019300"/>
                  <a:gd name="connsiteX1" fmla="*/ 933450 w 1171575"/>
                  <a:gd name="connsiteY1" fmla="*/ 304800 h 2019300"/>
                  <a:gd name="connsiteX2" fmla="*/ 1133475 w 1171575"/>
                  <a:gd name="connsiteY2" fmla="*/ 381000 h 2019300"/>
                  <a:gd name="connsiteX3" fmla="*/ 1171575 w 1171575"/>
                  <a:gd name="connsiteY3" fmla="*/ 2019300 h 2019300"/>
                  <a:gd name="connsiteX4" fmla="*/ 609600 w 1171575"/>
                  <a:gd name="connsiteY4" fmla="*/ 704850 h 2019300"/>
                  <a:gd name="connsiteX5" fmla="*/ 371475 w 1171575"/>
                  <a:gd name="connsiteY5" fmla="*/ 895350 h 2019300"/>
                  <a:gd name="connsiteX6" fmla="*/ 0 w 1171575"/>
                  <a:gd name="connsiteY6" fmla="*/ 0 h 2019300"/>
                  <a:gd name="connsiteX0" fmla="*/ 0 w 1247775"/>
                  <a:gd name="connsiteY0" fmla="*/ 0 h 2019300"/>
                  <a:gd name="connsiteX1" fmla="*/ 1247775 w 1247775"/>
                  <a:gd name="connsiteY1" fmla="*/ 266700 h 2019300"/>
                  <a:gd name="connsiteX2" fmla="*/ 1133475 w 1247775"/>
                  <a:gd name="connsiteY2" fmla="*/ 381000 h 2019300"/>
                  <a:gd name="connsiteX3" fmla="*/ 1171575 w 1247775"/>
                  <a:gd name="connsiteY3" fmla="*/ 2019300 h 2019300"/>
                  <a:gd name="connsiteX4" fmla="*/ 609600 w 1247775"/>
                  <a:gd name="connsiteY4" fmla="*/ 704850 h 2019300"/>
                  <a:gd name="connsiteX5" fmla="*/ 371475 w 1247775"/>
                  <a:gd name="connsiteY5" fmla="*/ 895350 h 2019300"/>
                  <a:gd name="connsiteX6" fmla="*/ 0 w 1247775"/>
                  <a:gd name="connsiteY6" fmla="*/ 0 h 2019300"/>
                  <a:gd name="connsiteX0" fmla="*/ 0 w 1252537"/>
                  <a:gd name="connsiteY0" fmla="*/ 0 h 2026444"/>
                  <a:gd name="connsiteX1" fmla="*/ 1252537 w 1252537"/>
                  <a:gd name="connsiteY1" fmla="*/ 273844 h 2026444"/>
                  <a:gd name="connsiteX2" fmla="*/ 1138237 w 1252537"/>
                  <a:gd name="connsiteY2" fmla="*/ 388144 h 2026444"/>
                  <a:gd name="connsiteX3" fmla="*/ 1176337 w 1252537"/>
                  <a:gd name="connsiteY3" fmla="*/ 2026444 h 2026444"/>
                  <a:gd name="connsiteX4" fmla="*/ 614362 w 1252537"/>
                  <a:gd name="connsiteY4" fmla="*/ 711994 h 2026444"/>
                  <a:gd name="connsiteX5" fmla="*/ 376237 w 1252537"/>
                  <a:gd name="connsiteY5" fmla="*/ 902494 h 2026444"/>
                  <a:gd name="connsiteX6" fmla="*/ 0 w 1252537"/>
                  <a:gd name="connsiteY6" fmla="*/ 0 h 2026444"/>
                  <a:gd name="connsiteX0" fmla="*/ 0 w 1266824"/>
                  <a:gd name="connsiteY0" fmla="*/ 0 h 2026444"/>
                  <a:gd name="connsiteX1" fmla="*/ 1266824 w 1266824"/>
                  <a:gd name="connsiteY1" fmla="*/ 288132 h 2026444"/>
                  <a:gd name="connsiteX2" fmla="*/ 1138237 w 1266824"/>
                  <a:gd name="connsiteY2" fmla="*/ 388144 h 2026444"/>
                  <a:gd name="connsiteX3" fmla="*/ 1176337 w 1266824"/>
                  <a:gd name="connsiteY3" fmla="*/ 2026444 h 2026444"/>
                  <a:gd name="connsiteX4" fmla="*/ 614362 w 1266824"/>
                  <a:gd name="connsiteY4" fmla="*/ 711994 h 2026444"/>
                  <a:gd name="connsiteX5" fmla="*/ 376237 w 1266824"/>
                  <a:gd name="connsiteY5" fmla="*/ 902494 h 2026444"/>
                  <a:gd name="connsiteX6" fmla="*/ 0 w 1266824"/>
                  <a:gd name="connsiteY6" fmla="*/ 0 h 2026444"/>
                  <a:gd name="connsiteX0" fmla="*/ 0 w 1266824"/>
                  <a:gd name="connsiteY0" fmla="*/ 0 h 2026444"/>
                  <a:gd name="connsiteX1" fmla="*/ 1266824 w 1266824"/>
                  <a:gd name="connsiteY1" fmla="*/ 288132 h 2026444"/>
                  <a:gd name="connsiteX2" fmla="*/ 1078706 w 1266824"/>
                  <a:gd name="connsiteY2" fmla="*/ 359569 h 2026444"/>
                  <a:gd name="connsiteX3" fmla="*/ 1176337 w 1266824"/>
                  <a:gd name="connsiteY3" fmla="*/ 2026444 h 2026444"/>
                  <a:gd name="connsiteX4" fmla="*/ 614362 w 1266824"/>
                  <a:gd name="connsiteY4" fmla="*/ 711994 h 2026444"/>
                  <a:gd name="connsiteX5" fmla="*/ 376237 w 1266824"/>
                  <a:gd name="connsiteY5" fmla="*/ 902494 h 2026444"/>
                  <a:gd name="connsiteX6" fmla="*/ 0 w 1266824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14362 w 1207293"/>
                  <a:gd name="connsiteY4" fmla="*/ 711994 h 2026444"/>
                  <a:gd name="connsiteX5" fmla="*/ 376237 w 1207293"/>
                  <a:gd name="connsiteY5" fmla="*/ 902494 h 2026444"/>
                  <a:gd name="connsiteX6" fmla="*/ 0 w 1207293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14362 w 1207293"/>
                  <a:gd name="connsiteY4" fmla="*/ 711994 h 2026444"/>
                  <a:gd name="connsiteX5" fmla="*/ 376237 w 1207293"/>
                  <a:gd name="connsiteY5" fmla="*/ 902494 h 2026444"/>
                  <a:gd name="connsiteX6" fmla="*/ 0 w 1207293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14362 w 1207293"/>
                  <a:gd name="connsiteY4" fmla="*/ 711994 h 2026444"/>
                  <a:gd name="connsiteX5" fmla="*/ 376237 w 1207293"/>
                  <a:gd name="connsiteY5" fmla="*/ 902494 h 2026444"/>
                  <a:gd name="connsiteX6" fmla="*/ 0 w 1207293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14362 w 1207293"/>
                  <a:gd name="connsiteY4" fmla="*/ 711994 h 2026444"/>
                  <a:gd name="connsiteX5" fmla="*/ 376237 w 1207293"/>
                  <a:gd name="connsiteY5" fmla="*/ 902494 h 2026444"/>
                  <a:gd name="connsiteX6" fmla="*/ 0 w 1207293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14362 w 1207293"/>
                  <a:gd name="connsiteY4" fmla="*/ 711994 h 2026444"/>
                  <a:gd name="connsiteX5" fmla="*/ 397668 w 1207293"/>
                  <a:gd name="connsiteY5" fmla="*/ 902494 h 2026444"/>
                  <a:gd name="connsiteX6" fmla="*/ 0 w 1207293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14362 w 1207293"/>
                  <a:gd name="connsiteY4" fmla="*/ 711994 h 2026444"/>
                  <a:gd name="connsiteX5" fmla="*/ 397668 w 1207293"/>
                  <a:gd name="connsiteY5" fmla="*/ 902494 h 2026444"/>
                  <a:gd name="connsiteX6" fmla="*/ 0 w 1207293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00074 w 1207293"/>
                  <a:gd name="connsiteY4" fmla="*/ 719138 h 2026444"/>
                  <a:gd name="connsiteX5" fmla="*/ 397668 w 1207293"/>
                  <a:gd name="connsiteY5" fmla="*/ 902494 h 2026444"/>
                  <a:gd name="connsiteX6" fmla="*/ 0 w 1207293"/>
                  <a:gd name="connsiteY6" fmla="*/ 0 h 2026444"/>
                  <a:gd name="connsiteX0" fmla="*/ 0 w 1466600"/>
                  <a:gd name="connsiteY0" fmla="*/ 0 h 2026444"/>
                  <a:gd name="connsiteX1" fmla="*/ 1207293 w 1466600"/>
                  <a:gd name="connsiteY1" fmla="*/ 283369 h 2026444"/>
                  <a:gd name="connsiteX2" fmla="*/ 1078706 w 1466600"/>
                  <a:gd name="connsiteY2" fmla="*/ 359569 h 2026444"/>
                  <a:gd name="connsiteX3" fmla="*/ 1176337 w 1466600"/>
                  <a:gd name="connsiteY3" fmla="*/ 2026444 h 2026444"/>
                  <a:gd name="connsiteX4" fmla="*/ 600074 w 1466600"/>
                  <a:gd name="connsiteY4" fmla="*/ 719138 h 2026444"/>
                  <a:gd name="connsiteX5" fmla="*/ 397668 w 1466600"/>
                  <a:gd name="connsiteY5" fmla="*/ 902494 h 2026444"/>
                  <a:gd name="connsiteX6" fmla="*/ 0 w 1466600"/>
                  <a:gd name="connsiteY6" fmla="*/ 0 h 2026444"/>
                  <a:gd name="connsiteX0" fmla="*/ 0 w 1473943"/>
                  <a:gd name="connsiteY0" fmla="*/ 0 h 1993107"/>
                  <a:gd name="connsiteX1" fmla="*/ 1207293 w 1473943"/>
                  <a:gd name="connsiteY1" fmla="*/ 283369 h 1993107"/>
                  <a:gd name="connsiteX2" fmla="*/ 1078706 w 1473943"/>
                  <a:gd name="connsiteY2" fmla="*/ 359569 h 1993107"/>
                  <a:gd name="connsiteX3" fmla="*/ 1185862 w 1473943"/>
                  <a:gd name="connsiteY3" fmla="*/ 1993107 h 1993107"/>
                  <a:gd name="connsiteX4" fmla="*/ 600074 w 1473943"/>
                  <a:gd name="connsiteY4" fmla="*/ 719138 h 1993107"/>
                  <a:gd name="connsiteX5" fmla="*/ 397668 w 1473943"/>
                  <a:gd name="connsiteY5" fmla="*/ 902494 h 1993107"/>
                  <a:gd name="connsiteX6" fmla="*/ 0 w 1473943"/>
                  <a:gd name="connsiteY6" fmla="*/ 0 h 1993107"/>
                  <a:gd name="connsiteX0" fmla="*/ 0 w 1473943"/>
                  <a:gd name="connsiteY0" fmla="*/ 0 h 1993107"/>
                  <a:gd name="connsiteX1" fmla="*/ 1207293 w 1473943"/>
                  <a:gd name="connsiteY1" fmla="*/ 283369 h 1993107"/>
                  <a:gd name="connsiteX2" fmla="*/ 1078706 w 1473943"/>
                  <a:gd name="connsiteY2" fmla="*/ 369094 h 1993107"/>
                  <a:gd name="connsiteX3" fmla="*/ 1185862 w 1473943"/>
                  <a:gd name="connsiteY3" fmla="*/ 1993107 h 1993107"/>
                  <a:gd name="connsiteX4" fmla="*/ 600074 w 1473943"/>
                  <a:gd name="connsiteY4" fmla="*/ 719138 h 1993107"/>
                  <a:gd name="connsiteX5" fmla="*/ 397668 w 1473943"/>
                  <a:gd name="connsiteY5" fmla="*/ 902494 h 1993107"/>
                  <a:gd name="connsiteX6" fmla="*/ 0 w 1473943"/>
                  <a:gd name="connsiteY6" fmla="*/ 0 h 1993107"/>
                  <a:gd name="connsiteX0" fmla="*/ 0 w 1563196"/>
                  <a:gd name="connsiteY0" fmla="*/ 0 h 1993107"/>
                  <a:gd name="connsiteX1" fmla="*/ 1207293 w 1563196"/>
                  <a:gd name="connsiteY1" fmla="*/ 283369 h 1993107"/>
                  <a:gd name="connsiteX2" fmla="*/ 1078706 w 1563196"/>
                  <a:gd name="connsiteY2" fmla="*/ 369094 h 1993107"/>
                  <a:gd name="connsiteX3" fmla="*/ 1185862 w 1563196"/>
                  <a:gd name="connsiteY3" fmla="*/ 1993107 h 1993107"/>
                  <a:gd name="connsiteX4" fmla="*/ 600074 w 1563196"/>
                  <a:gd name="connsiteY4" fmla="*/ 719138 h 1993107"/>
                  <a:gd name="connsiteX5" fmla="*/ 397668 w 1563196"/>
                  <a:gd name="connsiteY5" fmla="*/ 902494 h 1993107"/>
                  <a:gd name="connsiteX6" fmla="*/ 0 w 1563196"/>
                  <a:gd name="connsiteY6" fmla="*/ 0 h 1993107"/>
                  <a:gd name="connsiteX0" fmla="*/ 0 w 1581796"/>
                  <a:gd name="connsiteY0" fmla="*/ 0 h 1993107"/>
                  <a:gd name="connsiteX1" fmla="*/ 1207293 w 1581796"/>
                  <a:gd name="connsiteY1" fmla="*/ 283369 h 1993107"/>
                  <a:gd name="connsiteX2" fmla="*/ 1078706 w 1581796"/>
                  <a:gd name="connsiteY2" fmla="*/ 369094 h 1993107"/>
                  <a:gd name="connsiteX3" fmla="*/ 1185862 w 1581796"/>
                  <a:gd name="connsiteY3" fmla="*/ 1993107 h 1993107"/>
                  <a:gd name="connsiteX4" fmla="*/ 600074 w 1581796"/>
                  <a:gd name="connsiteY4" fmla="*/ 719138 h 1993107"/>
                  <a:gd name="connsiteX5" fmla="*/ 397668 w 1581796"/>
                  <a:gd name="connsiteY5" fmla="*/ 902494 h 1993107"/>
                  <a:gd name="connsiteX6" fmla="*/ 0 w 1581796"/>
                  <a:gd name="connsiteY6" fmla="*/ 0 h 1993107"/>
                  <a:gd name="connsiteX0" fmla="*/ 0 w 1581796"/>
                  <a:gd name="connsiteY0" fmla="*/ 0 h 1993107"/>
                  <a:gd name="connsiteX1" fmla="*/ 1207293 w 1581796"/>
                  <a:gd name="connsiteY1" fmla="*/ 283369 h 1993107"/>
                  <a:gd name="connsiteX2" fmla="*/ 1078706 w 1581796"/>
                  <a:gd name="connsiteY2" fmla="*/ 369094 h 1993107"/>
                  <a:gd name="connsiteX3" fmla="*/ 1185862 w 1581796"/>
                  <a:gd name="connsiteY3" fmla="*/ 1993107 h 1993107"/>
                  <a:gd name="connsiteX4" fmla="*/ 600074 w 1581796"/>
                  <a:gd name="connsiteY4" fmla="*/ 719138 h 1993107"/>
                  <a:gd name="connsiteX5" fmla="*/ 397668 w 1581796"/>
                  <a:gd name="connsiteY5" fmla="*/ 902494 h 1993107"/>
                  <a:gd name="connsiteX6" fmla="*/ 0 w 1581796"/>
                  <a:gd name="connsiteY6" fmla="*/ 0 h 1993107"/>
                  <a:gd name="connsiteX0" fmla="*/ 0 w 1581796"/>
                  <a:gd name="connsiteY0" fmla="*/ 0 h 1993107"/>
                  <a:gd name="connsiteX1" fmla="*/ 1207293 w 1581796"/>
                  <a:gd name="connsiteY1" fmla="*/ 283369 h 1993107"/>
                  <a:gd name="connsiteX2" fmla="*/ 1078706 w 1581796"/>
                  <a:gd name="connsiteY2" fmla="*/ 369094 h 1993107"/>
                  <a:gd name="connsiteX3" fmla="*/ 1185862 w 1581796"/>
                  <a:gd name="connsiteY3" fmla="*/ 1993107 h 1993107"/>
                  <a:gd name="connsiteX4" fmla="*/ 600074 w 1581796"/>
                  <a:gd name="connsiteY4" fmla="*/ 719138 h 1993107"/>
                  <a:gd name="connsiteX5" fmla="*/ 397668 w 1581796"/>
                  <a:gd name="connsiteY5" fmla="*/ 902494 h 1993107"/>
                  <a:gd name="connsiteX6" fmla="*/ 0 w 1581796"/>
                  <a:gd name="connsiteY6" fmla="*/ 0 h 199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1796" h="1993107">
                    <a:moveTo>
                      <a:pt x="0" y="0"/>
                    </a:moveTo>
                    <a:cubicBezTo>
                      <a:pt x="426243" y="75406"/>
                      <a:pt x="807243" y="165100"/>
                      <a:pt x="1207293" y="283369"/>
                    </a:cubicBezTo>
                    <a:lnTo>
                      <a:pt x="1078706" y="369094"/>
                    </a:lnTo>
                    <a:cubicBezTo>
                      <a:pt x="1482725" y="700881"/>
                      <a:pt x="1920080" y="1447008"/>
                      <a:pt x="1185862" y="1993107"/>
                    </a:cubicBezTo>
                    <a:cubicBezTo>
                      <a:pt x="1404936" y="1473201"/>
                      <a:pt x="1185862" y="1053307"/>
                      <a:pt x="600074" y="719138"/>
                    </a:cubicBezTo>
                    <a:lnTo>
                      <a:pt x="397668" y="902494"/>
                    </a:lnTo>
                    <a:cubicBezTo>
                      <a:pt x="288925" y="604045"/>
                      <a:pt x="158750" y="279400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>
                <a:solidFill>
                  <a:schemeClr val="accent5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 rot="14165657">
                <a:off x="4819727" y="5410923"/>
                <a:ext cx="304800" cy="346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  <a:endParaRPr 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676143" y="3092675"/>
              <a:ext cx="1295700" cy="1295700"/>
              <a:chOff x="3660377" y="3045377"/>
              <a:chExt cx="1295700" cy="12957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3660377" y="3045377"/>
                <a:ext cx="1295700" cy="1295700"/>
                <a:chOff x="3870795" y="3170928"/>
                <a:chExt cx="1392957" cy="1392958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3870795" y="3170928"/>
                  <a:ext cx="1392957" cy="1392958"/>
                </a:xfrm>
                <a:prstGeom prst="ellipse">
                  <a:avLst/>
                </a:prstGeom>
                <a:gradFill>
                  <a:gsLst>
                    <a:gs pos="0">
                      <a:schemeClr val="accent5">
                        <a:lumMod val="85000"/>
                      </a:schemeClr>
                    </a:gs>
                    <a:gs pos="100000">
                      <a:schemeClr val="accent4">
                        <a:lumMod val="50000"/>
                        <a:lumOff val="50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solidFill>
                    <a:schemeClr val="accent5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6" name="Oval 135"/>
                <p:cNvSpPr/>
                <p:nvPr/>
              </p:nvSpPr>
              <p:spPr>
                <a:xfrm>
                  <a:off x="3921255" y="3214927"/>
                  <a:ext cx="1292040" cy="652480"/>
                </a:xfrm>
                <a:custGeom>
                  <a:avLst/>
                  <a:gdLst>
                    <a:gd name="connsiteX0" fmla="*/ 0 w 1562548"/>
                    <a:gd name="connsiteY0" fmla="*/ 781274 h 1562548"/>
                    <a:gd name="connsiteX1" fmla="*/ 781274 w 1562548"/>
                    <a:gd name="connsiteY1" fmla="*/ 0 h 1562548"/>
                    <a:gd name="connsiteX2" fmla="*/ 1562548 w 1562548"/>
                    <a:gd name="connsiteY2" fmla="*/ 781274 h 1562548"/>
                    <a:gd name="connsiteX3" fmla="*/ 781274 w 1562548"/>
                    <a:gd name="connsiteY3" fmla="*/ 1562548 h 1562548"/>
                    <a:gd name="connsiteX4" fmla="*/ 0 w 1562548"/>
                    <a:gd name="connsiteY4" fmla="*/ 781274 h 1562548"/>
                    <a:gd name="connsiteX0" fmla="*/ 0 w 1562548"/>
                    <a:gd name="connsiteY0" fmla="*/ 781274 h 781274"/>
                    <a:gd name="connsiteX1" fmla="*/ 781274 w 1562548"/>
                    <a:gd name="connsiteY1" fmla="*/ 0 h 781274"/>
                    <a:gd name="connsiteX2" fmla="*/ 1562548 w 1562548"/>
                    <a:gd name="connsiteY2" fmla="*/ 781274 h 781274"/>
                    <a:gd name="connsiteX3" fmla="*/ 0 w 1562548"/>
                    <a:gd name="connsiteY3" fmla="*/ 781274 h 7812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62548" h="781274">
                      <a:moveTo>
                        <a:pt x="0" y="781274"/>
                      </a:moveTo>
                      <a:cubicBezTo>
                        <a:pt x="0" y="349788"/>
                        <a:pt x="349788" y="0"/>
                        <a:pt x="781274" y="0"/>
                      </a:cubicBezTo>
                      <a:cubicBezTo>
                        <a:pt x="1212760" y="0"/>
                        <a:pt x="1562548" y="349788"/>
                        <a:pt x="1562548" y="781274"/>
                      </a:cubicBezTo>
                      <a:cubicBezTo>
                        <a:pt x="1432336" y="911486"/>
                        <a:pt x="130212" y="911486"/>
                        <a:pt x="0" y="7812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alpha val="63000"/>
                      </a:schemeClr>
                    </a:gs>
                    <a:gs pos="100000">
                      <a:schemeClr val="bg1">
                        <a:alpha val="0"/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3" name="TextBox 2"/>
              <p:cNvSpPr txBox="1"/>
              <p:nvPr/>
            </p:nvSpPr>
            <p:spPr>
              <a:xfrm>
                <a:off x="3688840" y="3400840"/>
                <a:ext cx="12387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 smtClean="0"/>
                  <a:t>IDEA</a:t>
                </a:r>
                <a:endParaRPr lang="en-US" sz="3200" b="1" dirty="0"/>
              </a:p>
            </p:txBody>
          </p:sp>
        </p:grpSp>
      </p:grpSp>
      <p:sp>
        <p:nvSpPr>
          <p:cNvPr id="34" name="TextBox 33"/>
          <p:cNvSpPr txBox="1"/>
          <p:nvPr/>
        </p:nvSpPr>
        <p:spPr>
          <a:xfrm>
            <a:off x="7181687" y="4065209"/>
            <a:ext cx="1852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2"/>
                </a:solidFill>
              </a:rPr>
              <a:t>Factors to be considered</a:t>
            </a:r>
            <a:endParaRPr lang="en-US" b="1" i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80033" y="303111"/>
            <a:ext cx="2751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 smtClean="0">
                <a:solidFill>
                  <a:schemeClr val="bg2"/>
                </a:solidFill>
              </a:rPr>
              <a:t>Purpose of  preferring smart signs to static signs</a:t>
            </a:r>
            <a:endParaRPr lang="en-IN" b="1" i="1" dirty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58981" y="1001799"/>
            <a:ext cx="28726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Static signs are costly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These boards can’t be updated  according </a:t>
            </a:r>
            <a:r>
              <a:rPr lang="en-IN" sz="1600" dirty="0" smtClean="0"/>
              <a:t> to the environmental changes.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It serves only short to mid term shelf life.</a:t>
            </a:r>
            <a:endParaRPr lang="en-IN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IN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189857" y="4904823"/>
            <a:ext cx="30046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en-IN" sz="1600" dirty="0" smtClean="0"/>
              <a:t>Based on weather changes speed may vary.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1600" dirty="0" smtClean="0"/>
              <a:t>The diversion signs should be displayed based on traffic and fatal situations.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00" y="3826365"/>
            <a:ext cx="2597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 smtClean="0">
                <a:solidFill>
                  <a:schemeClr val="accent1"/>
                </a:solidFill>
              </a:rPr>
              <a:t>Smart sign implementation</a:t>
            </a:r>
            <a:endParaRPr lang="en-IN" b="1" i="1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600" y="4472696"/>
            <a:ext cx="295720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smart connected sign boards get the speed limitations from a web app using weather API and update automatically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Different modes of operations can be selected with the help of buttons.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380999" y="285062"/>
            <a:ext cx="2804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 smtClean="0">
                <a:solidFill>
                  <a:schemeClr val="accent6"/>
                </a:solidFill>
              </a:rPr>
              <a:t>Add on advantages of digital signage</a:t>
            </a:r>
            <a:endParaRPr lang="en-IN" b="1" i="1" dirty="0">
              <a:solidFill>
                <a:schemeClr val="accent6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9601" y="914393"/>
            <a:ext cx="294754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Guide(Schools), Warning and Service(Hospitals, Restaurant) signs are also displayed accordingly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It is cost efficient and environment friendly.</a:t>
            </a:r>
            <a:endParaRPr lang="en-US" sz="1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921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00">
      <a:dk1>
        <a:sysClr val="windowText" lastClr="000000"/>
      </a:dk1>
      <a:lt1>
        <a:sysClr val="window" lastClr="FFFFFF"/>
      </a:lt1>
      <a:dk2>
        <a:srgbClr val="C00000"/>
      </a:dk2>
      <a:lt2>
        <a:srgbClr val="FF9900"/>
      </a:lt2>
      <a:accent1>
        <a:srgbClr val="339933"/>
      </a:accent1>
      <a:accent2>
        <a:srgbClr val="8C3FC5"/>
      </a:accent2>
      <a:accent3>
        <a:srgbClr val="0000FF"/>
      </a:accent3>
      <a:accent4>
        <a:srgbClr val="000000"/>
      </a:accent4>
      <a:accent5>
        <a:srgbClr val="FFFFFF"/>
      </a:accent5>
      <a:accent6>
        <a:srgbClr val="0996F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162</Words>
  <Application>Microsoft Office PowerPoint</Application>
  <PresentationFormat>On-screen Show (4:3)</PresentationFormat>
  <Paragraphs>31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one</dc:creator>
  <cp:lastModifiedBy>welcome</cp:lastModifiedBy>
  <cp:revision>54</cp:revision>
  <dcterms:created xsi:type="dcterms:W3CDTF">2012-11-22T06:13:35Z</dcterms:created>
  <dcterms:modified xsi:type="dcterms:W3CDTF">2022-09-28T05:57:54Z</dcterms:modified>
</cp:coreProperties>
</file>