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a9577cd3c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a9577cd3c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a9577cd3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a9577cd3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a9577cd3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5a9577cd3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a9577cd3c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a9577cd3c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Crude Oil Price Prediction</a:t>
            </a:r>
            <a:endParaRPr/>
          </a:p>
        </p:txBody>
      </p:sp>
      <p:sp>
        <p:nvSpPr>
          <p:cNvPr id="86" name="Google Shape;86;p13"/>
          <p:cNvSpPr txBox="1"/>
          <p:nvPr>
            <p:ph idx="1" type="subTitle"/>
          </p:nvPr>
        </p:nvSpPr>
        <p:spPr>
          <a:xfrm>
            <a:off x="598100" y="2715968"/>
            <a:ext cx="8222100" cy="198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Batch :</a:t>
            </a:r>
            <a:endParaRPr/>
          </a:p>
          <a:p>
            <a:pPr indent="-361950" lvl="0" marL="457200" rtl="0" algn="l">
              <a:spcBef>
                <a:spcPts val="0"/>
              </a:spcBef>
              <a:spcAft>
                <a:spcPts val="0"/>
              </a:spcAft>
              <a:buSzPts val="2100"/>
              <a:buAutoNum type="arabicPeriod"/>
            </a:pPr>
            <a:r>
              <a:rPr lang="en"/>
              <a:t>Shesathri K</a:t>
            </a:r>
            <a:endParaRPr/>
          </a:p>
          <a:p>
            <a:pPr indent="-361950" lvl="0" marL="457200" rtl="0" algn="l">
              <a:spcBef>
                <a:spcPts val="0"/>
              </a:spcBef>
              <a:spcAft>
                <a:spcPts val="0"/>
              </a:spcAft>
              <a:buSzPts val="2100"/>
              <a:buAutoNum type="arabicPeriod"/>
            </a:pPr>
            <a:r>
              <a:rPr lang="en"/>
              <a:t>Sowmiya R</a:t>
            </a:r>
            <a:endParaRPr/>
          </a:p>
          <a:p>
            <a:pPr indent="-361950" lvl="0" marL="457200" rtl="0" algn="l">
              <a:spcBef>
                <a:spcPts val="0"/>
              </a:spcBef>
              <a:spcAft>
                <a:spcPts val="0"/>
              </a:spcAft>
              <a:buSzPts val="2100"/>
              <a:buAutoNum type="arabicPeriod"/>
            </a:pPr>
            <a:r>
              <a:rPr lang="en"/>
              <a:t>Siva Sundara Krishna P</a:t>
            </a:r>
            <a:endParaRPr/>
          </a:p>
          <a:p>
            <a:pPr indent="-361950" lvl="0" marL="457200" rtl="0" algn="l">
              <a:spcBef>
                <a:spcPts val="0"/>
              </a:spcBef>
              <a:spcAft>
                <a:spcPts val="0"/>
              </a:spcAft>
              <a:buSzPts val="2100"/>
              <a:buAutoNum type="arabicPeriod"/>
            </a:pPr>
            <a:r>
              <a:rPr lang="en"/>
              <a:t>Srividhya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Because demand for oil is inelastic, a rise in price is good news for producers because it will boost their earnings. Oil importers, on the other hand, will face higher oil prices. Because oil is the most traded commodity, the consequences are considerable. Rising oil prices may even shift economic and political influence away from oil consumers and toward oil exporters. Crude oil price changes are influenced by a variety of factors.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SOLUTIONS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K. Kanchymalay, R. Sallehuddin, N. Salim and U. R. Hashim, "Time series based forecasting for crude palm oil price utilizing neural network algorithms," 2017 6th ICT International Student Project Conference (ICT-ISPC), 2017, pp. 1-4, doi: 10.1109/ICT-ISPC.2017.8075334.</a:t>
            </a:r>
            <a:endParaRPr sz="1500"/>
          </a:p>
          <a:p>
            <a:pPr indent="-323850" lvl="0" marL="457200" rtl="0" algn="l">
              <a:spcBef>
                <a:spcPts val="0"/>
              </a:spcBef>
              <a:spcAft>
                <a:spcPts val="0"/>
              </a:spcAft>
              <a:buSzPts val="1500"/>
              <a:buChar char="●"/>
            </a:pPr>
            <a:r>
              <a:rPr lang="en" sz="1500"/>
              <a:t>C. Zhang, F. Jiang, S. Wang and W. Shang, "A Novel Hybrid Approach with A Decomposition Method and The RVFL Model for Crude Oil Price Prediction," 2020 IEEE International Conference on Big Data (Big Data), 2020, pp. 4446-4449, doi: 10.1109/BigData50022.2020.9377826.</a:t>
            </a:r>
            <a:endParaRPr sz="1500"/>
          </a:p>
          <a:p>
            <a:pPr indent="-323850" lvl="0" marL="457200" rtl="0" algn="l">
              <a:spcBef>
                <a:spcPts val="0"/>
              </a:spcBef>
              <a:spcAft>
                <a:spcPts val="0"/>
              </a:spcAft>
              <a:buSzPts val="1500"/>
              <a:buChar char="●"/>
            </a:pPr>
            <a:r>
              <a:rPr lang="en" sz="1500"/>
              <a:t>M. M. L. Heravi, M. Khorrampanah and M. Houshmand, "Forecasting Crude Oil Prices Using Improved Deep Belief Network (IDBN) and Long-Term Short-Term Memory Network (LSTM)," 2022 30th International Conference on Electrical Engineering (ICEE), 2022, pp. 823-826, doi: 10.1109/ICEE55646.2022.9827452.</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INFERENCE</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was found that crude oil prediction is time </a:t>
            </a:r>
            <a:r>
              <a:rPr lang="en"/>
              <a:t>forecasting</a:t>
            </a:r>
            <a:r>
              <a:rPr lang="en"/>
              <a:t> problem and needs to be approached using Recurrent Neural Networks</a:t>
            </a:r>
            <a:endParaRPr/>
          </a:p>
          <a:p>
            <a:pPr indent="-342900" lvl="0" marL="457200" rtl="0" algn="l">
              <a:spcBef>
                <a:spcPts val="0"/>
              </a:spcBef>
              <a:spcAft>
                <a:spcPts val="0"/>
              </a:spcAft>
              <a:buSzPts val="1800"/>
              <a:buChar char="●"/>
            </a:pPr>
            <a:r>
              <a:rPr lang="en"/>
              <a:t>It was inferred that RSVL model is a capable model and a good model</a:t>
            </a:r>
            <a:endParaRPr/>
          </a:p>
          <a:p>
            <a:pPr indent="-342900" lvl="0" marL="457200" rtl="0" algn="l">
              <a:spcBef>
                <a:spcPts val="0"/>
              </a:spcBef>
              <a:spcAft>
                <a:spcPts val="0"/>
              </a:spcAft>
              <a:buSzPts val="1800"/>
              <a:buChar char="●"/>
            </a:pPr>
            <a:r>
              <a:rPr lang="en"/>
              <a:t>LSTM can be employed to solve this problem as it has a memory cell </a:t>
            </a:r>
            <a:r>
              <a:rPr lang="en"/>
              <a:t>which</a:t>
            </a:r>
            <a:r>
              <a:rPr lang="en"/>
              <a:t> is capable of storing time series data which will be useful in our case.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 OF THE PROJECT</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Guided Project is primarily concerned with using Neural Networks to forecast the Crude Oil Price. This decision enables us to purchase crude oil at the optimal time. Because we are predicting future crude oil prices using the past history of crude oil prices, time series analysis is the best option for this type of prediction. To accomplish the goal, we would use RNN (Recurrent Neural Network) and LSTM (Long Short Term Memory).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