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7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06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38C6-066C-42C3-8636-ABF730B37A3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4371-1B50-4084-8CF4-BFDE9D3B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29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38C6-066C-42C3-8636-ABF730B37A3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4371-1B50-4084-8CF4-BFDE9D3B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46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38C6-066C-42C3-8636-ABF730B37A3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4371-1B50-4084-8CF4-BFDE9D3B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82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38C6-066C-42C3-8636-ABF730B37A3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4371-1B50-4084-8CF4-BFDE9D3B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98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38C6-066C-42C3-8636-ABF730B37A3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4371-1B50-4084-8CF4-BFDE9D3B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43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38C6-066C-42C3-8636-ABF730B37A3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4371-1B50-4084-8CF4-BFDE9D3B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23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38C6-066C-42C3-8636-ABF730B37A3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4371-1B50-4084-8CF4-BFDE9D3B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37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38C6-066C-42C3-8636-ABF730B37A3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4371-1B50-4084-8CF4-BFDE9D3B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1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38C6-066C-42C3-8636-ABF730B37A3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4371-1B50-4084-8CF4-BFDE9D3B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34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38C6-066C-42C3-8636-ABF730B37A3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4371-1B50-4084-8CF4-BFDE9D3B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99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38C6-066C-42C3-8636-ABF730B37A3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54371-1B50-4084-8CF4-BFDE9D3B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80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238C6-066C-42C3-8636-ABF730B37A3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54371-1B50-4084-8CF4-BFDE9D3B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36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045C-CCAC-0561-596A-9586EB3CB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Professional Readiness Program for Innovation, Employability and Entrepreneurship – IBM </a:t>
            </a:r>
            <a:r>
              <a:rPr lang="en-IN" sz="3600" dirty="0" err="1"/>
              <a:t>Nalaiya</a:t>
            </a:r>
            <a:r>
              <a:rPr lang="en-IN" sz="3600" dirty="0"/>
              <a:t> </a:t>
            </a:r>
            <a:r>
              <a:rPr lang="en-IN" sz="3600" dirty="0" err="1"/>
              <a:t>Thiran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2D3BC-14BF-D5C5-B565-DBA398077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Empathy Map</a:t>
            </a:r>
          </a:p>
          <a:p>
            <a:endParaRPr lang="en-IN" dirty="0"/>
          </a:p>
          <a:p>
            <a:r>
              <a:rPr lang="en-IN" dirty="0"/>
              <a:t>Done by:</a:t>
            </a:r>
          </a:p>
          <a:p>
            <a:r>
              <a:rPr lang="en-IN" dirty="0"/>
              <a:t>Dinesh B (Reg No 195002031)</a:t>
            </a:r>
          </a:p>
          <a:p>
            <a:r>
              <a:rPr lang="en-IN" dirty="0"/>
              <a:t>Arun N (Reg No 195002013)</a:t>
            </a:r>
          </a:p>
          <a:p>
            <a:r>
              <a:rPr lang="en-IN" dirty="0"/>
              <a:t>Harsha TR (Reg No 195002047)</a:t>
            </a:r>
          </a:p>
          <a:p>
            <a:r>
              <a:rPr lang="en-IN" dirty="0" err="1"/>
              <a:t>Kanyalakshmi</a:t>
            </a:r>
            <a:r>
              <a:rPr lang="en-IN" dirty="0"/>
              <a:t> G (Reg No 195002057)</a:t>
            </a:r>
          </a:p>
        </p:txBody>
      </p:sp>
    </p:spTree>
    <p:extLst>
      <p:ext uri="{BB962C8B-B14F-4D97-AF65-F5344CB8AC3E}">
        <p14:creationId xmlns:p14="http://schemas.microsoft.com/office/powerpoint/2010/main" val="2843248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60FA99-1CFE-6032-22A6-70D8A3E6F924}"/>
              </a:ext>
            </a:extLst>
          </p:cNvPr>
          <p:cNvSpPr txBox="1"/>
          <p:nvPr/>
        </p:nvSpPr>
        <p:spPr>
          <a:xfrm>
            <a:off x="-2028886" y="155282"/>
            <a:ext cx="11617446" cy="45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3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EMPATHY MAP</a:t>
            </a:r>
            <a:endParaRPr lang="en-IN" sz="23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D3F5D-4485-C62D-C0E3-140A69E678C7}"/>
              </a:ext>
            </a:extLst>
          </p:cNvPr>
          <p:cNvSpPr txBox="1"/>
          <p:nvPr/>
        </p:nvSpPr>
        <p:spPr>
          <a:xfrm>
            <a:off x="3543431" y="1389998"/>
            <a:ext cx="3419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200" dirty="0">
                <a:solidFill>
                  <a:prstClr val="black"/>
                </a:solidFill>
                <a:latin typeface="Times New Roman"/>
              </a:rPr>
              <a:t>HEARS</a:t>
            </a:r>
            <a:endParaRPr lang="en-IN" sz="1200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B3EE6-D76A-F390-07A8-3E968D6B910D}"/>
              </a:ext>
            </a:extLst>
          </p:cNvPr>
          <p:cNvSpPr txBox="1"/>
          <p:nvPr/>
        </p:nvSpPr>
        <p:spPr>
          <a:xfrm>
            <a:off x="442717" y="1389998"/>
            <a:ext cx="3419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prstClr val="black"/>
                </a:solidFill>
                <a:latin typeface="Times New Roman"/>
              </a:rPr>
              <a:t>SEES</a:t>
            </a:r>
            <a:endParaRPr lang="en-IN" sz="1200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A46AFD-1B16-9679-1DA8-EAAA4EAA7C43}"/>
              </a:ext>
            </a:extLst>
          </p:cNvPr>
          <p:cNvSpPr/>
          <p:nvPr/>
        </p:nvSpPr>
        <p:spPr>
          <a:xfrm>
            <a:off x="3604887" y="1341704"/>
            <a:ext cx="3429000" cy="3429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2FB0BF-FF30-4729-0C9C-2B29B674820F}"/>
              </a:ext>
            </a:extLst>
          </p:cNvPr>
          <p:cNvSpPr/>
          <p:nvPr/>
        </p:nvSpPr>
        <p:spPr>
          <a:xfrm>
            <a:off x="175887" y="1341704"/>
            <a:ext cx="3429000" cy="3429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7E1AFA-B835-7D5A-3DC9-0B52839FC35C}"/>
              </a:ext>
            </a:extLst>
          </p:cNvPr>
          <p:cNvSpPr/>
          <p:nvPr/>
        </p:nvSpPr>
        <p:spPr>
          <a:xfrm>
            <a:off x="175887" y="4770704"/>
            <a:ext cx="3429000" cy="3429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141819-46DB-A3E1-8A56-5A1BBE68FF7B}"/>
              </a:ext>
            </a:extLst>
          </p:cNvPr>
          <p:cNvSpPr/>
          <p:nvPr/>
        </p:nvSpPr>
        <p:spPr>
          <a:xfrm>
            <a:off x="3604887" y="4770704"/>
            <a:ext cx="3429000" cy="3429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FBEFE9-5D00-236E-04EB-317F82708373}"/>
              </a:ext>
            </a:extLst>
          </p:cNvPr>
          <p:cNvGrpSpPr/>
          <p:nvPr/>
        </p:nvGrpSpPr>
        <p:grpSpPr>
          <a:xfrm>
            <a:off x="2868352" y="4026688"/>
            <a:ext cx="1473069" cy="1473069"/>
            <a:chOff x="-2555310" y="1440493"/>
            <a:chExt cx="1473069" cy="147306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9AD586-6577-5C2F-7C0F-2A1A3C795673}"/>
                </a:ext>
              </a:extLst>
            </p:cNvPr>
            <p:cNvSpPr/>
            <p:nvPr/>
          </p:nvSpPr>
          <p:spPr>
            <a:xfrm>
              <a:off x="-2555310" y="1440493"/>
              <a:ext cx="1472400" cy="147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/>
            </a:p>
          </p:txBody>
        </p:sp>
        <p:pic>
          <p:nvPicPr>
            <p:cNvPr id="18" name="Graphic 17" descr="Brain in head outline">
              <a:extLst>
                <a:ext uri="{FF2B5EF4-FFF2-40B4-BE49-F238E27FC236}">
                  <a16:creationId xmlns:a16="http://schemas.microsoft.com/office/drawing/2014/main" id="{35492E7C-88AF-6330-7DFD-E7F322276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2555310" y="1440493"/>
              <a:ext cx="1473069" cy="1473069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8A401A0-B772-4F6F-109A-CAC794AAFF05}"/>
              </a:ext>
            </a:extLst>
          </p:cNvPr>
          <p:cNvSpPr txBox="1"/>
          <p:nvPr/>
        </p:nvSpPr>
        <p:spPr>
          <a:xfrm>
            <a:off x="442717" y="7659851"/>
            <a:ext cx="3419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prstClr val="black"/>
                </a:solidFill>
                <a:latin typeface="Times New Roman"/>
              </a:rPr>
              <a:t>SAYS AND DOES</a:t>
            </a:r>
            <a:endParaRPr lang="en-IN" sz="1200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879971-3B50-7A54-B823-3E9815ED9ACC}"/>
              </a:ext>
            </a:extLst>
          </p:cNvPr>
          <p:cNvSpPr txBox="1"/>
          <p:nvPr/>
        </p:nvSpPr>
        <p:spPr>
          <a:xfrm>
            <a:off x="3457184" y="7659852"/>
            <a:ext cx="3419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200" dirty="0">
                <a:solidFill>
                  <a:prstClr val="black"/>
                </a:solidFill>
                <a:latin typeface="Times New Roman"/>
              </a:rPr>
              <a:t>THINKS AND FEELS</a:t>
            </a:r>
            <a:endParaRPr lang="en-IN" sz="1200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C7EC18-1279-EFBB-0A89-66D6FC3293BA}"/>
              </a:ext>
            </a:extLst>
          </p:cNvPr>
          <p:cNvSpPr/>
          <p:nvPr/>
        </p:nvSpPr>
        <p:spPr>
          <a:xfrm>
            <a:off x="175887" y="8199704"/>
            <a:ext cx="3429000" cy="16052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31EB8D-F639-89D8-755E-F583BC158581}"/>
              </a:ext>
            </a:extLst>
          </p:cNvPr>
          <p:cNvSpPr/>
          <p:nvPr/>
        </p:nvSpPr>
        <p:spPr>
          <a:xfrm>
            <a:off x="3604552" y="8199704"/>
            <a:ext cx="3429000" cy="16052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3EE1A4-A4EE-0046-2727-F51F9FDE9707}"/>
              </a:ext>
            </a:extLst>
          </p:cNvPr>
          <p:cNvSpPr txBox="1"/>
          <p:nvPr/>
        </p:nvSpPr>
        <p:spPr>
          <a:xfrm>
            <a:off x="360231" y="8324057"/>
            <a:ext cx="3419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prstClr val="black"/>
                </a:solidFill>
                <a:latin typeface="Times New Roman"/>
              </a:rPr>
              <a:t>PAINS</a:t>
            </a:r>
            <a:endParaRPr lang="en-IN" sz="1200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264B9E-3533-1D07-356A-601FB5B335EE}"/>
              </a:ext>
            </a:extLst>
          </p:cNvPr>
          <p:cNvSpPr txBox="1"/>
          <p:nvPr/>
        </p:nvSpPr>
        <p:spPr>
          <a:xfrm>
            <a:off x="3613946" y="8323264"/>
            <a:ext cx="3419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prstClr val="black"/>
                </a:solidFill>
                <a:latin typeface="Times New Roman"/>
              </a:rPr>
              <a:t>GAINS</a:t>
            </a:r>
            <a:endParaRPr lang="en-IN" sz="1200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6C05F3-5174-80A9-7FE8-49E1B60D4975}"/>
              </a:ext>
            </a:extLst>
          </p:cNvPr>
          <p:cNvSpPr txBox="1"/>
          <p:nvPr/>
        </p:nvSpPr>
        <p:spPr>
          <a:xfrm>
            <a:off x="360231" y="1677684"/>
            <a:ext cx="2524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Sees that he has a lot of expenses to do but has a fixed budget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Sees that he doesn’t keep track of his expenses properly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Sees the existing solutions to expense tracking online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2F7AA9-B5B0-1C36-1C91-57C83EAA659D}"/>
              </a:ext>
            </a:extLst>
          </p:cNvPr>
          <p:cNvSpPr txBox="1"/>
          <p:nvPr/>
        </p:nvSpPr>
        <p:spPr>
          <a:xfrm>
            <a:off x="3839999" y="1586938"/>
            <a:ext cx="25241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Hears about similar problems and pain points faced by his friends and colleagues.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Hears what methods his friends employ for tracking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Hears about the cloud applications built for this purpose.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C3DCC0-D029-8DDD-91AC-CFA8587B86BD}"/>
              </a:ext>
            </a:extLst>
          </p:cNvPr>
          <p:cNvSpPr txBox="1"/>
          <p:nvPr/>
        </p:nvSpPr>
        <p:spPr>
          <a:xfrm>
            <a:off x="326957" y="5061115"/>
            <a:ext cx="25241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Says that he wants an efficient web/mobile application to keep track of his expenses.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Does look for different options online store like Play Store / App Store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2C9561-D6DF-A9B9-1951-AE25F7487EF4}"/>
              </a:ext>
            </a:extLst>
          </p:cNvPr>
          <p:cNvSpPr txBox="1"/>
          <p:nvPr/>
        </p:nvSpPr>
        <p:spPr>
          <a:xfrm>
            <a:off x="4281484" y="5071607"/>
            <a:ext cx="2524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Thinks that it’s okay to try new and easier ways to keep track of expenses than manually noting them 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Feels that many of the current traditional methods have limitations.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706673-6856-6C28-6FAC-2FB63FC2ADA9}"/>
              </a:ext>
            </a:extLst>
          </p:cNvPr>
          <p:cNvSpPr txBox="1"/>
          <p:nvPr/>
        </p:nvSpPr>
        <p:spPr>
          <a:xfrm>
            <a:off x="281849" y="8600263"/>
            <a:ext cx="26808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Steep learning curve to use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May not find the exact amount of features he’s looking for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3A7E8B-F24E-F9EE-51C8-CC595F1D2E37}"/>
              </a:ext>
            </a:extLst>
          </p:cNvPr>
          <p:cNvSpPr txBox="1"/>
          <p:nvPr/>
        </p:nvSpPr>
        <p:spPr>
          <a:xfrm>
            <a:off x="3690907" y="8574238"/>
            <a:ext cx="2680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Self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Effective use of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Better awareness on usage of money</a:t>
            </a:r>
          </a:p>
        </p:txBody>
      </p:sp>
    </p:spTree>
    <p:extLst>
      <p:ext uri="{BB962C8B-B14F-4D97-AF65-F5344CB8AC3E}">
        <p14:creationId xmlns:p14="http://schemas.microsoft.com/office/powerpoint/2010/main" val="15151702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214</Words>
  <Application>Microsoft Office PowerPoint</Application>
  <PresentationFormat>Custom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Professional Readiness Program for Innovation, Employability and Entrepreneurship – IBM Nalaiya Thiran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Readiness Program for Innovation, Employability and Entrepreneurship – IBM Nalaiya Thiran</dc:title>
  <dc:creator>B Dinesh</dc:creator>
  <cp:lastModifiedBy>B Dinesh</cp:lastModifiedBy>
  <cp:revision>6</cp:revision>
  <dcterms:created xsi:type="dcterms:W3CDTF">2022-09-23T05:31:16Z</dcterms:created>
  <dcterms:modified xsi:type="dcterms:W3CDTF">2022-09-23T07:54:48Z</dcterms:modified>
</cp:coreProperties>
</file>