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B6150D-4DE2-4C3E-92B3-17C918CF012C}">
          <p14:sldIdLst>
            <p14:sldId id="256"/>
            <p14:sldId id="264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14527C92-1539-4CEF-AF52-8D15548590E8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E1BCAC5-8222-4A56-AAE1-0BF46DAF41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2F8C-5279-487C-A898-0049AEB490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7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CAC5-8222-4A56-AAE1-0BF46DAF41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2F8C-5279-487C-A898-0049AEB4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8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CAC5-8222-4A56-AAE1-0BF46DAF41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2F8C-5279-487C-A898-0049AEB490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8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CAC5-8222-4A56-AAE1-0BF46DAF41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2F8C-5279-487C-A898-0049AEB4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CAC5-8222-4A56-AAE1-0BF46DAF41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2F8C-5279-487C-A898-0049AEB490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92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CAC5-8222-4A56-AAE1-0BF46DAF41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2F8C-5279-487C-A898-0049AEB4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CAC5-8222-4A56-AAE1-0BF46DAF41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2F8C-5279-487C-A898-0049AEB4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CAC5-8222-4A56-AAE1-0BF46DAF41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2F8C-5279-487C-A898-0049AEB4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CAC5-8222-4A56-AAE1-0BF46DAF41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2F8C-5279-487C-A898-0049AEB4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5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CAC5-8222-4A56-AAE1-0BF46DAF41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2F8C-5279-487C-A898-0049AEB4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CAC5-8222-4A56-AAE1-0BF46DAF41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2F8C-5279-487C-A898-0049AEB490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1BCAC5-8222-4A56-AAE1-0BF46DAF417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902F8C-5279-487C-A898-0049AEB490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1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s3.ca.analytics.ibm.com/bi/?perspective=explore&amp;pathRef=.my_folders%2FData%2BExploration%2FAssignment-1&amp;subView=model000001834565ecf6_0000000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IBM </a:t>
            </a:r>
            <a:r>
              <a:rPr lang="en-US" dirty="0" smtClean="0">
                <a:solidFill>
                  <a:srgbClr val="FF0000"/>
                </a:solidFill>
              </a:rPr>
              <a:t>Assignment-1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VISUALIZING THE </a:t>
            </a:r>
            <a:r>
              <a:rPr lang="en-US" dirty="0" smtClean="0">
                <a:solidFill>
                  <a:srgbClr val="FFC000"/>
                </a:solidFill>
              </a:rPr>
              <a:t>DATA-SET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GOWTHAM 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510919104014</a:t>
            </a:r>
          </a:p>
          <a:p>
            <a:r>
              <a:rPr lang="en-US" dirty="0" smtClean="0"/>
              <a:t>BE-COMPUTER SCIENCE</a:t>
            </a:r>
          </a:p>
          <a:p>
            <a:r>
              <a:rPr lang="pt-BR" dirty="0" smtClean="0">
                <a:solidFill>
                  <a:srgbClr val="00B0F0"/>
                </a:solidFill>
              </a:rPr>
              <a:t>GLOBAL INSTITUTE OF ENGINEERING AND TECHNOLOGY.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1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TO OPEN MY </a:t>
            </a:r>
            <a:r>
              <a:rPr lang="en-US" smtClean="0">
                <a:solidFill>
                  <a:srgbClr val="FF0000"/>
                </a:solidFill>
              </a:rPr>
              <a:t>DATA VISUALIZATION </a:t>
            </a:r>
            <a:r>
              <a:rPr lang="en-US" smtClean="0"/>
              <a:t>IN THE </a:t>
            </a:r>
            <a:r>
              <a:rPr lang="en-US" smtClean="0">
                <a:solidFill>
                  <a:srgbClr val="FF0000"/>
                </a:solidFill>
              </a:rPr>
              <a:t>COGNOS ANALYTICS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hlinkClick r:id="rId2"/>
              </a:rPr>
              <a:t>https://us3.ca.analytics.ibm.com/bi/?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perspective=explore&amp;pathRef</a:t>
            </a:r>
            <a:r>
              <a:rPr lang="en-US" dirty="0">
                <a:hlinkClick r:id="rId2"/>
              </a:rPr>
              <a:t>=.my_folders%2FData%2BExploration%2FAssignment-1&amp;subView=model000001834565ecf6_00000004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5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Ibm</a:t>
            </a:r>
            <a:r>
              <a:rPr lang="en-US" dirty="0"/>
              <a:t> </a:t>
            </a:r>
            <a:r>
              <a:rPr lang="en-US" dirty="0" err="1"/>
              <a:t>Cognos</a:t>
            </a:r>
            <a:r>
              <a:rPr lang="en-US" dirty="0"/>
              <a:t> Analytics with Watson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R&amp;D </a:t>
            </a:r>
            <a:r>
              <a:rPr lang="en-US" dirty="0"/>
              <a:t>Spend by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R&amp;D </a:t>
            </a:r>
            <a:r>
              <a:rPr lang="en-US" dirty="0"/>
              <a:t>spend </a:t>
            </a:r>
            <a:r>
              <a:rPr lang="en-US" dirty="0" smtClean="0"/>
              <a:t>colored </a:t>
            </a:r>
            <a:r>
              <a:rPr lang="en-US" dirty="0"/>
              <a:t>by state sized by marketing </a:t>
            </a:r>
            <a:r>
              <a:rPr lang="en-US" dirty="0" smtClean="0"/>
              <a:t>spend.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State by </a:t>
            </a:r>
            <a:r>
              <a:rPr lang="en-US" dirty="0" smtClean="0"/>
              <a:t>R&amp;D </a:t>
            </a:r>
            <a:r>
              <a:rPr lang="en-US" dirty="0"/>
              <a:t>spend colored by marketing spend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Marketing spend by </a:t>
            </a:r>
            <a:r>
              <a:rPr lang="en-US" dirty="0" smtClean="0"/>
              <a:t>R&amp;D </a:t>
            </a:r>
            <a:r>
              <a:rPr lang="en-US" dirty="0"/>
              <a:t>colored by </a:t>
            </a:r>
            <a:r>
              <a:rPr lang="en-US" dirty="0" smtClean="0"/>
              <a:t>R&amp;D spend.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Profit by </a:t>
            </a:r>
            <a:r>
              <a:rPr lang="en-US" dirty="0" smtClean="0"/>
              <a:t>R&amp;D </a:t>
            </a:r>
            <a:r>
              <a:rPr lang="en-US" dirty="0"/>
              <a:t>spend colored by </a:t>
            </a:r>
            <a:r>
              <a:rPr lang="en-US" dirty="0" smtClean="0"/>
              <a:t>R&amp;D spend.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R&amp;D </a:t>
            </a:r>
            <a:r>
              <a:rPr lang="en-US" dirty="0"/>
              <a:t>spend</a:t>
            </a:r>
            <a:r>
              <a:rPr lang="en-US" dirty="0" smtClean="0"/>
              <a:t>, profit, R&amp;D </a:t>
            </a:r>
            <a:r>
              <a:rPr lang="en-US" dirty="0"/>
              <a:t>spend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60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R&amp;D Spend by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64" y="2277374"/>
            <a:ext cx="7862230" cy="4422504"/>
          </a:xfrm>
        </p:spPr>
      </p:pic>
    </p:spTree>
    <p:extLst>
      <p:ext uri="{BB962C8B-B14F-4D97-AF65-F5344CB8AC3E}">
        <p14:creationId xmlns:p14="http://schemas.microsoft.com/office/powerpoint/2010/main" val="38655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R&amp;d</a:t>
            </a:r>
            <a:r>
              <a:rPr lang="en-US" dirty="0" smtClean="0"/>
              <a:t> spend colored by state sized by marketing spend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43" y="2311879"/>
            <a:ext cx="7931242" cy="4209691"/>
          </a:xfrm>
        </p:spPr>
      </p:pic>
    </p:spTree>
    <p:extLst>
      <p:ext uri="{BB962C8B-B14F-4D97-AF65-F5344CB8AC3E}">
        <p14:creationId xmlns:p14="http://schemas.microsoft.com/office/powerpoint/2010/main" val="66046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by </a:t>
            </a:r>
            <a:r>
              <a:rPr lang="en-US" dirty="0" err="1" smtClean="0"/>
              <a:t>r&amp;d</a:t>
            </a:r>
            <a:r>
              <a:rPr lang="en-US" dirty="0" smtClean="0"/>
              <a:t> spend colored by marketing spend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57" y="2286000"/>
            <a:ext cx="7743167" cy="4132053"/>
          </a:xfrm>
        </p:spPr>
      </p:pic>
    </p:spTree>
    <p:extLst>
      <p:ext uri="{BB962C8B-B14F-4D97-AF65-F5344CB8AC3E}">
        <p14:creationId xmlns:p14="http://schemas.microsoft.com/office/powerpoint/2010/main" val="414215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spend by </a:t>
            </a:r>
            <a:r>
              <a:rPr lang="en-US" dirty="0" err="1" smtClean="0"/>
              <a:t>r&amp;d</a:t>
            </a:r>
            <a:r>
              <a:rPr lang="en-US" dirty="0" smtClean="0"/>
              <a:t> colored by </a:t>
            </a:r>
            <a:r>
              <a:rPr lang="en-US" dirty="0" err="1" smtClean="0"/>
              <a:t>R&amp;d</a:t>
            </a:r>
            <a:r>
              <a:rPr lang="en-US" dirty="0" smtClean="0"/>
              <a:t> spend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09" y="2286000"/>
            <a:ext cx="7889816" cy="4166558"/>
          </a:xfrm>
        </p:spPr>
      </p:pic>
    </p:spTree>
    <p:extLst>
      <p:ext uri="{BB962C8B-B14F-4D97-AF65-F5344CB8AC3E}">
        <p14:creationId xmlns:p14="http://schemas.microsoft.com/office/powerpoint/2010/main" val="275313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by </a:t>
            </a:r>
            <a:r>
              <a:rPr lang="en-US" dirty="0" err="1" smtClean="0"/>
              <a:t>r&amp;d</a:t>
            </a:r>
            <a:r>
              <a:rPr lang="en-US" dirty="0" smtClean="0"/>
              <a:t> spend colored by </a:t>
            </a:r>
            <a:r>
              <a:rPr lang="en-US" dirty="0" err="1" smtClean="0"/>
              <a:t>r&amp;d</a:t>
            </a:r>
            <a:r>
              <a:rPr lang="en-US" dirty="0" smtClean="0"/>
              <a:t> spend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97" y="2286000"/>
            <a:ext cx="7958828" cy="4218317"/>
          </a:xfrm>
        </p:spPr>
      </p:pic>
    </p:spTree>
    <p:extLst>
      <p:ext uri="{BB962C8B-B14F-4D97-AF65-F5344CB8AC3E}">
        <p14:creationId xmlns:p14="http://schemas.microsoft.com/office/powerpoint/2010/main" val="257390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R&amp;d</a:t>
            </a:r>
            <a:r>
              <a:rPr lang="en-US" dirty="0" smtClean="0"/>
              <a:t> spend, profit, </a:t>
            </a:r>
            <a:r>
              <a:rPr lang="en-US" dirty="0" err="1" smtClean="0"/>
              <a:t>r&amp;d</a:t>
            </a:r>
            <a:r>
              <a:rPr lang="en-US" dirty="0" smtClean="0"/>
              <a:t> spend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75" y="2294626"/>
            <a:ext cx="7915696" cy="4022725"/>
          </a:xfrm>
        </p:spPr>
      </p:pic>
    </p:spTree>
    <p:extLst>
      <p:ext uri="{BB962C8B-B14F-4D97-AF65-F5344CB8AC3E}">
        <p14:creationId xmlns:p14="http://schemas.microsoft.com/office/powerpoint/2010/main" val="39926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42" y="2286000"/>
            <a:ext cx="8039817" cy="4022725"/>
          </a:xfrm>
        </p:spPr>
      </p:pic>
    </p:spTree>
    <p:extLst>
      <p:ext uri="{BB962C8B-B14F-4D97-AF65-F5344CB8AC3E}">
        <p14:creationId xmlns:p14="http://schemas.microsoft.com/office/powerpoint/2010/main" val="3940737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</TotalTime>
  <Words>132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Tw Cen MT</vt:lpstr>
      <vt:lpstr>Tw Cen MT Condensed</vt:lpstr>
      <vt:lpstr>Wingdings</vt:lpstr>
      <vt:lpstr>Wingdings 3</vt:lpstr>
      <vt:lpstr>Integral</vt:lpstr>
      <vt:lpstr>IBM Assignment-1 VISUALIZING THE DATA-SET </vt:lpstr>
      <vt:lpstr>Ibm Cognos Analytics with Watson</vt:lpstr>
      <vt:lpstr>R&amp;D Spend by state</vt:lpstr>
      <vt:lpstr>R&amp;d spend colored by state sized by marketing spend</vt:lpstr>
      <vt:lpstr>State by r&amp;d spend colored by marketing spend</vt:lpstr>
      <vt:lpstr>Marketing spend by r&amp;d colored by R&amp;d spend</vt:lpstr>
      <vt:lpstr>Profit by r&amp;d spend colored by r&amp;d spend</vt:lpstr>
      <vt:lpstr>R&amp;d spend, profit, r&amp;d spend</vt:lpstr>
      <vt:lpstr>summary</vt:lpstr>
      <vt:lpstr>LINK TO OPEN MY DATA VISUALIZATION IN THE COGNOS ANALYTICS.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Assignment-1 VISUALIZING THE DATA SET</dc:title>
  <dc:creator>Gowtham</dc:creator>
  <cp:lastModifiedBy>Gowtham</cp:lastModifiedBy>
  <cp:revision>6</cp:revision>
  <dcterms:created xsi:type="dcterms:W3CDTF">2022-09-16T08:44:52Z</dcterms:created>
  <dcterms:modified xsi:type="dcterms:W3CDTF">2022-09-16T09:53:42Z</dcterms:modified>
</cp:coreProperties>
</file>