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9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0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6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8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9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1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4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89DD-64FF-43FD-9EB2-D1C931767A3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A11C8-50BA-4F7B-A849-897138560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34B06-D717-40F8-801C-1801D498C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85800" y="1656136"/>
            <a:ext cx="1094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+ 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Marketing Spend by R&amp;D Spend colored by State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540944"/>
            <a:ext cx="749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+ </a:t>
            </a:r>
            <a:r>
              <a:rPr lang="en-US" sz="2400" b="1" i="0" dirty="0">
                <a:solidFill>
                  <a:srgbClr val="343334"/>
                </a:solidFill>
                <a:effectLst/>
                <a:latin typeface="IBM Plex Sans" panose="020B0503050203000203" pitchFamily="34" charset="0"/>
              </a:rPr>
              <a:t>Marketing Spend by R&amp;D Spend colored by State</a:t>
            </a:r>
            <a:endParaRPr lang="en-IN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40398"/>
            <a:ext cx="1141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+ </a:t>
            </a:r>
            <a:r>
              <a:rPr lang="en-US" sz="2400" b="1" i="0" dirty="0">
                <a:solidFill>
                  <a:srgbClr val="343334"/>
                </a:solidFill>
                <a:effectLst/>
                <a:latin typeface="IBM Plex Sans" panose="020B0503050203000203" pitchFamily="34" charset="0"/>
              </a:rPr>
              <a:t>Profit</a:t>
            </a:r>
            <a:endParaRPr lang="en-IN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186685"/>
            <a:ext cx="1109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+ </a:t>
            </a:r>
            <a:r>
              <a:rPr lang="en-US" sz="2400" b="1" i="0" dirty="0">
                <a:solidFill>
                  <a:srgbClr val="343334"/>
                </a:solidFill>
                <a:effectLst/>
                <a:latin typeface="IBM Plex Sans" panose="020B0503050203000203" pitchFamily="34" charset="0"/>
              </a:rPr>
              <a:t>Administration by R&amp;D Spend colored by State</a:t>
            </a:r>
            <a:endParaRPr lang="en-IN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099199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+ </a:t>
            </a:r>
            <a:r>
              <a:rPr lang="en-US" sz="2400" b="1" i="0" dirty="0">
                <a:solidFill>
                  <a:srgbClr val="343334"/>
                </a:solidFill>
                <a:effectLst/>
                <a:latin typeface="IBM Plex Sans" panose="020B0503050203000203" pitchFamily="34" charset="0"/>
              </a:rPr>
              <a:t>R&amp;D Spend by State</a:t>
            </a:r>
            <a:endParaRPr lang="en-IN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3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193675"/>
            <a:ext cx="121158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Marketing Spend by R&amp;D Spend colored by State</a:t>
            </a:r>
            <a:br>
              <a:rPr lang="en-IN" sz="2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D1E6A-C96A-42CF-ACA6-990F080D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2" y="996101"/>
            <a:ext cx="10960856" cy="54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479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i="0" dirty="0">
                <a:solidFill>
                  <a:srgbClr val="343334"/>
                </a:solidFill>
                <a:effectLst/>
                <a:latin typeface="IBM Plex Sans" panose="020B0503050203000203" pitchFamily="34" charset="0"/>
              </a:rPr>
              <a:t>Marketing Spend by R&amp;D Spend colored by State</a:t>
            </a:r>
            <a:br>
              <a:rPr lang="en-IN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028BA-0A56-4EB6-8808-8D4519E3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6" y="911509"/>
            <a:ext cx="11163788" cy="56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342901"/>
            <a:ext cx="11473082" cy="78251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b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i="0" dirty="0">
                <a:solidFill>
                  <a:srgbClr val="343334"/>
                </a:solidFill>
                <a:effectLst/>
                <a:latin typeface="IBM Plex Sans" panose="020B0503050203000203" pitchFamily="34" charset="0"/>
              </a:rPr>
              <a:t>Profit</a:t>
            </a:r>
            <a:br>
              <a:rPr lang="en-IN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88FF2-CF0F-49DC-A7C0-42A497C2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3" y="1391192"/>
            <a:ext cx="10822774" cy="51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227965"/>
            <a:ext cx="11750040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r>
              <a:rPr lang="en-US" sz="3200" b="1" i="0" dirty="0">
                <a:solidFill>
                  <a:srgbClr val="343334"/>
                </a:solidFill>
                <a:effectLst/>
                <a:latin typeface="IBM Plex Sans" panose="020B0503050203000203" pitchFamily="34" charset="0"/>
              </a:rPr>
              <a:t>Administration by R&amp;D Spend colored by State</a:t>
            </a:r>
            <a:br>
              <a:rPr lang="en-IN" sz="32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0BAE9-F40B-4B5E-A16E-922F5DCC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3" y="1197863"/>
            <a:ext cx="11050953" cy="52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90805"/>
            <a:ext cx="1148715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343334"/>
                </a:solidFill>
                <a:latin typeface="IBM Plex Sans" panose="020B0503050203000203" pitchFamily="34" charset="0"/>
              </a:rPr>
              <a:t>    </a:t>
            </a:r>
            <a:r>
              <a:rPr lang="en-US" sz="3600" b="1" i="0" dirty="0">
                <a:solidFill>
                  <a:srgbClr val="343334"/>
                </a:solidFill>
                <a:effectLst/>
                <a:latin typeface="IBM Plex Sans" panose="020B0503050203000203" pitchFamily="34" charset="0"/>
              </a:rPr>
              <a:t>R&amp;D Spend by State</a:t>
            </a:r>
            <a:br>
              <a:rPr lang="en-IN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CAD4-0694-4004-9A63-EF9567B6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91" y="984739"/>
            <a:ext cx="10571817" cy="52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IBM Plex Sans</vt:lpstr>
      <vt:lpstr>Poppins</vt:lpstr>
      <vt:lpstr>Office Theme</vt:lpstr>
      <vt:lpstr>PowerPoint Presentation</vt:lpstr>
      <vt:lpstr>PowerPoint Presentation</vt:lpstr>
      <vt:lpstr> Marketing Spend by R&amp;D Spend colored by State </vt:lpstr>
      <vt:lpstr> Marketing Spend by R&amp;D Spend colored by State </vt:lpstr>
      <vt:lpstr>    Profit </vt:lpstr>
      <vt:lpstr>  Administration by R&amp;D Spend colored by State </vt:lpstr>
      <vt:lpstr>    R&amp;D Spend by State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SHRI-PC</dc:creator>
  <cp:lastModifiedBy>KIRAN KUMAR</cp:lastModifiedBy>
  <cp:revision>7</cp:revision>
  <dcterms:created xsi:type="dcterms:W3CDTF">2022-09-16T16:13:48Z</dcterms:created>
  <dcterms:modified xsi:type="dcterms:W3CDTF">2022-09-16T17:10:24Z</dcterms:modified>
</cp:coreProperties>
</file>