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1012272-E724-47A9-8B87-CBF7AC69814D}" type="datetimeFigureOut">
              <a:rPr lang="en-IN" smtClean="0"/>
              <a:t>24-11-2022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439E1BA2-BCEA-476A-ABD1-7B2DE7CDF9ED}"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1313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012272-E724-47A9-8B87-CBF7AC69814D}" type="datetimeFigureOut">
              <a:rPr lang="en-IN" smtClean="0"/>
              <a:t>24-11-2022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9E1BA2-BCEA-476A-ABD1-7B2DE7CDF9ED}" type="slidenum">
              <a:rPr lang="en-IN" smtClean="0"/>
              <a:t>‹#›</a:t>
            </a:fld>
            <a:endParaRPr lang="en-IN"/>
          </a:p>
        </p:txBody>
      </p:sp>
    </p:spTree>
    <p:extLst>
      <p:ext uri="{BB962C8B-B14F-4D97-AF65-F5344CB8AC3E}">
        <p14:creationId xmlns:p14="http://schemas.microsoft.com/office/powerpoint/2010/main" val="4058530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012272-E724-47A9-8B87-CBF7AC69814D}"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E1BA2-BCEA-476A-ABD1-7B2DE7CDF9ED}"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8022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012272-E724-47A9-8B87-CBF7AC69814D}"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E1BA2-BCEA-476A-ABD1-7B2DE7CDF9ED}"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203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012272-E724-47A9-8B87-CBF7AC69814D}"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E1BA2-BCEA-476A-ABD1-7B2DE7CDF9ED}" type="slidenum">
              <a:rPr lang="en-IN" smtClean="0"/>
              <a:t>‹#›</a:t>
            </a:fld>
            <a:endParaRPr lang="en-IN"/>
          </a:p>
        </p:txBody>
      </p:sp>
    </p:spTree>
    <p:extLst>
      <p:ext uri="{BB962C8B-B14F-4D97-AF65-F5344CB8AC3E}">
        <p14:creationId xmlns:p14="http://schemas.microsoft.com/office/powerpoint/2010/main" val="3534669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012272-E724-47A9-8B87-CBF7AC69814D}"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E1BA2-BCEA-476A-ABD1-7B2DE7CDF9ED}"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57236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012272-E724-47A9-8B87-CBF7AC69814D}"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E1BA2-BCEA-476A-ABD1-7B2DE7CDF9ED}"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9511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012272-E724-47A9-8B87-CBF7AC69814D}"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E1BA2-BCEA-476A-ABD1-7B2DE7CDF9ED}"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0180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012272-E724-47A9-8B87-CBF7AC69814D}"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E1BA2-BCEA-476A-ABD1-7B2DE7CDF9ED}"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6151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012272-E724-47A9-8B87-CBF7AC69814D}"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E1BA2-BCEA-476A-ABD1-7B2DE7CDF9ED}" type="slidenum">
              <a:rPr lang="en-IN" smtClean="0"/>
              <a:t>‹#›</a:t>
            </a:fld>
            <a:endParaRPr lang="en-IN"/>
          </a:p>
        </p:txBody>
      </p:sp>
    </p:spTree>
    <p:extLst>
      <p:ext uri="{BB962C8B-B14F-4D97-AF65-F5344CB8AC3E}">
        <p14:creationId xmlns:p14="http://schemas.microsoft.com/office/powerpoint/2010/main" val="3361052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012272-E724-47A9-8B87-CBF7AC69814D}"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E1BA2-BCEA-476A-ABD1-7B2DE7CDF9ED}"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0008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012272-E724-47A9-8B87-CBF7AC69814D}" type="datetimeFigureOut">
              <a:rPr lang="en-IN" smtClean="0"/>
              <a:t>24-11-2022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9E1BA2-BCEA-476A-ABD1-7B2DE7CDF9ED}" type="slidenum">
              <a:rPr lang="en-IN" smtClean="0"/>
              <a:t>‹#›</a:t>
            </a:fld>
            <a:endParaRPr lang="en-IN"/>
          </a:p>
        </p:txBody>
      </p:sp>
    </p:spTree>
    <p:extLst>
      <p:ext uri="{BB962C8B-B14F-4D97-AF65-F5344CB8AC3E}">
        <p14:creationId xmlns:p14="http://schemas.microsoft.com/office/powerpoint/2010/main" val="428208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012272-E724-47A9-8B87-CBF7AC69814D}" type="datetimeFigureOut">
              <a:rPr lang="en-IN" smtClean="0"/>
              <a:t>24-11-2022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9E1BA2-BCEA-476A-ABD1-7B2DE7CDF9ED}"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7700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012272-E724-47A9-8B87-CBF7AC69814D}" type="datetimeFigureOut">
              <a:rPr lang="en-IN" smtClean="0"/>
              <a:t>24-11-2022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9E1BA2-BCEA-476A-ABD1-7B2DE7CDF9ED}"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9254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012272-E724-47A9-8B87-CBF7AC69814D}" type="datetimeFigureOut">
              <a:rPr lang="en-IN" smtClean="0"/>
              <a:t>24-11-2022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9E1BA2-BCEA-476A-ABD1-7B2DE7CDF9ED}" type="slidenum">
              <a:rPr lang="en-IN" smtClean="0"/>
              <a:t>‹#›</a:t>
            </a:fld>
            <a:endParaRPr lang="en-IN"/>
          </a:p>
        </p:txBody>
      </p:sp>
    </p:spTree>
    <p:extLst>
      <p:ext uri="{BB962C8B-B14F-4D97-AF65-F5344CB8AC3E}">
        <p14:creationId xmlns:p14="http://schemas.microsoft.com/office/powerpoint/2010/main" val="239046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012272-E724-47A9-8B87-CBF7AC69814D}" type="datetimeFigureOut">
              <a:rPr lang="en-IN" smtClean="0"/>
              <a:t>24-11-2022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9E1BA2-BCEA-476A-ABD1-7B2DE7CDF9ED}"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187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012272-E724-47A9-8B87-CBF7AC69814D}" type="datetimeFigureOut">
              <a:rPr lang="en-IN" smtClean="0"/>
              <a:t>24-11-2022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9E1BA2-BCEA-476A-ABD1-7B2DE7CDF9ED}" type="slidenum">
              <a:rPr lang="en-IN" smtClean="0"/>
              <a:t>‹#›</a:t>
            </a:fld>
            <a:endParaRPr lang="en-IN"/>
          </a:p>
        </p:txBody>
      </p:sp>
    </p:spTree>
    <p:extLst>
      <p:ext uri="{BB962C8B-B14F-4D97-AF65-F5344CB8AC3E}">
        <p14:creationId xmlns:p14="http://schemas.microsoft.com/office/powerpoint/2010/main" val="2736780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1012272-E724-47A9-8B87-CBF7AC69814D}" type="datetimeFigureOut">
              <a:rPr lang="en-IN" smtClean="0"/>
              <a:t>24-11-2022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39E1BA2-BCEA-476A-ABD1-7B2DE7CDF9ED}" type="slidenum">
              <a:rPr lang="en-IN" smtClean="0"/>
              <a:t>‹#›</a:t>
            </a:fld>
            <a:endParaRPr lang="en-IN"/>
          </a:p>
        </p:txBody>
      </p:sp>
    </p:spTree>
    <p:extLst>
      <p:ext uri="{BB962C8B-B14F-4D97-AF65-F5344CB8AC3E}">
        <p14:creationId xmlns:p14="http://schemas.microsoft.com/office/powerpoint/2010/main" val="411276371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40C6F-7F0E-8A1B-71F2-67465685667C}"/>
              </a:ext>
            </a:extLst>
          </p:cNvPr>
          <p:cNvSpPr>
            <a:spLocks noGrp="1"/>
          </p:cNvSpPr>
          <p:nvPr>
            <p:ph type="ctrTitle"/>
          </p:nvPr>
        </p:nvSpPr>
        <p:spPr/>
        <p:txBody>
          <a:bodyPr/>
          <a:lstStyle/>
          <a:p>
            <a:r>
              <a:rPr lang="en-IN" sz="2800" dirty="0"/>
              <a:t>NUTRITION ASSISTANT APPLICATION </a:t>
            </a:r>
          </a:p>
        </p:txBody>
      </p:sp>
      <p:sp>
        <p:nvSpPr>
          <p:cNvPr id="3" name="Subtitle 2">
            <a:extLst>
              <a:ext uri="{FF2B5EF4-FFF2-40B4-BE49-F238E27FC236}">
                <a16:creationId xmlns:a16="http://schemas.microsoft.com/office/drawing/2014/main" id="{C9EEC1CC-6585-553F-314B-D6D113DB8BFB}"/>
              </a:ext>
            </a:extLst>
          </p:cNvPr>
          <p:cNvSpPr>
            <a:spLocks noGrp="1"/>
          </p:cNvSpPr>
          <p:nvPr>
            <p:ph type="subTitle" idx="1"/>
          </p:nvPr>
        </p:nvSpPr>
        <p:spPr/>
        <p:txBody>
          <a:bodyPr/>
          <a:lstStyle/>
          <a:p>
            <a:r>
              <a:rPr lang="en-IN" dirty="0"/>
              <a:t>CLOUD APP DEVELOPMENT</a:t>
            </a:r>
          </a:p>
        </p:txBody>
      </p:sp>
    </p:spTree>
    <p:extLst>
      <p:ext uri="{BB962C8B-B14F-4D97-AF65-F5344CB8AC3E}">
        <p14:creationId xmlns:p14="http://schemas.microsoft.com/office/powerpoint/2010/main" val="398238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3CB08-A4B1-BB91-F873-19DF27EDDE44}"/>
              </a:ext>
            </a:extLst>
          </p:cNvPr>
          <p:cNvSpPr>
            <a:spLocks noGrp="1"/>
          </p:cNvSpPr>
          <p:nvPr>
            <p:ph type="title"/>
          </p:nvPr>
        </p:nvSpPr>
        <p:spPr/>
        <p:txBody>
          <a:bodyPr/>
          <a:lstStyle/>
          <a:p>
            <a:r>
              <a:rPr lang="en-IN" dirty="0"/>
              <a:t>TEAM MEMBERS</a:t>
            </a:r>
          </a:p>
        </p:txBody>
      </p:sp>
      <p:sp>
        <p:nvSpPr>
          <p:cNvPr id="3" name="Content Placeholder 2">
            <a:extLst>
              <a:ext uri="{FF2B5EF4-FFF2-40B4-BE49-F238E27FC236}">
                <a16:creationId xmlns:a16="http://schemas.microsoft.com/office/drawing/2014/main" id="{0BF81817-3421-CAF0-7D62-4D32DD49D4CF}"/>
              </a:ext>
            </a:extLst>
          </p:cNvPr>
          <p:cNvSpPr>
            <a:spLocks noGrp="1"/>
          </p:cNvSpPr>
          <p:nvPr>
            <p:ph idx="1"/>
          </p:nvPr>
        </p:nvSpPr>
        <p:spPr/>
        <p:txBody>
          <a:bodyPr/>
          <a:lstStyle/>
          <a:p>
            <a:pPr marL="0" indent="0">
              <a:buNone/>
            </a:pPr>
            <a:r>
              <a:rPr lang="en-IN" sz="1800" b="1" dirty="0">
                <a:solidFill>
                  <a:srgbClr val="C00000"/>
                </a:solidFill>
                <a:effectLst/>
                <a:latin typeface="Verdana" panose="020B0604030504040204" pitchFamily="34" charset="0"/>
                <a:ea typeface="Times New Roman" panose="02020603050405020304" pitchFamily="18" charset="0"/>
                <a:cs typeface="Times New Roman" panose="02020603050405020304" pitchFamily="18" charset="0"/>
              </a:rPr>
              <a:t>Team ID :</a:t>
            </a:r>
            <a:r>
              <a:rPr lang="en-IN" sz="1800" dirty="0">
                <a:solidFill>
                  <a:srgbClr val="C00000"/>
                </a:solidFill>
                <a:effectLst/>
                <a:latin typeface="Verdana" panose="020B0604030504040204" pitchFamily="34" charset="0"/>
                <a:ea typeface="Times New Roman" panose="02020603050405020304" pitchFamily="18" charset="0"/>
                <a:cs typeface="Times New Roman" panose="02020603050405020304" pitchFamily="18" charset="0"/>
              </a:rPr>
              <a:t> PNT2022TMID41514</a:t>
            </a:r>
            <a:r>
              <a:rPr lang="en-IN" dirty="0">
                <a:solidFill>
                  <a:srgbClr val="C00000"/>
                </a:solidFill>
              </a:rPr>
              <a:t> </a:t>
            </a:r>
          </a:p>
          <a:p>
            <a:pPr marL="0" indent="0">
              <a:buNone/>
            </a:pPr>
            <a:r>
              <a:rPr lang="en-IN" dirty="0">
                <a:solidFill>
                  <a:srgbClr val="00B0F0"/>
                </a:solidFill>
              </a:rPr>
              <a:t>K.MEERA 621119104011</a:t>
            </a:r>
          </a:p>
          <a:p>
            <a:pPr marL="0" indent="0">
              <a:buNone/>
            </a:pPr>
            <a:r>
              <a:rPr lang="en-IN" dirty="0">
                <a:solidFill>
                  <a:srgbClr val="00B0F0"/>
                </a:solidFill>
              </a:rPr>
              <a:t>P.NIRMALA 6211191040012 </a:t>
            </a:r>
          </a:p>
          <a:p>
            <a:pPr marL="0" indent="0">
              <a:buNone/>
            </a:pPr>
            <a:r>
              <a:rPr lang="en-IN" dirty="0">
                <a:solidFill>
                  <a:srgbClr val="00B0F0"/>
                </a:solidFill>
              </a:rPr>
              <a:t>D.DEEPA 621119104005</a:t>
            </a:r>
          </a:p>
          <a:p>
            <a:pPr marL="0" indent="0">
              <a:buNone/>
            </a:pPr>
            <a:r>
              <a:rPr lang="en-IN" dirty="0">
                <a:solidFill>
                  <a:srgbClr val="00B0F0"/>
                </a:solidFill>
              </a:rPr>
              <a:t>M.PRIYADHARSHINI 621119104013</a:t>
            </a:r>
          </a:p>
          <a:p>
            <a:pPr marL="0" indent="0">
              <a:buNone/>
            </a:pPr>
            <a:r>
              <a:rPr lang="en-IN" dirty="0">
                <a:solidFill>
                  <a:srgbClr val="00B0F0"/>
                </a:solidFill>
              </a:rPr>
              <a:t>                    </a:t>
            </a:r>
            <a:r>
              <a:rPr lang="en-IN" dirty="0">
                <a:solidFill>
                  <a:srgbClr val="FF0000"/>
                </a:solidFill>
              </a:rPr>
              <a:t>IDHAYA ENGINEERING COLLEGE FOR WOMEN</a:t>
            </a:r>
          </a:p>
        </p:txBody>
      </p:sp>
    </p:spTree>
    <p:extLst>
      <p:ext uri="{BB962C8B-B14F-4D97-AF65-F5344CB8AC3E}">
        <p14:creationId xmlns:p14="http://schemas.microsoft.com/office/powerpoint/2010/main" val="3248229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B2AC6-A6D6-6025-EBA9-041886B44F13}"/>
              </a:ext>
            </a:extLst>
          </p:cNvPr>
          <p:cNvSpPr>
            <a:spLocks noGrp="1"/>
          </p:cNvSpPr>
          <p:nvPr>
            <p:ph type="title"/>
          </p:nvPr>
        </p:nvSpPr>
        <p:spPr/>
        <p:txBody>
          <a:bodyPr>
            <a:normAutofit/>
          </a:bodyPr>
          <a:lstStyle/>
          <a:p>
            <a:r>
              <a:rPr lang="en-IN" sz="4800" dirty="0"/>
              <a:t>OBJECTIVE</a:t>
            </a:r>
          </a:p>
        </p:txBody>
      </p:sp>
      <p:sp>
        <p:nvSpPr>
          <p:cNvPr id="3" name="Content Placeholder 2">
            <a:extLst>
              <a:ext uri="{FF2B5EF4-FFF2-40B4-BE49-F238E27FC236}">
                <a16:creationId xmlns:a16="http://schemas.microsoft.com/office/drawing/2014/main" id="{5878186C-DF1B-FAE1-6012-0BC97402CA0C}"/>
              </a:ext>
            </a:extLst>
          </p:cNvPr>
          <p:cNvSpPr>
            <a:spLocks noGrp="1"/>
          </p:cNvSpPr>
          <p:nvPr>
            <p:ph idx="1"/>
          </p:nvPr>
        </p:nvSpPr>
        <p:spPr/>
        <p:txBody>
          <a:bodyPr>
            <a:normAutofit/>
          </a:bodyPr>
          <a:lstStyle/>
          <a:p>
            <a:r>
              <a:rPr lang="en-US" sz="2000" dirty="0"/>
              <a:t>Due to the ignorance of healthy food habits, obesity rates are increasing high speed, and this is reflective of the risks to people’s health. People need to control their daily calorie take by eating healthy foods, which is the most basic method to avoid obesity. However, although food packaging comes with nutrition (and calorie) labels, it’s still not very convenient for people to refer to App-based nutrient dashboard systems which can analyze real-time images of a meal and analyze it for nutritional content which can be very handy and improves the dietary habits, and therefore, helps in maintaining a healthy lifestyle</a:t>
            </a:r>
            <a:endParaRPr lang="en-IN" sz="2000" dirty="0"/>
          </a:p>
        </p:txBody>
      </p:sp>
    </p:spTree>
    <p:extLst>
      <p:ext uri="{BB962C8B-B14F-4D97-AF65-F5344CB8AC3E}">
        <p14:creationId xmlns:p14="http://schemas.microsoft.com/office/powerpoint/2010/main" val="2812538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D08CD-A98F-CE6A-F3F6-8DC0DDDF3404}"/>
              </a:ext>
            </a:extLst>
          </p:cNvPr>
          <p:cNvSpPr>
            <a:spLocks noGrp="1"/>
          </p:cNvSpPr>
          <p:nvPr>
            <p:ph type="title"/>
          </p:nvPr>
        </p:nvSpPr>
        <p:spPr/>
        <p:txBody>
          <a:bodyPr/>
          <a:lstStyle/>
          <a:p>
            <a:r>
              <a:rPr lang="en-IN" dirty="0"/>
              <a:t>AIM OF THIS PROJECT</a:t>
            </a:r>
          </a:p>
        </p:txBody>
      </p:sp>
      <p:sp>
        <p:nvSpPr>
          <p:cNvPr id="3" name="Content Placeholder 2">
            <a:extLst>
              <a:ext uri="{FF2B5EF4-FFF2-40B4-BE49-F238E27FC236}">
                <a16:creationId xmlns:a16="http://schemas.microsoft.com/office/drawing/2014/main" id="{57257A4C-9EC7-DA91-7A3A-79F9AFE01FEA}"/>
              </a:ext>
            </a:extLst>
          </p:cNvPr>
          <p:cNvSpPr>
            <a:spLocks noGrp="1"/>
          </p:cNvSpPr>
          <p:nvPr>
            <p:ph idx="1"/>
          </p:nvPr>
        </p:nvSpPr>
        <p:spPr/>
        <p:txBody>
          <a:bodyPr/>
          <a:lstStyle/>
          <a:p>
            <a:r>
              <a:rPr lang="en-US" dirty="0"/>
              <a:t>This project aims is to build a web App that automatically estimates food attributes such as ingredients and nutritional value by classifying the input image of food. Our method employs clarification .And it is a user friendly.</a:t>
            </a:r>
            <a:endParaRPr lang="en-IN" dirty="0"/>
          </a:p>
        </p:txBody>
      </p:sp>
    </p:spTree>
    <p:extLst>
      <p:ext uri="{BB962C8B-B14F-4D97-AF65-F5344CB8AC3E}">
        <p14:creationId xmlns:p14="http://schemas.microsoft.com/office/powerpoint/2010/main" val="2331283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554BC-480C-42CB-35CA-D642A819E0EA}"/>
              </a:ext>
            </a:extLst>
          </p:cNvPr>
          <p:cNvSpPr>
            <a:spLocks noGrp="1"/>
          </p:cNvSpPr>
          <p:nvPr>
            <p:ph type="title"/>
          </p:nvPr>
        </p:nvSpPr>
        <p:spPr/>
        <p:txBody>
          <a:bodyPr/>
          <a:lstStyle/>
          <a:p>
            <a:r>
              <a:rPr lang="en-IN" dirty="0"/>
              <a:t>WORK FLOW</a:t>
            </a:r>
          </a:p>
        </p:txBody>
      </p:sp>
      <p:sp>
        <p:nvSpPr>
          <p:cNvPr id="3" name="Content Placeholder 2">
            <a:extLst>
              <a:ext uri="{FF2B5EF4-FFF2-40B4-BE49-F238E27FC236}">
                <a16:creationId xmlns:a16="http://schemas.microsoft.com/office/drawing/2014/main" id="{E165FC59-38D8-97C6-5BBF-1991B12E101F}"/>
              </a:ext>
            </a:extLst>
          </p:cNvPr>
          <p:cNvSpPr>
            <a:spLocks noGrp="1"/>
          </p:cNvSpPr>
          <p:nvPr>
            <p:ph idx="1"/>
          </p:nvPr>
        </p:nvSpPr>
        <p:spPr/>
        <p:txBody>
          <a:bodyPr/>
          <a:lstStyle/>
          <a:p>
            <a:r>
              <a:rPr lang="en-US" dirty="0"/>
              <a:t>User interacts with the Web App to Load an image. </a:t>
            </a:r>
          </a:p>
          <a:p>
            <a:r>
              <a:rPr lang="en-US" dirty="0"/>
              <a:t> The image is passed to the server application, which uses </a:t>
            </a:r>
            <a:r>
              <a:rPr lang="en-US" dirty="0" err="1"/>
              <a:t>Clarifai's</a:t>
            </a:r>
            <a:r>
              <a:rPr lang="en-US" dirty="0"/>
              <a:t> AI-Driven Food Detection Model Service to analyze the images and Nutrition API to provide nutritional information about the analyzed Image.</a:t>
            </a:r>
          </a:p>
          <a:p>
            <a:r>
              <a:rPr lang="en-US" dirty="0"/>
              <a:t>Nutritional information of the analyzed image is returned to the app for display. </a:t>
            </a:r>
            <a:endParaRPr lang="en-IN" dirty="0"/>
          </a:p>
        </p:txBody>
      </p:sp>
    </p:spTree>
    <p:extLst>
      <p:ext uri="{BB962C8B-B14F-4D97-AF65-F5344CB8AC3E}">
        <p14:creationId xmlns:p14="http://schemas.microsoft.com/office/powerpoint/2010/main" val="1389856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9803C-55EA-374B-2E09-FDFD2658801E}"/>
              </a:ext>
            </a:extLst>
          </p:cNvPr>
          <p:cNvSpPr>
            <a:spLocks noGrp="1"/>
          </p:cNvSpPr>
          <p:nvPr>
            <p:ph type="title"/>
          </p:nvPr>
        </p:nvSpPr>
        <p:spPr/>
        <p:txBody>
          <a:bodyPr/>
          <a:lstStyle/>
          <a:p>
            <a:r>
              <a:rPr lang="en-IN" dirty="0"/>
              <a:t>TECHNICAL ARCHITECTUR</a:t>
            </a:r>
          </a:p>
        </p:txBody>
      </p:sp>
      <p:pic>
        <p:nvPicPr>
          <p:cNvPr id="1026" name="Picture 2" descr="Visual search query image">
            <a:extLst>
              <a:ext uri="{FF2B5EF4-FFF2-40B4-BE49-F238E27FC236}">
                <a16:creationId xmlns:a16="http://schemas.microsoft.com/office/drawing/2014/main" id="{C38BA22B-976E-6DD3-8C30-840507F37CE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1822" y="2557463"/>
            <a:ext cx="7168356" cy="331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08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E6A8E-7EC1-4CAA-68CA-D0671CF19C0B}"/>
              </a:ext>
            </a:extLst>
          </p:cNvPr>
          <p:cNvSpPr>
            <a:spLocks noGrp="1"/>
          </p:cNvSpPr>
          <p:nvPr>
            <p:ph type="title"/>
          </p:nvPr>
        </p:nvSpPr>
        <p:spPr/>
        <p:txBody>
          <a:bodyPr/>
          <a:lstStyle/>
          <a:p>
            <a:r>
              <a:rPr lang="en-IN" dirty="0"/>
              <a:t>BENEFITS OF THIS APP:</a:t>
            </a:r>
          </a:p>
        </p:txBody>
      </p:sp>
      <p:sp>
        <p:nvSpPr>
          <p:cNvPr id="3" name="Content Placeholder 2">
            <a:extLst>
              <a:ext uri="{FF2B5EF4-FFF2-40B4-BE49-F238E27FC236}">
                <a16:creationId xmlns:a16="http://schemas.microsoft.com/office/drawing/2014/main" id="{A7725E57-96CB-E213-F268-5B5EBDC7DF4F}"/>
              </a:ext>
            </a:extLst>
          </p:cNvPr>
          <p:cNvSpPr>
            <a:spLocks noGrp="1"/>
          </p:cNvSpPr>
          <p:nvPr>
            <p:ph idx="1"/>
          </p:nvPr>
        </p:nvSpPr>
        <p:spPr/>
        <p:txBody>
          <a:bodyPr>
            <a:normAutofit fontScale="92500" lnSpcReduction="20000"/>
          </a:bodyPr>
          <a:lstStyle/>
          <a:p>
            <a:r>
              <a:rPr lang="en-US" dirty="0"/>
              <a:t>This app guide its users towards a healthy diet and assist them to achieve their health goals.</a:t>
            </a:r>
          </a:p>
          <a:p>
            <a:r>
              <a:rPr lang="en-US" dirty="0"/>
              <a:t> ● Preventive nutrition services for this population, which include early identification and treatment, can help alleviate malnutrition, growth retardation, frequent infections, dehydration, and other medical consequences </a:t>
            </a:r>
          </a:p>
          <a:p>
            <a:r>
              <a:rPr lang="en-US" dirty="0"/>
              <a:t>● This Apps can be an effective tool to evaluate and monitor eating behavior and diet-related health risk factors. </a:t>
            </a:r>
          </a:p>
          <a:p>
            <a:r>
              <a:rPr lang="en-US" dirty="0"/>
              <a:t>● It provides a healthy lifestyle and vary from specialized activity tracking, sleep analysis, nutrition management, mindfulness apps to general wellness monitoring solutions</a:t>
            </a:r>
            <a:endParaRPr lang="en-IN" dirty="0"/>
          </a:p>
        </p:txBody>
      </p:sp>
    </p:spTree>
    <p:extLst>
      <p:ext uri="{BB962C8B-B14F-4D97-AF65-F5344CB8AC3E}">
        <p14:creationId xmlns:p14="http://schemas.microsoft.com/office/powerpoint/2010/main" val="1681385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D9329-2E4B-68E4-A59B-89F070D5C03B}"/>
              </a:ext>
            </a:extLst>
          </p:cNvPr>
          <p:cNvSpPr>
            <a:spLocks noGrp="1"/>
          </p:cNvSpPr>
          <p:nvPr>
            <p:ph type="title"/>
          </p:nvPr>
        </p:nvSpPr>
        <p:spPr/>
        <p:txBody>
          <a:bodyPr>
            <a:normAutofit fontScale="90000"/>
          </a:bodyPr>
          <a:lstStyle/>
          <a:p>
            <a:r>
              <a:rPr lang="en-US" dirty="0"/>
              <a:t>TECHNOLOGIES USED TO MAKE THIS APP </a:t>
            </a:r>
            <a:endParaRPr lang="en-IN" dirty="0"/>
          </a:p>
        </p:txBody>
      </p:sp>
      <p:sp>
        <p:nvSpPr>
          <p:cNvPr id="3" name="Content Placeholder 2">
            <a:extLst>
              <a:ext uri="{FF2B5EF4-FFF2-40B4-BE49-F238E27FC236}">
                <a16:creationId xmlns:a16="http://schemas.microsoft.com/office/drawing/2014/main" id="{F957F444-D5DD-17D0-0BC2-B610550697D5}"/>
              </a:ext>
            </a:extLst>
          </p:cNvPr>
          <p:cNvSpPr>
            <a:spLocks noGrp="1"/>
          </p:cNvSpPr>
          <p:nvPr>
            <p:ph idx="1"/>
          </p:nvPr>
        </p:nvSpPr>
        <p:spPr/>
        <p:txBody>
          <a:bodyPr>
            <a:normAutofit lnSpcReduction="10000"/>
          </a:bodyPr>
          <a:lstStyle/>
          <a:p>
            <a:r>
              <a:rPr lang="en-IN" dirty="0"/>
              <a:t> HTML </a:t>
            </a:r>
          </a:p>
          <a:p>
            <a:r>
              <a:rPr lang="en-IN" dirty="0"/>
              <a:t> CSS </a:t>
            </a:r>
          </a:p>
          <a:p>
            <a:r>
              <a:rPr lang="en-IN" dirty="0"/>
              <a:t> JAVASCRIPT </a:t>
            </a:r>
          </a:p>
          <a:p>
            <a:r>
              <a:rPr lang="en-IN" dirty="0"/>
              <a:t> PYTHON</a:t>
            </a:r>
          </a:p>
          <a:p>
            <a:r>
              <a:rPr lang="en-IN" dirty="0"/>
              <a:t>  FLASK</a:t>
            </a:r>
          </a:p>
          <a:p>
            <a:r>
              <a:rPr lang="en-IN" dirty="0"/>
              <a:t>  DOCKER</a:t>
            </a:r>
          </a:p>
          <a:p>
            <a:r>
              <a:rPr lang="en-IN" dirty="0"/>
              <a:t>  IBM CLOUD </a:t>
            </a:r>
          </a:p>
        </p:txBody>
      </p:sp>
    </p:spTree>
    <p:extLst>
      <p:ext uri="{BB962C8B-B14F-4D97-AF65-F5344CB8AC3E}">
        <p14:creationId xmlns:p14="http://schemas.microsoft.com/office/powerpoint/2010/main" val="4102931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16087-755B-A697-A86F-C5446E43CE5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9659CC5A-BE2C-0F60-6AF8-A36D4F2D94A5}"/>
              </a:ext>
            </a:extLst>
          </p:cNvPr>
          <p:cNvSpPr>
            <a:spLocks noGrp="1"/>
          </p:cNvSpPr>
          <p:nvPr>
            <p:ph idx="1"/>
          </p:nvPr>
        </p:nvSpPr>
        <p:spPr/>
        <p:txBody>
          <a:bodyPr/>
          <a:lstStyle/>
          <a:p>
            <a:r>
              <a:rPr lang="en-US" dirty="0"/>
              <a:t>Diet- and nutrition-related web apps show promise as tools to successfully facilitate positive health behavior </a:t>
            </a:r>
            <a:r>
              <a:rPr lang="en-US" dirty="0" err="1"/>
              <a:t>change.Hence</a:t>
            </a:r>
            <a:r>
              <a:rPr lang="en-US" dirty="0"/>
              <a:t>, diet- and nutrition-related apps that focus on improving motivation, desire, self-efficacy, attitudes, knowledge, and goal setting may be particularly useful. As the number of diet- and nutrition-related apps continues to grow, developers should consider integrating appropriate theoretical constructs for health behavior change into the newly developed web apps</a:t>
            </a:r>
            <a:endParaRPr lang="en-IN" dirty="0"/>
          </a:p>
        </p:txBody>
      </p:sp>
    </p:spTree>
    <p:extLst>
      <p:ext uri="{BB962C8B-B14F-4D97-AF65-F5344CB8AC3E}">
        <p14:creationId xmlns:p14="http://schemas.microsoft.com/office/powerpoint/2010/main" val="185390620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
  <TotalTime>29</TotalTime>
  <Words>452</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Garamond</vt:lpstr>
      <vt:lpstr>Verdana</vt:lpstr>
      <vt:lpstr>Organic</vt:lpstr>
      <vt:lpstr>NUTRITION ASSISTANT APPLICATION </vt:lpstr>
      <vt:lpstr>TEAM MEMBERS</vt:lpstr>
      <vt:lpstr>OBJECTIVE</vt:lpstr>
      <vt:lpstr>AIM OF THIS PROJECT</vt:lpstr>
      <vt:lpstr>WORK FLOW</vt:lpstr>
      <vt:lpstr>TECHNICAL ARCHITECTUR</vt:lpstr>
      <vt:lpstr>BENEFITS OF THIS APP:</vt:lpstr>
      <vt:lpstr>TECHNOLOGIES USED TO MAKE THIS APP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 ASSISTANT APPLICATION </dc:title>
  <dc:creator>nithesh waran</dc:creator>
  <cp:lastModifiedBy>nithesh waran</cp:lastModifiedBy>
  <cp:revision>13</cp:revision>
  <dcterms:created xsi:type="dcterms:W3CDTF">2022-11-24T05:09:12Z</dcterms:created>
  <dcterms:modified xsi:type="dcterms:W3CDTF">2022-11-24T05:38:23Z</dcterms:modified>
</cp:coreProperties>
</file>