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Team No</a:t>
            </a:r>
          </a:p>
          <a:p>
            <a:r>
              <a:rPr lang="en-IN" dirty="0"/>
              <a:t>College Name</a:t>
            </a:r>
          </a:p>
          <a:p>
            <a:r>
              <a:rPr lang="en-IN" dirty="0"/>
              <a:t>Department</a:t>
            </a:r>
          </a:p>
          <a:p>
            <a:r>
              <a:rPr lang="en-IN" dirty="0"/>
              <a:t>Team Names</a:t>
            </a: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22408"/>
              </p:ext>
            </p:extLst>
          </p:nvPr>
        </p:nvGraphicFramePr>
        <p:xfrm>
          <a:off x="423513" y="596765"/>
          <a:ext cx="11405936" cy="6083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279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45527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88682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60062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99818"/>
              </p:ext>
            </p:extLst>
          </p:nvPr>
        </p:nvGraphicFramePr>
        <p:xfrm>
          <a:off x="789271" y="596766"/>
          <a:ext cx="1090542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5499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80148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205521"/>
              </p:ext>
            </p:extLst>
          </p:nvPr>
        </p:nvGraphicFramePr>
        <p:xfrm>
          <a:off x="789271" y="596766"/>
          <a:ext cx="10905425" cy="577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nithish kumar</cp:lastModifiedBy>
  <cp:revision>2</cp:revision>
  <dcterms:created xsi:type="dcterms:W3CDTF">2022-09-10T08:59:08Z</dcterms:created>
  <dcterms:modified xsi:type="dcterms:W3CDTF">2022-09-10T09:18:25Z</dcterms:modified>
</cp:coreProperties>
</file>