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0A27-4712-C4FA-D35B-DD877F91A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F722-7600-0780-26FC-71191E17C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41447-C462-7123-1112-20BF2C7C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F53E4-CE3F-75A9-C276-0D7DDBDE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2308A-793D-611A-B298-B77E4E83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5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B0D-C119-3316-67D5-A31B69C5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8C5D8-8906-E599-881B-688806DED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F827C-01F3-513F-E03F-D599D6F5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5ECAD-7DA0-1A7A-A386-15E949E3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0789-AC06-56B2-B19E-C706A3FE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12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505B7-AD15-C77E-3169-F53995B22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9C65F-DB15-DB66-CB45-2BABA0C30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5A0C7-4D88-4BA9-E306-0D578277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1F7B2-ABDC-FF13-EC86-C6B24611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C989A-F11A-E262-1AAE-BDC97904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57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D76A-A2AD-B8CB-02CA-643E12E9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78D5-FB18-141F-9426-253F6895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86292-A88C-0E49-5FF4-CA0491D0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02830-399E-7581-2166-1CD58CB4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EC48E-F9EB-E3D7-A3BE-81F1415E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16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81DD-48B6-360A-0518-81A17919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602B5-3170-B261-1C0A-4380A84E2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E7B92-E23D-1CF2-D974-77F446B9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2B9D8-A5E7-B4F4-957F-F6ABF014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5B3B-DCB4-2419-3C28-59C1684A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03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8811-C782-944A-7D51-F6C9D8C4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1761-9B84-C96F-8160-FA0C0C44B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8C458-E1F5-14EB-F16C-D58A40CC8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4A80A-E1CB-D0EC-C7A1-478DF48F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4B3C3-2ADC-29CC-1525-C14A5768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5D7E2-3742-E011-865C-98FE6100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28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62EA-D832-895D-6F12-A27716EC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EF0DC-4445-0944-3B8F-A9463840D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86143-1914-6169-9300-948CAC4D3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D303D-D20F-4FCF-A2F3-6D8B17208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C1750-479D-6E6E-9238-F05827B94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AC957-BD34-9C91-CBFA-A1693C03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021F5-CB28-64F2-B40B-AF1E196F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04FA2-BB43-741E-E306-BFC4CAD6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11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AC07-327F-E1FD-A553-CAC434DC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CD49D-8F76-5FAD-7019-75CD3868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CA110-57D3-E6AA-BDA8-E4D71D20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1A691-78C8-00AB-493F-B043C477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50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AD0FB-4C07-8122-C971-C85CC226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985DE-6174-CB37-484B-9BB76206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403CC-2EFB-9B21-4664-99438C98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37B1-7C8B-81B0-8108-D069B57B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5FA9-CCB3-6953-85CC-05AE0ECCA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028A3-9290-5152-BAB4-16E1ABBD8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0A35E-D38E-CE61-75F5-BC6BA290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4EFE4-0BFC-EC43-DA70-565017F5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44B7E-4644-0616-36CF-11ABB264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52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143D-DA03-59F3-CD6A-6797FB38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889EA-E2B9-6535-9305-D2B1FF580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1CE49-2EF5-99A2-5BC6-E67812032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240BD-CB6D-C349-ED1E-C3DF2DF7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BB929-3684-0707-08CC-DFD61BF6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E8D3B-18B6-06DA-A27F-AFA9F6B4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18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8B67C-68D3-FF14-5E9F-54D22419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34027-2B2F-64C1-5BC0-87F02A44D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B1F32-110C-9267-7F1E-05AB2DC36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6A943-52AC-416E-A586-E079D5AFF485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D0C6-AD26-0D6E-D441-11F9A0022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2DC5-220B-3527-FE4F-55F70007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40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10CE-69BB-DD9E-0BDE-F88300DB8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3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sz="11500" b="1" dirty="0"/>
              <a:t>Literature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25E4C-B748-FBE1-A3AA-99600AB90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107" y="2461841"/>
            <a:ext cx="9144000" cy="3806468"/>
          </a:xfrm>
        </p:spPr>
        <p:txBody>
          <a:bodyPr>
            <a:normAutofit/>
          </a:bodyPr>
          <a:lstStyle/>
          <a:p>
            <a:r>
              <a:rPr lang="en-IN" dirty="0"/>
              <a:t>Team ID:PNT2022TMID08105</a:t>
            </a:r>
          </a:p>
          <a:p>
            <a:r>
              <a:rPr lang="en-IN" dirty="0"/>
              <a:t>College Name: ADHIYAMAAN COLLEGE OF ENGINEERING</a:t>
            </a:r>
          </a:p>
          <a:p>
            <a:r>
              <a:rPr lang="en-IN" dirty="0"/>
              <a:t>Department: ELECTRONICS AND COMMUNICATION ENGINEERING</a:t>
            </a:r>
          </a:p>
          <a:p>
            <a:r>
              <a:rPr lang="en-IN" dirty="0"/>
              <a:t>Team Members: </a:t>
            </a:r>
          </a:p>
          <a:p>
            <a:r>
              <a:rPr lang="en-IN" dirty="0"/>
              <a:t>DINESH KUMAR S  </a:t>
            </a:r>
          </a:p>
          <a:p>
            <a:r>
              <a:rPr lang="en-IN" dirty="0"/>
              <a:t> DILIP KUMAR S</a:t>
            </a:r>
          </a:p>
          <a:p>
            <a:r>
              <a:rPr lang="en-IN" dirty="0"/>
              <a:t> DHASARATHA MAHARAJAN M</a:t>
            </a:r>
          </a:p>
          <a:p>
            <a:r>
              <a:rPr lang="en-IN" dirty="0"/>
              <a:t>GOWTHAM 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216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682307"/>
              </p:ext>
            </p:extLst>
          </p:nvPr>
        </p:nvGraphicFramePr>
        <p:xfrm>
          <a:off x="423513" y="596765"/>
          <a:ext cx="11405936" cy="60831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9279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2024077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1945527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2088682">
                  <a:extLst>
                    <a:ext uri="{9D8B030D-6E8A-4147-A177-3AD203B41FA5}">
                      <a16:colId xmlns:a16="http://schemas.microsoft.com/office/drawing/2014/main" val="3912210627"/>
                    </a:ext>
                  </a:extLst>
                </a:gridCol>
                <a:gridCol w="2052703">
                  <a:extLst>
                    <a:ext uri="{9D8B030D-6E8A-4147-A177-3AD203B41FA5}">
                      <a16:colId xmlns:a16="http://schemas.microsoft.com/office/drawing/2014/main" val="1363735208"/>
                    </a:ext>
                  </a:extLst>
                </a:gridCol>
                <a:gridCol w="2355668">
                  <a:extLst>
                    <a:ext uri="{9D8B030D-6E8A-4147-A177-3AD203B41FA5}">
                      <a16:colId xmlns:a16="http://schemas.microsoft.com/office/drawing/2014/main" val="2401886736"/>
                    </a:ext>
                  </a:extLst>
                </a:gridCol>
              </a:tblGrid>
              <a:tr h="1600627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224127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HOSPITAL HEALTH CARE ANALYSIS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Complete Data Analysis of Hospital Health Care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Express </a:t>
                      </a:r>
                      <a:r>
                        <a:rPr lang="en-IN" dirty="0" err="1"/>
                        <a:t>Js</a:t>
                      </a:r>
                      <a:r>
                        <a:rPr lang="en-IN" dirty="0"/>
                        <a:t>,</a:t>
                      </a:r>
                    </a:p>
                    <a:p>
                      <a:r>
                        <a:rPr lang="en-IN" dirty="0"/>
                        <a:t>      React </a:t>
                      </a:r>
                      <a:r>
                        <a:rPr lang="en-IN" dirty="0" err="1"/>
                        <a:t>Js</a:t>
                      </a:r>
                      <a:endParaRPr lang="en-IN" dirty="0"/>
                    </a:p>
                    <a:p>
                      <a:r>
                        <a:rPr lang="en-IN" dirty="0"/>
                        <a:t>      Node </a:t>
                      </a:r>
                      <a:r>
                        <a:rPr lang="en-IN" dirty="0" err="1"/>
                        <a:t>Js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MERN stack,</a:t>
                      </a:r>
                    </a:p>
                    <a:p>
                      <a:r>
                        <a:rPr lang="en-IN" dirty="0"/>
                        <a:t> 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It lets us to analysis health reports of various patients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  <a:tr h="224127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HEALTH CARE REGULATION AND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Regulation of number of </a:t>
                      </a:r>
                      <a:r>
                        <a:rPr lang="en-IN" dirty="0" err="1"/>
                        <a:t>paatients</a:t>
                      </a:r>
                      <a:r>
                        <a:rPr lang="en-IN" dirty="0"/>
                        <a:t> undergoing 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Automation,</a:t>
                      </a:r>
                    </a:p>
                    <a:p>
                      <a:r>
                        <a:rPr lang="en-IN" dirty="0"/>
                        <a:t>    RFID(Radio </a:t>
                      </a:r>
                    </a:p>
                    <a:p>
                      <a:r>
                        <a:rPr lang="en-IN" dirty="0"/>
                        <a:t>    Frequency </a:t>
                      </a:r>
                    </a:p>
                    <a:p>
                      <a:r>
                        <a:rPr lang="en-IN" dirty="0"/>
                        <a:t>    Identification),</a:t>
                      </a:r>
                    </a:p>
                    <a:p>
                      <a:r>
                        <a:rPr lang="en-IN" dirty="0"/>
                        <a:t>   Alarm Generation.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Cloud computing,</a:t>
                      </a:r>
                    </a:p>
                    <a:p>
                      <a:r>
                        <a:rPr lang="en-IN" dirty="0"/>
                        <a:t>Mobile computing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It is an easy to </a:t>
                      </a:r>
                      <a:r>
                        <a:rPr lang="en-IN" dirty="0" err="1"/>
                        <a:t>acces</a:t>
                      </a:r>
                      <a:r>
                        <a:rPr lang="en-IN" dirty="0"/>
                        <a:t> survey of total number of patients being treated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37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421546"/>
              </p:ext>
            </p:extLst>
          </p:nvPr>
        </p:nvGraphicFramePr>
        <p:xfrm>
          <a:off x="789271" y="596766"/>
          <a:ext cx="10905425" cy="5775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615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2742526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1817571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2054994">
                  <a:extLst>
                    <a:ext uri="{9D8B030D-6E8A-4147-A177-3AD203B41FA5}">
                      <a16:colId xmlns:a16="http://schemas.microsoft.com/office/drawing/2014/main" val="3912210627"/>
                    </a:ext>
                  </a:extLst>
                </a:gridCol>
                <a:gridCol w="1580148">
                  <a:extLst>
                    <a:ext uri="{9D8B030D-6E8A-4147-A177-3AD203B41FA5}">
                      <a16:colId xmlns:a16="http://schemas.microsoft.com/office/drawing/2014/main" val="1363735208"/>
                    </a:ext>
                  </a:extLst>
                </a:gridCol>
                <a:gridCol w="1817571">
                  <a:extLst>
                    <a:ext uri="{9D8B030D-6E8A-4147-A177-3AD203B41FA5}">
                      <a16:colId xmlns:a16="http://schemas.microsoft.com/office/drawing/2014/main" val="2401886736"/>
                    </a:ext>
                  </a:extLst>
                </a:gridCol>
              </a:tblGrid>
              <a:tr h="1519582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212778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 STUDY HEALTH FLUTUATION OF HUMAN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 </a:t>
                      </a:r>
                      <a:r>
                        <a:rPr lang="en-IN" dirty="0" err="1"/>
                        <a:t>moniter</a:t>
                      </a:r>
                      <a:r>
                        <a:rPr lang="en-IN" dirty="0"/>
                        <a:t> and regulate various physical body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ABC-VEN Metrics</a:t>
                      </a:r>
                    </a:p>
                    <a:p>
                      <a:pPr algn="l"/>
                      <a:r>
                        <a:rPr lang="en-IN" dirty="0"/>
                        <a:t>       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    JIT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Helps to regulate basic body physical measurements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  <a:tr h="212778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DEEP LEARNING OF HUMAN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Concentrates on the study of typical human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Bar Code  Reader,</a:t>
                      </a:r>
                    </a:p>
                    <a:p>
                      <a:pPr algn="ctr"/>
                      <a:r>
                        <a:rPr lang="en-IN" dirty="0"/>
                        <a:t> Wireless Router,</a:t>
                      </a:r>
                    </a:p>
                    <a:p>
                      <a:pPr algn="ctr"/>
                      <a:r>
                        <a:rPr lang="en-IN" dirty="0"/>
                        <a:t> Cloud app server,</a:t>
                      </a:r>
                    </a:p>
                    <a:p>
                      <a:pPr algn="l"/>
                      <a:r>
                        <a:rPr lang="en-IN" dirty="0"/>
                        <a:t>       My SQL,</a:t>
                      </a:r>
                    </a:p>
                    <a:p>
                      <a:r>
                        <a:rPr lang="en-IN" dirty="0"/>
                        <a:t>    JavaScript,</a:t>
                      </a:r>
                    </a:p>
                    <a:p>
                      <a:pPr algn="ctr"/>
                      <a:r>
                        <a:rPr lang="en-IN" dirty="0"/>
                        <a:t>Entity framework</a:t>
                      </a:r>
                    </a:p>
                    <a:p>
                      <a:r>
                        <a:rPr lang="en-IN" dirty="0"/>
                        <a:t>          6.O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 CLOUD</a:t>
                      </a:r>
                    </a:p>
                    <a:p>
                      <a:pPr algn="ctr"/>
                      <a:r>
                        <a:rPr lang="en-IN" dirty="0"/>
                        <a:t>COMPUTING,</a:t>
                      </a:r>
                    </a:p>
                    <a:p>
                      <a:pPr algn="ctr"/>
                      <a:r>
                        <a:rPr lang="en-IN" dirty="0"/>
                        <a:t>IoT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Helps to know physical and chemical </a:t>
                      </a:r>
                      <a:r>
                        <a:rPr lang="en-IN" dirty="0" err="1"/>
                        <a:t>metablolisms</a:t>
                      </a:r>
                      <a:r>
                        <a:rPr lang="en-IN" dirty="0"/>
                        <a:t> of a particular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2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2705223"/>
              </p:ext>
            </p:extLst>
          </p:nvPr>
        </p:nvGraphicFramePr>
        <p:xfrm>
          <a:off x="789271" y="596766"/>
          <a:ext cx="10905425" cy="5775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615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2742526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1817571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1817571">
                  <a:extLst>
                    <a:ext uri="{9D8B030D-6E8A-4147-A177-3AD203B41FA5}">
                      <a16:colId xmlns:a16="http://schemas.microsoft.com/office/drawing/2014/main" val="3912210627"/>
                    </a:ext>
                  </a:extLst>
                </a:gridCol>
                <a:gridCol w="1817571">
                  <a:extLst>
                    <a:ext uri="{9D8B030D-6E8A-4147-A177-3AD203B41FA5}">
                      <a16:colId xmlns:a16="http://schemas.microsoft.com/office/drawing/2014/main" val="1363735208"/>
                    </a:ext>
                  </a:extLst>
                </a:gridCol>
                <a:gridCol w="1817571">
                  <a:extLst>
                    <a:ext uri="{9D8B030D-6E8A-4147-A177-3AD203B41FA5}">
                      <a16:colId xmlns:a16="http://schemas.microsoft.com/office/drawing/2014/main" val="2401886736"/>
                    </a:ext>
                  </a:extLst>
                </a:gridCol>
              </a:tblGrid>
              <a:tr h="1519582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212778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DIECIESE DETECTION AND PREVENTION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System of prevention of </a:t>
                      </a:r>
                      <a:r>
                        <a:rPr lang="en-IN" dirty="0" err="1"/>
                        <a:t>dieciese</a:t>
                      </a:r>
                      <a:r>
                        <a:rPr lang="en-IN" dirty="0"/>
                        <a:t> cause in antibodies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 ERD(Entity </a:t>
                      </a:r>
                    </a:p>
                    <a:p>
                      <a:pPr algn="ctr"/>
                      <a:r>
                        <a:rPr lang="en-IN" dirty="0"/>
                        <a:t>   Relation</a:t>
                      </a:r>
                    </a:p>
                    <a:p>
                      <a:pPr algn="ctr"/>
                      <a:r>
                        <a:rPr lang="en-IN" dirty="0"/>
                        <a:t>   Diagram)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Cloud Computing</a:t>
                      </a:r>
                    </a:p>
                    <a:p>
                      <a:pPr algn="l"/>
                      <a:r>
                        <a:rPr lang="en-IN" dirty="0"/>
                        <a:t>      Mobile</a:t>
                      </a:r>
                    </a:p>
                    <a:p>
                      <a:pPr algn="l"/>
                      <a:r>
                        <a:rPr lang="en-IN" dirty="0"/>
                        <a:t>   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Facilitates in the over view of food consumptions and other possible threats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  <a:tr h="212778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MEDICINE AND DRUG INTAKE REGULATOR FOR HEALTH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Computerised system for systematic intake of medicine to prevent </a:t>
                      </a:r>
                      <a:r>
                        <a:rPr lang="en-IN" dirty="0" err="1"/>
                        <a:t>diecieses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Cloud </a:t>
                      </a:r>
                    </a:p>
                    <a:p>
                      <a:r>
                        <a:rPr lang="en-IN" dirty="0"/>
                        <a:t>   Computing</a:t>
                      </a:r>
                    </a:p>
                    <a:p>
                      <a:r>
                        <a:rPr lang="en-IN" dirty="0"/>
                        <a:t>  </a:t>
                      </a:r>
                      <a:r>
                        <a:rPr lang="en-IN" dirty="0" err="1"/>
                        <a:t>Infrastucture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Cloud Computing</a:t>
                      </a:r>
                    </a:p>
                    <a:p>
                      <a:r>
                        <a:rPr lang="en-IN" dirty="0" err="1"/>
                        <a:t>Virutualization</a:t>
                      </a:r>
                      <a:r>
                        <a:rPr lang="en-IN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Assists in the prevention of </a:t>
                      </a:r>
                      <a:r>
                        <a:rPr lang="en-IN" dirty="0" err="1"/>
                        <a:t>dieciese</a:t>
                      </a:r>
                      <a:r>
                        <a:rPr lang="en-IN" dirty="0"/>
                        <a:t> by properly </a:t>
                      </a:r>
                      <a:r>
                        <a:rPr lang="en-IN" dirty="0" err="1"/>
                        <a:t>advicing</a:t>
                      </a:r>
                      <a:r>
                        <a:rPr lang="en-IN" dirty="0"/>
                        <a:t> to take </a:t>
                      </a:r>
                      <a:r>
                        <a:rPr lang="en-IN"/>
                        <a:t>prescribed medicine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21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6263-E35B-7BC2-F424-A5407025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581" y="3166076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01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333</Words>
  <Application>Microsoft Office PowerPoint</Application>
  <PresentationFormat>Widescreen</PresentationFormat>
  <Paragraphs>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Literature Survey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Survey</dc:title>
  <dc:creator>nithish kumar</dc:creator>
  <cp:lastModifiedBy>dinesh kumar</cp:lastModifiedBy>
  <cp:revision>4</cp:revision>
  <dcterms:created xsi:type="dcterms:W3CDTF">2022-09-10T08:59:08Z</dcterms:created>
  <dcterms:modified xsi:type="dcterms:W3CDTF">2022-09-16T10:24:08Z</dcterms:modified>
</cp:coreProperties>
</file>