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6110"/>
          </a:xfrm>
        </p:spPr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0683"/>
            <a:ext cx="9144000" cy="32021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Team No – 10</a:t>
            </a:r>
          </a:p>
          <a:p>
            <a:r>
              <a:rPr lang="en-IN" dirty="0"/>
              <a:t>UNIVERSITY ADMIT ELIGIBLITY PREDICTOR</a:t>
            </a:r>
          </a:p>
          <a:p>
            <a:r>
              <a:rPr lang="en-IN" dirty="0"/>
              <a:t>College Name – ADHIYAMAAN COLLEGE OF ENGINEERING </a:t>
            </a:r>
          </a:p>
          <a:p>
            <a:r>
              <a:rPr lang="en-IN" dirty="0"/>
              <a:t>Department - ECE</a:t>
            </a:r>
          </a:p>
          <a:p>
            <a:r>
              <a:rPr lang="en-IN" dirty="0"/>
              <a:t>Team Names </a:t>
            </a:r>
          </a:p>
          <a:p>
            <a:r>
              <a:rPr lang="en-IN" dirty="0"/>
              <a:t>BHUVAN HR</a:t>
            </a:r>
          </a:p>
          <a:p>
            <a:r>
              <a:rPr lang="en-IN" dirty="0"/>
              <a:t>CHETHAN R</a:t>
            </a:r>
          </a:p>
          <a:p>
            <a:r>
              <a:rPr lang="en-IN" dirty="0"/>
              <a:t>DINESH S</a:t>
            </a:r>
          </a:p>
          <a:p>
            <a:r>
              <a:rPr lang="en-IN" dirty="0"/>
              <a:t>DINESHH KUMAR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22408"/>
              </p:ext>
            </p:extLst>
          </p:nvPr>
        </p:nvGraphicFramePr>
        <p:xfrm>
          <a:off x="423513" y="596765"/>
          <a:ext cx="11405936" cy="6127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45527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60062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Prediction for university admission using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College admission</a:t>
                      </a:r>
                      <a:r>
                        <a:rPr lang="en-IN" baseline="0" dirty="0"/>
                        <a:t> predictor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Several machine learning algorithms</a:t>
                      </a:r>
                      <a:r>
                        <a:rPr lang="en-IN" baseline="0" dirty="0"/>
                        <a:t> have been used , k-nearest neighbour and linear regression , ridge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The</a:t>
                      </a:r>
                      <a:r>
                        <a:rPr lang="en-IN" baseline="0" dirty="0"/>
                        <a:t> following developed models are evaluated according to their accurate scores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Predicting</a:t>
                      </a:r>
                      <a:r>
                        <a:rPr lang="en-IN" baseline="0" dirty="0"/>
                        <a:t> UG admission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Undergraduate</a:t>
                      </a:r>
                      <a:r>
                        <a:rPr lang="en-IN" baseline="0" dirty="0"/>
                        <a:t> admission, educational data mining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Algorithms such as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XGBoost</a:t>
                      </a:r>
                      <a:r>
                        <a:rPr lang="en-IN" baseline="0" dirty="0"/>
                        <a:t> , </a:t>
                      </a:r>
                      <a:r>
                        <a:rPr lang="en-IN" baseline="0" dirty="0" err="1"/>
                        <a:t>lightGBM</a:t>
                      </a:r>
                      <a:r>
                        <a:rPr lang="en-IN" baseline="0" dirty="0"/>
                        <a:t>, and 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Machine</a:t>
                      </a:r>
                      <a:r>
                        <a:rPr lang="en-IN" baseline="0" dirty="0"/>
                        <a:t>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Developing</a:t>
                      </a:r>
                      <a:r>
                        <a:rPr lang="en-IN" baseline="0" dirty="0"/>
                        <a:t> an admission prediction system for the UG students</a:t>
                      </a:r>
                    </a:p>
                    <a:p>
                      <a:pPr algn="ctr"/>
                      <a:r>
                        <a:rPr lang="en-IN" baseline="0" dirty="0"/>
                        <a:t>Predicting the admission opportunity both before and after admission 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99818"/>
              </p:ext>
            </p:extLst>
          </p:nvPr>
        </p:nvGraphicFramePr>
        <p:xfrm>
          <a:off x="789271" y="596766"/>
          <a:ext cx="1090542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47210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85554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77815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Engineering and technology admission analysis and 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Enabling</a:t>
                      </a:r>
                      <a:r>
                        <a:rPr lang="en-IN" baseline="0" dirty="0"/>
                        <a:t> students to be access the admission drives in various 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 build predictive model we</a:t>
                      </a:r>
                      <a:r>
                        <a:rPr lang="en-IN" baseline="0" dirty="0"/>
                        <a:t> used logistic compiler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Get accurate and</a:t>
                      </a:r>
                      <a:r>
                        <a:rPr lang="en-IN" baseline="0" dirty="0"/>
                        <a:t> proper eligibility</a:t>
                      </a:r>
                    </a:p>
                    <a:p>
                      <a:pPr algn="ctr"/>
                      <a:r>
                        <a:rPr lang="en-IN" baseline="0" dirty="0"/>
                        <a:t>For the higher studies they desire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College admission</a:t>
                      </a:r>
                      <a:r>
                        <a:rPr lang="en-IN" baseline="0" dirty="0"/>
                        <a:t> predictor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Computerization of the</a:t>
                      </a:r>
                      <a:r>
                        <a:rPr lang="en-IN" baseline="0" dirty="0"/>
                        <a:t> entrance seat allotment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Analytical tools , stats</a:t>
                      </a:r>
                      <a:r>
                        <a:rPr lang="en-IN" baseline="0" dirty="0"/>
                        <a:t> graphs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Data</a:t>
                      </a:r>
                      <a:r>
                        <a:rPr lang="en-IN" baseline="0" dirty="0"/>
                        <a:t>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It makes students</a:t>
                      </a:r>
                      <a:r>
                        <a:rPr lang="en-IN" baseline="0" dirty="0"/>
                        <a:t> come up with their final decision for their future studies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05521"/>
              </p:ext>
            </p:extLst>
          </p:nvPr>
        </p:nvGraphicFramePr>
        <p:xfrm>
          <a:off x="789271" y="596766"/>
          <a:ext cx="10905425" cy="593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sz="1800" dirty="0"/>
                        <a:t>Student university admission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Sorting out the admission eligibility for prescribed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Machin</a:t>
                      </a:r>
                      <a:r>
                        <a:rPr lang="en-IN" baseline="0" dirty="0"/>
                        <a:t>e learning algorithms, automation coding languages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Artificial intelligence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It</a:t>
                      </a:r>
                      <a:r>
                        <a:rPr lang="en-IN" baseline="0" dirty="0"/>
                        <a:t> is easy to access and  very user friendly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College</a:t>
                      </a:r>
                      <a:r>
                        <a:rPr lang="en-IN" baseline="0" dirty="0"/>
                        <a:t> student eligibility approval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Collecting</a:t>
                      </a:r>
                      <a:r>
                        <a:rPr lang="en-IN" baseline="0" dirty="0"/>
                        <a:t> data and approval of the required students in their 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Express </a:t>
                      </a:r>
                      <a:r>
                        <a:rPr lang="en-IN" dirty="0" err="1"/>
                        <a:t>js</a:t>
                      </a:r>
                      <a:r>
                        <a:rPr lang="en-IN" dirty="0"/>
                        <a:t>,</a:t>
                      </a:r>
                    </a:p>
                    <a:p>
                      <a:pPr algn="ctr"/>
                      <a:r>
                        <a:rPr lang="en-IN" dirty="0"/>
                        <a:t>React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js</a:t>
                      </a:r>
                      <a:r>
                        <a:rPr lang="en-IN" baseline="0" dirty="0"/>
                        <a:t>, </a:t>
                      </a:r>
                    </a:p>
                    <a:p>
                      <a:pPr algn="ctr"/>
                      <a:r>
                        <a:rPr lang="en-IN" baseline="0" dirty="0"/>
                        <a:t>Node </a:t>
                      </a:r>
                      <a:r>
                        <a:rPr lang="en-IN" baseline="0" dirty="0" err="1"/>
                        <a:t>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/>
                    </a:p>
                    <a:p>
                      <a:r>
                        <a:rPr lang="en-IN"/>
                        <a:t>Cloud </a:t>
                      </a:r>
                      <a:r>
                        <a:rPr lang="en-IN" dirty="0"/>
                        <a:t>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Here the chance of occurrence of error is less when compared</a:t>
                      </a:r>
                      <a:r>
                        <a:rPr lang="en-IN" baseline="0" dirty="0"/>
                        <a:t> with the existing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298</Words>
  <Application>Microsoft Office PowerPoint</Application>
  <PresentationFormat>Widescreen</PresentationFormat>
  <Paragraphs>153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dinesh kumar</cp:lastModifiedBy>
  <cp:revision>16</cp:revision>
  <dcterms:created xsi:type="dcterms:W3CDTF">2022-09-10T08:59:08Z</dcterms:created>
  <dcterms:modified xsi:type="dcterms:W3CDTF">2022-09-13T04:10:54Z</dcterms:modified>
</cp:coreProperties>
</file>