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202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23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199"/>
            <a:ext cx="604520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685" y="420370"/>
            <a:ext cx="248285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 algn="ctr">
              <a:lnSpc>
                <a:spcPct val="109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Project Design Phase-II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Journey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Map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126489"/>
          <a:ext cx="5727065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/>
                <a:gridCol w="2864485"/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08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October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2022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Team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ID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PNT2022TMID49497</a:t>
                      </a:r>
                      <a:endParaRPr 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Team Leader</a:t>
                      </a:r>
                      <a:endParaRPr lang="en-US"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Varun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Pandiyan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923819104056)</a:t>
                      </a:r>
                      <a:endParaRPr lang="en-US" alt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 dirty="0">
                          <a:latin typeface="Calibri" panose="020F0502020204030204"/>
                          <a:cs typeface="Calibri" panose="020F0502020204030204"/>
                        </a:rPr>
                        <a:t>Team Member</a:t>
                      </a:r>
                      <a:endParaRPr lang="en-US"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Gunaseelan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923819104302),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Surya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Prakash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923819104047),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 </a:t>
                      </a:r>
                      <a:r>
                        <a:rPr lang="en-US" altLang="en-IN" sz="11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Rajadurai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(923819104036).</a:t>
                      </a:r>
                      <a:endParaRPr lang="en-US" alt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Project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IN" sz="1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Farmer – </a:t>
                      </a:r>
                      <a:r>
                        <a:rPr lang="en-IN" sz="1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Enabled Smart Farming Application</a:t>
                      </a:r>
                      <a:endParaRPr lang="en-US" sz="1100" spc="-5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Maximum</a:t>
                      </a:r>
                      <a:r>
                        <a:rPr sz="11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Marks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1950085" y="5481955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855085" y="5481320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836285" y="5481955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998085" y="5499100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IMG_20221008_23193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9400" y="3197225"/>
            <a:ext cx="7030720" cy="4324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Presentation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Times New Roman</vt:lpstr>
      <vt:lpstr>Times New Roman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ersur</cp:lastModifiedBy>
  <cp:revision>6</cp:revision>
  <dcterms:created xsi:type="dcterms:W3CDTF">2022-10-08T16:37:00Z</dcterms:created>
  <dcterms:modified xsi:type="dcterms:W3CDTF">2022-10-08T17:58:15Z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2022-10-08T11:00:00Z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2022-10-08T11:00:00Z</vt:filetime>
  </property>
  <property fmtid="{D5CDD505-2E9C-101B-9397-08002B2CF9AE}" pid="5" name="ICV">
    <vt:lpwstr>84359507FB5D4C9FBD1C1BB29AE711EC</vt:lpwstr>
  </property>
  <property fmtid="{D5CDD505-2E9C-101B-9397-08002B2CF9AE}" pid="6" name="KSOProductBuildVer">
    <vt:lpwstr>1033-11.2.0.11341</vt:lpwstr>
  </property>
</Properties>
</file>