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0268" y="0"/>
            <a:ext cx="3274483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230" y="1336675"/>
            <a:ext cx="6416040" cy="360902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199"/>
            <a:ext cx="6045200" cy="42105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0268" y="10156874"/>
            <a:ext cx="3274483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685" y="420370"/>
            <a:ext cx="248285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 algn="ctr">
              <a:lnSpc>
                <a:spcPct val="109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/>
                <a:cs typeface="Calibri" panose="020F0502020204030204"/>
              </a:rPr>
              <a:t>Project Design Phase-II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2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Journey</a:t>
            </a:r>
            <a:r>
              <a:rPr sz="12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Map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77426"/>
              </p:ext>
            </p:extLst>
          </p:nvPr>
        </p:nvGraphicFramePr>
        <p:xfrm>
          <a:off x="914704" y="1126489"/>
          <a:ext cx="5727065" cy="1550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Date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08</a:t>
                      </a: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October</a:t>
                      </a: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2022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Team</a:t>
                      </a:r>
                      <a:r>
                        <a:rPr sz="11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ID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lang="en-I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PNT2022TMID49469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sz="1100">
                          <a:latin typeface="Calibri" panose="020F0502020204030204"/>
                          <a:cs typeface="Calibri" panose="020F0502020204030204"/>
                        </a:rPr>
                        <a:t>Team Leader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altLang="en-I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Mr. </a:t>
                      </a:r>
                      <a:r>
                        <a:rPr lang="en-US" altLang="zh-CN" sz="11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Mugeshkumar</a:t>
                      </a:r>
                      <a:r>
                        <a:rPr lang="en-US" altLang="zh-C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M</a:t>
                      </a:r>
                      <a:r>
                        <a:rPr lang="en-US" altLang="en-I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(9238191040</a:t>
                      </a:r>
                      <a:r>
                        <a:rPr lang="en-US" altLang="zh-C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26</a:t>
                      </a:r>
                      <a:r>
                        <a:rPr lang="en-US" altLang="en-I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sz="1100">
                          <a:latin typeface="Calibri" panose="020F0502020204030204"/>
                          <a:cs typeface="Calibri" panose="020F0502020204030204"/>
                        </a:rPr>
                        <a:t>Team Member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buNone/>
                      </a:pPr>
                      <a:r>
                        <a:rPr lang="en-US" altLang="en-I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Mr. </a:t>
                      </a:r>
                      <a:r>
                        <a:rPr lang="en-US" altLang="zh-CN" sz="11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Manikandanprabhu</a:t>
                      </a:r>
                      <a:r>
                        <a:rPr lang="en-US" altLang="zh-C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M</a:t>
                      </a:r>
                      <a:r>
                        <a:rPr lang="en-US" altLang="en-I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923819104024</a:t>
                      </a:r>
                      <a:r>
                        <a:rPr lang="en-US" alt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),</a:t>
                      </a:r>
                      <a:r>
                        <a:rPr lang="en-US" altLang="en-I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Mr. </a:t>
                      </a:r>
                      <a:r>
                        <a:rPr lang="en-US" altLang="zh-CN" sz="11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Arun</a:t>
                      </a:r>
                      <a:r>
                        <a:rPr lang="en-US" altLang="zh-C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O</a:t>
                      </a:r>
                      <a:r>
                        <a:rPr lang="en-US" alt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(9238191040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06</a:t>
                      </a:r>
                      <a:r>
                        <a:rPr lang="en-US" alt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),</a:t>
                      </a:r>
                      <a:r>
                        <a:rPr lang="en-US" altLang="en-I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Mr.</a:t>
                      </a:r>
                      <a:r>
                        <a:rPr lang="en-US" altLang="zh-CN" sz="11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Aravidh</a:t>
                      </a:r>
                      <a:r>
                        <a:rPr lang="en-US" altLang="en-IN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923819104301</a:t>
                      </a:r>
                      <a:r>
                        <a:rPr lang="en-US" alt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).</a:t>
                      </a:r>
                      <a:endParaRPr lang="en-US" altLang="en-IN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Project</a:t>
                      </a:r>
                      <a:r>
                        <a:rPr sz="11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lang="en-US" sz="1100" spc="-5" dirty="0">
                          <a:latin typeface="Calibri" panose="020F0502020204030204"/>
                          <a:cs typeface="Calibri" panose="020F0502020204030204"/>
                        </a:rPr>
                        <a:t>AI-Powered Nutrition Analyzer For Fitness </a:t>
                      </a:r>
                    </a:p>
                    <a:p>
                      <a:pPr marL="67945">
                        <a:lnSpc>
                          <a:spcPts val="1290"/>
                        </a:lnSpc>
                      </a:pPr>
                      <a:r>
                        <a:rPr lang="en-US" sz="1100" spc="-5" dirty="0">
                          <a:latin typeface="Calibri" panose="020F0502020204030204"/>
                          <a:cs typeface="Calibri" panose="020F0502020204030204"/>
                        </a:rPr>
                        <a:t>Enthusiasts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Maximum</a:t>
                      </a:r>
                      <a:r>
                        <a:rPr sz="11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Marks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000" dirty="0">
                          <a:latin typeface="Times New Roman" panose="02020603050405020304"/>
                          <a:cs typeface="Times New Roman" panose="02020603050405020304"/>
                        </a:rPr>
                        <a:t>   </a:t>
                      </a:r>
                      <a:r>
                        <a:rPr lang="en-US" altLang="zh-CN" sz="1000" dirty="0">
                          <a:latin typeface="Times New Roman" panose="02020603050405020304"/>
                          <a:cs typeface="Times New Roman" panose="02020603050405020304"/>
                        </a:rPr>
                        <a:t>2 Marks</a:t>
                      </a:r>
                      <a:endParaRPr sz="1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/>
          <a:srcRect/>
          <a:stretch/>
        </p:blipFill>
        <p:spPr>
          <a:xfrm>
            <a:off x="474980" y="3083437"/>
            <a:ext cx="6601459" cy="45232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Mugesh kumar</cp:lastModifiedBy>
  <cp:revision>3</cp:revision>
  <dcterms:created xsi:type="dcterms:W3CDTF">2022-10-08T16:37:49Z</dcterms:created>
  <dcterms:modified xsi:type="dcterms:W3CDTF">2022-10-09T01:54:17Z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2022-10-08T05:30:00Z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2022-10-08T05:30:00Z</vt:filetime>
  </property>
  <property fmtid="{D5CDD505-2E9C-101B-9397-08002B2CF9AE}" pid="5" name="ICV">
    <vt:lpwstr>84359507FB5D4C9FBD1C1BB29AE711EC</vt:lpwstr>
  </property>
  <property fmtid="{D5CDD505-2E9C-101B-9397-08002B2CF9AE}" pid="6" name="KSOProductBuildVer">
    <vt:lpwstr>1033-11.2.0.11341</vt:lpwstr>
  </property>
</Properties>
</file>