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4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E76A7-38C5-6A5B-7B23-B3CE9B9B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EE3FC1C-7816-CED9-1EB0-B0E10161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88A7B-4083-AFB1-8867-F685F2BE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67D013-638B-E9A3-BCC6-54FF7953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A9CAB2-910D-4561-C60F-DD07674B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60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B2560-7C35-512B-DE67-39CBF4DF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C5DBC6B-1448-46BD-CE96-B9D9D7DF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19BB48-B74D-5B56-F422-5D22586D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CF519-3561-7629-5D88-75A93963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1EB253-EAAC-F4D4-2FB5-58F5D4FF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5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4F0D0C7-8073-C32E-AC9A-3291330E0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1552D3A-318E-8DB4-491F-9FFEFFC15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36B904-EC11-8393-51D6-E4683566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E4AD4-D8EF-A32C-6175-49CE4188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0F9109-DD99-EB0D-77B4-07B66C6F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57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1A30F-3C06-28F8-7444-0B92810A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38DD2D-FA88-8250-4DD9-2796A3C0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A44193-E2EF-91E7-E759-26524E81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D3FEFA-2B71-72EE-943F-18B3C0E1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6089AC-E42E-7801-C0E1-6A90964D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367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69D20-CC32-A4E0-1E36-DF8CD017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9F4C53-2BA2-06B1-2CB3-51D9BB606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09A0D-6AB4-B7DB-EED9-B00D840B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CB9DD7-A48C-42CB-2156-0FE2831E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45D78C-6AFF-892B-9197-6EAD399E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57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5623D3-C4A1-20D3-E204-DC6AB786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4F7D07-1A28-D740-B346-5435E75DB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512B31-A427-F04A-2419-F0FEB7496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64926D-1E9F-1099-B8B2-CFF0CEA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16EA8A-781D-2731-F565-099EF2A4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8A6D3F-3C8B-0218-B506-06E98C5D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3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9A146-CD0F-D370-61EF-42BEE5BC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4053D7-71E1-78BE-83BC-57F35DC0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79E5621-BF36-C0EB-7EE0-E445FD64E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B6C2D0A-D3BE-3AD6-8DC1-AC62F06AD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EFBC0EA-42DD-2BF4-CD59-62A4ECF1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E95E894-302A-D584-405A-4E23B083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320170B-5524-87A9-FEBD-9A0E1B46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87D4BFC-1E31-173D-DCE7-AD5742DA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458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5EB0D-06C8-B9C2-BAF4-04F2B1E5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ADD8A61-C098-A67E-4E89-6F5C082B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3EE12B-57E2-4570-D711-96745691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9BFE57-A171-638C-3257-06211A22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741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E5FBDED-AC7F-F730-DE74-3F9EDCB5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9745B37-6638-AD57-11FF-437FF3AE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285092-D171-3839-973B-CB5F8FF1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663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B6FE70-8AE7-D838-1A7F-F9049B28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31B9D7-2C07-FA62-E1BD-53219D5C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C5F129-CE63-0031-0ACC-CBAFB1D3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DDE09C-C5C3-779A-6225-128A7054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1B8A086-BC59-2BE7-86F9-41543E09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07D991-5C04-49FB-4572-B96EB676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572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956AFC-6119-F0B5-9617-5E3AA39C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1C3D087-7664-F396-7D90-3E38D03E9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456AD2F-E1EC-EBAB-8569-DF554340F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BC0129-70EB-A947-CA68-87E7ED1C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AECEC07-C454-358C-B39A-94E9EFD6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8CA129-1DE6-43FA-1FD2-1E787A18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718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966E63-0619-33B3-054A-75FA777E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3F601F-FDC9-D9F9-1D96-A671AF79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CCF293-1132-3E92-1FE8-8C451EC07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6F68-8FF7-407F-A001-71B7C469C98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D583B3-98DE-D546-70F8-2AE373FCB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30BDC7-0079-9487-158D-B6E5D952E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DD07-2122-4745-A449-2FDE7C03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813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e-HhWSW_400x400">
            <a:extLst>
              <a:ext uri="{FF2B5EF4-FFF2-40B4-BE49-F238E27FC236}">
                <a16:creationId xmlns="" xmlns:a16="http://schemas.microsoft.com/office/drawing/2014/main" id="{8581F1EE-684E-50FC-F566-FAA15E6C9E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797" y="5562600"/>
            <a:ext cx="1343660" cy="1343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7D3A59-A653-BAB8-982D-9298A6AB7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13" y="743912"/>
            <a:ext cx="5370173" cy="5370173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831F7BF-175D-0C95-0D52-8AB490C8CEF6}"/>
              </a:ext>
            </a:extLst>
          </p:cNvPr>
          <p:cNvSpPr txBox="1"/>
          <p:nvPr/>
        </p:nvSpPr>
        <p:spPr>
          <a:xfrm>
            <a:off x="115910" y="256722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Times New Roman" panose="02020603050405020304" pitchFamily="18" charset="0"/>
              </a:rPr>
              <a:t>NALAYATHIRAN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035791-876E-D386-2504-DA08FBC1B50D}"/>
              </a:ext>
            </a:extLst>
          </p:cNvPr>
          <p:cNvSpPr txBox="1"/>
          <p:nvPr/>
        </p:nvSpPr>
        <p:spPr>
          <a:xfrm>
            <a:off x="3078051" y="3530786"/>
            <a:ext cx="6156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</a:t>
            </a:r>
            <a: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INAUGURATORS</a:t>
            </a:r>
          </a:p>
          <a:p>
            <a:pPr algn="ctr"/>
            <a:endParaRPr lang="en-I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: </a:t>
            </a:r>
            <a: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PNT2022TMID49469 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9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e-HhWSW_400x400">
            <a:extLst>
              <a:ext uri="{FF2B5EF4-FFF2-40B4-BE49-F238E27FC236}">
                <a16:creationId xmlns="" xmlns:a16="http://schemas.microsoft.com/office/drawing/2014/main" id="{8581F1EE-684E-50FC-F566-FAA15E6C9E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797" y="5562600"/>
            <a:ext cx="1343660" cy="1343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7D3A59-A653-BAB8-982D-9298A6AB7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13" y="743913"/>
            <a:ext cx="5370173" cy="5370173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0418339-2B8C-7044-0DF9-AA876B893553}"/>
              </a:ext>
            </a:extLst>
          </p:cNvPr>
          <p:cNvSpPr txBox="1"/>
          <p:nvPr/>
        </p:nvSpPr>
        <p:spPr>
          <a:xfrm>
            <a:off x="15025" y="197774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Times New Roman" panose="02020603050405020304" pitchFamily="18" charset="0"/>
              </a:rPr>
              <a:t> PROBLEM STATEMENT</a:t>
            </a:r>
          </a:p>
          <a:p>
            <a:pPr algn="ctr"/>
            <a:r>
              <a:rPr lang="en-IN" sz="2400" dirty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Times New Roman" panose="02020603050405020304" pitchFamily="18" charset="0"/>
              </a:rPr>
              <a:t>(AI-Powered Nutrition Analyzer For Fitness Enthusiasts)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1A7E480-CB88-3A5A-7AAF-3E1EE9C3FE28}"/>
              </a:ext>
            </a:extLst>
          </p:cNvPr>
          <p:cNvSpPr txBox="1"/>
          <p:nvPr/>
        </p:nvSpPr>
        <p:spPr>
          <a:xfrm>
            <a:off x="875763" y="1532584"/>
            <a:ext cx="105735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people across the globe are becoming more health conscious, eating more healthy food and avoiding junk food, a system that can measure calories and nutrition in every day meals can be very useful for maintaining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one‟s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calorie and nutrition measurement system is very beneficial for dieticians and patients to measure and manage their daily food intake.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consists of the user interface which will be publicly displayed on the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4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0FC5C04-82E3-2681-519F-3C5E6928AD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13" y="743913"/>
            <a:ext cx="5370173" cy="5370173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0"/>
          </a:effectLst>
        </p:spPr>
      </p:pic>
      <p:pic>
        <p:nvPicPr>
          <p:cNvPr id="9" name="Content Placeholder 3" descr="3e-HhWSW_400x400">
            <a:extLst>
              <a:ext uri="{FF2B5EF4-FFF2-40B4-BE49-F238E27FC236}">
                <a16:creationId xmlns="" xmlns:a16="http://schemas.microsoft.com/office/drawing/2014/main" id="{3DADCACE-EC5D-7746-4BF8-53C2ABBAC0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797" y="5562600"/>
            <a:ext cx="1343660" cy="134366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56290" y="898635"/>
            <a:ext cx="1676400" cy="15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Deep Learning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0748" y="990600"/>
            <a:ext cx="1714500" cy="1447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based image 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1331" y="993228"/>
            <a:ext cx="1371600" cy="1295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 the Data in IBM Cloud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20265" y="856235"/>
            <a:ext cx="1371600" cy="1447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image process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8461" y="2803634"/>
            <a:ext cx="1541318" cy="1447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Contrast Enhancement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4027" y="2828596"/>
            <a:ext cx="1524000" cy="1447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Dithering and half toning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8042" y="2866696"/>
            <a:ext cx="1295400" cy="1371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CNN  algorithm for processing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16627" y="2511972"/>
            <a:ext cx="1905000" cy="1828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algorithm for nutrients on the functioning of the human body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47952" y="4882055"/>
            <a:ext cx="1409700" cy="1295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Track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Calories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89738" y="4863662"/>
            <a:ext cx="1981200" cy="1524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Personalized Nutritients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48855" y="4698124"/>
            <a:ext cx="2057400" cy="1600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artificial neural network (ANN) methodology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49711" y="4603531"/>
            <a:ext cx="1752600" cy="1676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Predictive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Analytics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977" y="228600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Big Idea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4085912" y="730468"/>
            <a:ext cx="457200" cy="381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6608416" y="2514600"/>
            <a:ext cx="457200" cy="381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377172" y="762000"/>
            <a:ext cx="457200" cy="381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4067516" y="4590396"/>
            <a:ext cx="457200" cy="381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1905000" y="2514600"/>
            <a:ext cx="457200" cy="381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192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e-HhWSW_400x400">
            <a:extLst>
              <a:ext uri="{FF2B5EF4-FFF2-40B4-BE49-F238E27FC236}">
                <a16:creationId xmlns="" xmlns:a16="http://schemas.microsoft.com/office/drawing/2014/main" id="{8581F1EE-684E-50FC-F566-FAA15E6C9E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797" y="5562600"/>
            <a:ext cx="1343660" cy="1343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7D3A59-A653-BAB8-982D-9298A6AB7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13" y="756976"/>
            <a:ext cx="5370173" cy="5370173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0"/>
          </a:effectLst>
        </p:spPr>
      </p:pic>
      <p:sp>
        <p:nvSpPr>
          <p:cNvPr id="6" name="Arc 5"/>
          <p:cNvSpPr/>
          <p:nvPr/>
        </p:nvSpPr>
        <p:spPr>
          <a:xfrm rot="16034073" flipH="1">
            <a:off x="6338505" y="-3116173"/>
            <a:ext cx="5787082" cy="8856668"/>
          </a:xfrm>
          <a:prstGeom prst="arc">
            <a:avLst>
              <a:gd name="adj1" fmla="val 1633029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17043448" flipH="1">
            <a:off x="5138888" y="-2313912"/>
            <a:ext cx="4883917" cy="1057930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67559" y="625368"/>
            <a:ext cx="14335" cy="5680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794" y="6321972"/>
            <a:ext cx="10216055" cy="6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87224" y="3515710"/>
            <a:ext cx="1367245" cy="104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image process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91696" y="4741819"/>
            <a:ext cx="1631372" cy="1295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Deep Learning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838200"/>
            <a:ext cx="1752600" cy="1295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Contrast Enhancement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8835" y="2585544"/>
            <a:ext cx="13716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Predictive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Analytics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72758" y="3991303"/>
            <a:ext cx="1371600" cy="1066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artificial neural network (ANN)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945" y="4913586"/>
            <a:ext cx="12192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based image 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64754" y="5157354"/>
            <a:ext cx="1828800" cy="101484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CNN  algorithm for processing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26114" y="2959566"/>
            <a:ext cx="1828800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Personalizd Nutritients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59707" y="974117"/>
            <a:ext cx="1828800" cy="1524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 the Data in IBM Cloud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01575" y="488731"/>
            <a:ext cx="1828800" cy="144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 the Data in IBM Cloud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79095" y="1994339"/>
            <a:ext cx="1737415" cy="1295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algorithm for nutrients 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64368" y="3576145"/>
            <a:ext cx="1600200" cy="1219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Track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Calories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850" y="101025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Idea Prioritization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endCxn id="16" idx="2"/>
          </p:cNvCxnSpPr>
          <p:nvPr/>
        </p:nvCxnSpPr>
        <p:spPr>
          <a:xfrm>
            <a:off x="6909683" y="5335325"/>
            <a:ext cx="1555071" cy="32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9793050" y="4958255"/>
            <a:ext cx="457200" cy="381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632854" y="585955"/>
            <a:ext cx="457200" cy="381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7031433" y="2682769"/>
            <a:ext cx="457200" cy="381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8008896" y="270645"/>
            <a:ext cx="457200" cy="381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7047199" y="4558865"/>
            <a:ext cx="457200" cy="3810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632906" y="2808524"/>
            <a:ext cx="2254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 smtClean="0">
                <a:latin typeface="Times New Roman" pitchFamily="18" charset="0"/>
                <a:cs typeface="Times New Roman" pitchFamily="18" charset="0"/>
              </a:rPr>
              <a:t>Importance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50964" y="6295025"/>
            <a:ext cx="2254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 err="1" smtClean="0">
                <a:latin typeface="Times New Roman" pitchFamily="18" charset="0"/>
                <a:cs typeface="Times New Roman" pitchFamily="18" charset="0"/>
              </a:rPr>
              <a:t>Feasability</a:t>
            </a:r>
            <a:endParaRPr lang="en-US" sz="2400" spc="3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200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e-HhWSW_400x400">
            <a:extLst>
              <a:ext uri="{FF2B5EF4-FFF2-40B4-BE49-F238E27FC236}">
                <a16:creationId xmlns="" xmlns:a16="http://schemas.microsoft.com/office/drawing/2014/main" id="{8581F1EE-684E-50FC-F566-FAA15E6C9E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797" y="5562600"/>
            <a:ext cx="1343660" cy="1343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7D3A59-A653-BAB8-982D-9298A6AB7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13" y="743913"/>
            <a:ext cx="5370173" cy="5370173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2DEAD58-A7C7-6A75-3CAA-DDFDF3E17849}"/>
              </a:ext>
            </a:extLst>
          </p:cNvPr>
          <p:cNvSpPr txBox="1"/>
          <p:nvPr/>
        </p:nvSpPr>
        <p:spPr>
          <a:xfrm>
            <a:off x="281189" y="282248"/>
            <a:ext cx="1191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Times New Roman" panose="02020603050405020304" pitchFamily="18" charset="0"/>
              </a:rPr>
              <a:t>TEAM LEAD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44FB21D-E006-67B6-34C5-141DD5DD9DA2}"/>
              </a:ext>
            </a:extLst>
          </p:cNvPr>
          <p:cNvSpPr txBox="1"/>
          <p:nvPr/>
        </p:nvSpPr>
        <p:spPr>
          <a:xfrm>
            <a:off x="281189" y="2160417"/>
            <a:ext cx="1191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Times New Roman" panose="02020603050405020304" pitchFamily="18" charset="0"/>
              </a:rPr>
              <a:t>TEAM MEMBERS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9392F9-14E3-85B9-C220-035BEDDB9156}"/>
              </a:ext>
            </a:extLst>
          </p:cNvPr>
          <p:cNvSpPr txBox="1"/>
          <p:nvPr/>
        </p:nvSpPr>
        <p:spPr>
          <a:xfrm>
            <a:off x="708338" y="1084665"/>
            <a:ext cx="504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MUGESHKUMAR M (923819104026)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F254313-EA31-EE50-B6C1-1DB353E52939}"/>
              </a:ext>
            </a:extLst>
          </p:cNvPr>
          <p:cNvSpPr txBox="1"/>
          <p:nvPr/>
        </p:nvSpPr>
        <p:spPr>
          <a:xfrm>
            <a:off x="708337" y="2754979"/>
            <a:ext cx="6645499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 O (923819104026)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ARAVIND M (923819104026)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MANIKANDAPRABHU M (923819104024)</a:t>
            </a:r>
          </a:p>
        </p:txBody>
      </p:sp>
    </p:spTree>
    <p:extLst>
      <p:ext uri="{BB962C8B-B14F-4D97-AF65-F5344CB8AC3E}">
        <p14:creationId xmlns="" xmlns:p14="http://schemas.microsoft.com/office/powerpoint/2010/main" val="87341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e-HhWSW_400x400">
            <a:extLst>
              <a:ext uri="{FF2B5EF4-FFF2-40B4-BE49-F238E27FC236}">
                <a16:creationId xmlns="" xmlns:a16="http://schemas.microsoft.com/office/drawing/2014/main" id="{8581F1EE-684E-50FC-F566-FAA15E6C9E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797" y="5562600"/>
            <a:ext cx="1343660" cy="1343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7D3A59-A653-BAB8-982D-9298A6AB7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13" y="743913"/>
            <a:ext cx="5370173" cy="5370173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DBA3B89-5C42-C85C-FBF6-FA45D3936766}"/>
              </a:ext>
            </a:extLst>
          </p:cNvPr>
          <p:cNvSpPr txBox="1"/>
          <p:nvPr/>
        </p:nvSpPr>
        <p:spPr>
          <a:xfrm>
            <a:off x="3049073" y="3266872"/>
            <a:ext cx="60981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379305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217</Words>
  <Application>Microsoft Office PowerPoint</Application>
  <PresentationFormat>Custom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tlaccenture13@gmail.com</dc:creator>
  <cp:lastModifiedBy>cse4</cp:lastModifiedBy>
  <cp:revision>8</cp:revision>
  <dcterms:created xsi:type="dcterms:W3CDTF">2022-09-09T13:37:25Z</dcterms:created>
  <dcterms:modified xsi:type="dcterms:W3CDTF">2022-09-17T07:53:25Z</dcterms:modified>
</cp:coreProperties>
</file>