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4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8"/>
      </p:cViewPr>
      <p:guideLst>
        <p:guide orient="horz" pos="2160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98B05-61DE-4462-93ED-969802415EA6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59F21-2AFE-43AC-9E02-72163B410C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954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59F21-2AFE-43AC-9E02-72163B410C9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59F21-2AFE-43AC-9E02-72163B410C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656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125F-D2FE-4277-B8A1-3FB10466E9C0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E46-BB1D-4445-99D9-2BACB5D9A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125F-D2FE-4277-B8A1-3FB10466E9C0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E46-BB1D-4445-99D9-2BACB5D9A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125F-D2FE-4277-B8A1-3FB10466E9C0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E46-BB1D-4445-99D9-2BACB5D9A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125F-D2FE-4277-B8A1-3FB10466E9C0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E46-BB1D-4445-99D9-2BACB5D9A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125F-D2FE-4277-B8A1-3FB10466E9C0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E46-BB1D-4445-99D9-2BACB5D9A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125F-D2FE-4277-B8A1-3FB10466E9C0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E46-BB1D-4445-99D9-2BACB5D9A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125F-D2FE-4277-B8A1-3FB10466E9C0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E46-BB1D-4445-99D9-2BACB5D9A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125F-D2FE-4277-B8A1-3FB10466E9C0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E46-BB1D-4445-99D9-2BACB5D9A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125F-D2FE-4277-B8A1-3FB10466E9C0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E46-BB1D-4445-99D9-2BACB5D9A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125F-D2FE-4277-B8A1-3FB10466E9C0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E46-BB1D-4445-99D9-2BACB5D9A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125F-D2FE-4277-B8A1-3FB10466E9C0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E46-BB1D-4445-99D9-2BACB5D9A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0125F-D2FE-4277-B8A1-3FB10466E9C0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CE46-BB1D-4445-99D9-2BACB5D9A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400" y="457200"/>
            <a:ext cx="5943600" cy="5943600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softEdge rad="0"/>
          </a:effectLst>
        </p:spPr>
      </p:pic>
      <p:sp>
        <p:nvSpPr>
          <p:cNvPr id="5" name="TextBox 4"/>
          <p:cNvSpPr txBox="1"/>
          <p:nvPr/>
        </p:nvSpPr>
        <p:spPr>
          <a:xfrm>
            <a:off x="838200" y="3229610"/>
            <a:ext cx="762000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: Battle Hawks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TEAM 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ID     </a:t>
            </a:r>
            <a:r>
              <a:rPr lang="en-I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: 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PNT2022TMID49482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" y="2743200"/>
            <a:ext cx="8153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effectLst>
                  <a:outerShdw dist="38100" dir="2700000" algn="bl" rotWithShape="0">
                    <a:schemeClr val="bg2">
                      <a:lumMod val="75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NALAYATHIRAN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6324600"/>
            <a:ext cx="851770" cy="340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19770" cy="4769485"/>
          </a:xfrm>
        </p:spPr>
        <p:txBody>
          <a:bodyPr>
            <a:normAutofit fontScale="95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Child safety and tracking is a major concern as the more     number   of  crimes on children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nowdays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system is developed using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ardudino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board and interfaced with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temperature,heartbeat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touch sensor and also GPS,GSM digital camera and modulus</a:t>
            </a:r>
          </a:p>
          <a:p>
            <a:pPr>
              <a:lnSpc>
                <a:spcPct val="150000"/>
              </a:lnSpc>
              <a:buNone/>
            </a:pP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3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400" y="228600"/>
            <a:ext cx="5943600" cy="5943600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softEdge rad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00200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b="1" dirty="0" smtClean="0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effectLst>
                  <a:outerShdw dist="38100" dir="2700000" algn="bl" rotWithShape="0">
                    <a:schemeClr val="bg2">
                      <a:lumMod val="75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 :</a:t>
            </a:r>
            <a:br>
              <a:rPr lang="en-IN" sz="3200" b="1" dirty="0" smtClean="0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effectLst>
                  <a:outerShdw dist="38100" dir="2700000" algn="bl" rotWithShape="0">
                    <a:schemeClr val="bg2">
                      <a:lumMod val="75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</a:br>
            <a:r>
              <a:rPr lang="en-IN" sz="3200" b="1" dirty="0" smtClean="0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effectLst>
                  <a:outerShdw dist="38100" dir="2700000" algn="bl" rotWithShape="0">
                    <a:schemeClr val="bg2">
                      <a:lumMod val="75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(IOT BASED SAFETY GADGET FOR CHILD SAFETY MONITORING AND NOTIFICATION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6324600"/>
            <a:ext cx="851770" cy="340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630382" y="914400"/>
            <a:ext cx="1676400" cy="1524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GPS and GSM 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667000" y="990600"/>
            <a:ext cx="2133600" cy="15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REM–Sleeping</a:t>
            </a:r>
          </a:p>
          <a:p>
            <a:pPr algn="ctr"/>
            <a:r>
              <a:rPr lang="en-US" dirty="0" smtClean="0"/>
              <a:t>NREM –Without Sleeping </a:t>
            </a:r>
          </a:p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162800" y="1066800"/>
            <a:ext cx="1371600" cy="1295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Child Monitoring and Notification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33399" y="2819400"/>
            <a:ext cx="2133601" cy="1447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use of blind child by finding their own language </a:t>
            </a:r>
            <a:r>
              <a:rPr lang="en-US" dirty="0" err="1" smtClean="0"/>
              <a:t>alphabet,letters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numbers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00400" y="2743200"/>
            <a:ext cx="1524000" cy="1447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Sound Sensor(if any object or vehicles)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257800" y="2819400"/>
            <a:ext cx="1295400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Parental Control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85800" y="4724400"/>
            <a:ext cx="1409700" cy="1295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Watch</a:t>
            </a:r>
          </a:p>
        </p:txBody>
      </p:sp>
      <p:sp>
        <p:nvSpPr>
          <p:cNvPr id="43" name="Oval 42"/>
          <p:cNvSpPr/>
          <p:nvPr/>
        </p:nvSpPr>
        <p:spPr>
          <a:xfrm>
            <a:off x="2895600" y="4724400"/>
            <a:ext cx="2438400" cy="1600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Pressing Emergency button Audio and Video is shared instantly to parent</a:t>
            </a:r>
          </a:p>
        </p:txBody>
      </p:sp>
      <p:sp>
        <p:nvSpPr>
          <p:cNvPr id="44" name="Oval 43"/>
          <p:cNvSpPr/>
          <p:nvPr/>
        </p:nvSpPr>
        <p:spPr>
          <a:xfrm>
            <a:off x="6487438" y="4788074"/>
            <a:ext cx="1905000" cy="1524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 Internet Connection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4977" y="228600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Big Idea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Oval Callout 45"/>
          <p:cNvSpPr/>
          <p:nvPr/>
        </p:nvSpPr>
        <p:spPr>
          <a:xfrm>
            <a:off x="4114800" y="762000"/>
            <a:ext cx="457200" cy="381000"/>
          </a:xfrm>
          <a:prstGeom prst="wedgeEllipse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7" name="Oval Callout 46"/>
          <p:cNvSpPr/>
          <p:nvPr/>
        </p:nvSpPr>
        <p:spPr>
          <a:xfrm>
            <a:off x="4495800" y="2514600"/>
            <a:ext cx="457200" cy="381000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8" name="Oval Callout 47"/>
          <p:cNvSpPr/>
          <p:nvPr/>
        </p:nvSpPr>
        <p:spPr>
          <a:xfrm>
            <a:off x="6324600" y="2590800"/>
            <a:ext cx="457200" cy="381000"/>
          </a:xfrm>
          <a:prstGeom prst="wedgeEllipse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9" name="Oval Callout 48"/>
          <p:cNvSpPr/>
          <p:nvPr/>
        </p:nvSpPr>
        <p:spPr>
          <a:xfrm>
            <a:off x="4572000" y="4648200"/>
            <a:ext cx="457200" cy="381000"/>
          </a:xfrm>
          <a:prstGeom prst="wedgeEllipseCallo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Oval Callout 49"/>
          <p:cNvSpPr/>
          <p:nvPr/>
        </p:nvSpPr>
        <p:spPr>
          <a:xfrm>
            <a:off x="1905000" y="2514600"/>
            <a:ext cx="457200" cy="381000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2126" y="6406123"/>
            <a:ext cx="749474" cy="299477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1905000" y="4419600"/>
            <a:ext cx="457200" cy="381000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743200"/>
            <a:ext cx="1295400" cy="1371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IOT Based Sensor Networks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34000" y="990600"/>
            <a:ext cx="1295400" cy="1371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</a:t>
            </a:r>
          </a:p>
          <a:p>
            <a:pPr algn="ctr"/>
            <a:r>
              <a:rPr lang="en-US" dirty="0" smtClean="0"/>
              <a:t>Camera</a:t>
            </a:r>
          </a:p>
          <a:p>
            <a:pPr algn="ctr"/>
            <a:r>
              <a:rPr lang="en-US" dirty="0" smtClean="0"/>
              <a:t>Monitoring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/>
          <p:cNvSpPr/>
          <p:nvPr/>
        </p:nvSpPr>
        <p:spPr>
          <a:xfrm rot="16034073" flipH="1">
            <a:off x="4684377" y="-926731"/>
            <a:ext cx="5922818" cy="48006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rot="17043448" flipH="1">
            <a:off x="4936715" y="-2104309"/>
            <a:ext cx="4998984" cy="1015221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5799" y="685800"/>
            <a:ext cx="1" cy="556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85800" y="6248400"/>
            <a:ext cx="76477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33800"/>
            <a:ext cx="1752600" cy="1828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GPS and GSM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838200"/>
            <a:ext cx="1752600" cy="1295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Sound Sensor(if any object or Vehicles)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800" y="2286000"/>
            <a:ext cx="13716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Using camera monitoring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895600" y="3657600"/>
            <a:ext cx="2057400" cy="1066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Pressing Emergency button audio and video is shared instantly to parent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24400" y="4864274"/>
            <a:ext cx="1486422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 Internet Connection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324600" y="3429000"/>
            <a:ext cx="1828800" cy="1143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Parental Control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29400" y="4648200"/>
            <a:ext cx="2133600" cy="1447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use of blind child by finding their own language </a:t>
            </a:r>
            <a:r>
              <a:rPr lang="en-US" dirty="0" err="1" smtClean="0"/>
              <a:t>alphabet,numbers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letters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705600" y="457200"/>
            <a:ext cx="1828800" cy="144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IOT based sensor network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15200" y="2133600"/>
            <a:ext cx="1562100" cy="1257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Solar Watch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3850" y="101025"/>
            <a:ext cx="3432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dea Prioritization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669" y="76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igh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43800" y="62600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igh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1085" y="5715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62600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297668" y="3314700"/>
            <a:ext cx="14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65016" y="6260068"/>
            <a:ext cx="125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FEASIBILITY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2126" y="6406123"/>
            <a:ext cx="749474" cy="299477"/>
          </a:xfrm>
          <a:prstGeom prst="rect">
            <a:avLst/>
          </a:prstGeom>
        </p:spPr>
      </p:pic>
      <p:sp>
        <p:nvSpPr>
          <p:cNvPr id="25" name="Oval Callout 24"/>
          <p:cNvSpPr/>
          <p:nvPr/>
        </p:nvSpPr>
        <p:spPr>
          <a:xfrm>
            <a:off x="2133600" y="533400"/>
            <a:ext cx="457200" cy="457200"/>
          </a:xfrm>
          <a:prstGeom prst="wedgeEllipseCallo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4495800" y="3276600"/>
            <a:ext cx="457200" cy="381000"/>
          </a:xfrm>
          <a:prstGeom prst="wedgeEllipse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8382000" y="1905000"/>
            <a:ext cx="457200" cy="381000"/>
          </a:xfrm>
          <a:prstGeom prst="wedgeEllipse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Callout 27"/>
          <p:cNvSpPr/>
          <p:nvPr/>
        </p:nvSpPr>
        <p:spPr>
          <a:xfrm>
            <a:off x="8458200" y="4419600"/>
            <a:ext cx="457200" cy="381000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86200" y="685800"/>
            <a:ext cx="1600200" cy="1219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Child </a:t>
            </a:r>
            <a:r>
              <a:rPr lang="en-US" dirty="0" smtClean="0"/>
              <a:t>Monitoring </a:t>
            </a:r>
            <a:r>
              <a:rPr lang="en-US" smtClean="0"/>
              <a:t>and Notification</a:t>
            </a:r>
            <a:endParaRPr 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4876800" y="2209800"/>
            <a:ext cx="16002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REM-Sleeping</a:t>
            </a:r>
          </a:p>
          <a:p>
            <a:pPr algn="ctr"/>
            <a:r>
              <a:rPr lang="en-IN" dirty="0" smtClean="0"/>
              <a:t>NREM-Without Sleeping</a:t>
            </a:r>
            <a:endParaRPr lang="en-US" dirty="0" smtClean="0"/>
          </a:p>
        </p:txBody>
      </p:sp>
      <p:sp>
        <p:nvSpPr>
          <p:cNvPr id="33" name="Oval Callout 32"/>
          <p:cNvSpPr/>
          <p:nvPr/>
        </p:nvSpPr>
        <p:spPr>
          <a:xfrm>
            <a:off x="6248400" y="1981200"/>
            <a:ext cx="457200" cy="381000"/>
          </a:xfrm>
          <a:prstGeom prst="wedgeEllipse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6629400" y="3200400"/>
            <a:ext cx="457200" cy="381000"/>
          </a:xfrm>
          <a:prstGeom prst="wedgeEllipse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230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 smtClean="0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effectLst>
                  <a:outerShdw dist="38100" dir="2700000" algn="bl" rotWithShape="0">
                    <a:schemeClr val="bg2">
                      <a:lumMod val="75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TEAM MEMBERS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8030" y="2133600"/>
            <a:ext cx="8319770" cy="4036695"/>
          </a:xfrm>
        </p:spPr>
        <p:txBody>
          <a:bodyPr/>
          <a:lstStyle/>
          <a:p>
            <a:pPr>
              <a:buFont typeface="Wingdings" panose="05000000000000000000" charset="0"/>
              <a:buChar char="§"/>
            </a:pPr>
            <a:r>
              <a:rPr lang="en-IN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Neha</a:t>
            </a:r>
            <a:r>
              <a:rPr lang="en-I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- (923819104029)</a:t>
            </a:r>
            <a:endParaRPr lang="en-I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Priyadharsini</a:t>
            </a:r>
            <a:r>
              <a:rPr lang="en-I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- </a:t>
            </a:r>
            <a:r>
              <a:rPr lang="en-I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(923819104035)</a:t>
            </a:r>
            <a:endParaRPr lang="en-I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Yazhini</a:t>
            </a:r>
            <a:r>
              <a:rPr lang="en-I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 - </a:t>
            </a:r>
            <a:r>
              <a:rPr lang="en-I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(923819104059)</a:t>
            </a:r>
            <a:endParaRPr lang="en-I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endParaRPr lang="en-I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3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400" y="457200"/>
            <a:ext cx="5943600" cy="5943600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softEdge rad="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-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200" b="1" dirty="0" smtClean="0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effectLst>
                  <a:outerShdw dist="38100" dir="2700000" algn="bl" rotWithShape="0">
                    <a:schemeClr val="bg2">
                      <a:lumMod val="75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TEAM LEAD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049" y="838200"/>
            <a:ext cx="5535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Saranya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A - (923819104040)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6324600"/>
            <a:ext cx="851770" cy="340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3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400" y="457200"/>
            <a:ext cx="5943600" cy="5943600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softEdge rad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083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effectLst>
                  <a:outerShdw dist="38100" dir="2700000" algn="bl" rotWithShape="0">
                    <a:schemeClr val="bg2">
                      <a:lumMod val="75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THANK YOU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6324600"/>
            <a:ext cx="851770" cy="340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226</Words>
  <Application>Microsoft Office PowerPoint</Application>
  <PresentationFormat>On-screen Show (4:3)</PresentationFormat>
  <Paragraphs>67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PROBLEM STATEMENT : (IOT BASED SAFETY GADGET FOR CHILD SAFETY MONITORING AND NOTIFICATION </vt:lpstr>
      <vt:lpstr>Slide 3</vt:lpstr>
      <vt:lpstr>Slide 4</vt:lpstr>
      <vt:lpstr>TEAM MEMBERS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chivasuriya</dc:creator>
  <cp:lastModifiedBy>cse4</cp:lastModifiedBy>
  <cp:revision>40</cp:revision>
  <dcterms:created xsi:type="dcterms:W3CDTF">2022-09-08T15:30:00Z</dcterms:created>
  <dcterms:modified xsi:type="dcterms:W3CDTF">2022-09-17T09:03:44Z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735C99BE8F21499CBFF585CED4677A57</vt:lpwstr>
  </property>
  <property fmtid="{D5CDD505-2E9C-101B-9397-08002B2CF9AE}" pid="3" name="KSOProductBuildVer">
    <vt:lpwstr>1033-11.2.0.11306</vt:lpwstr>
  </property>
</Properties>
</file>