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460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0268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230" y="1336675"/>
            <a:ext cx="6416040" cy="360902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199"/>
            <a:ext cx="6045200" cy="42105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0268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685" y="420370"/>
            <a:ext cx="248285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 algn="ctr">
              <a:lnSpc>
                <a:spcPct val="109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/>
                <a:cs typeface="Calibri" panose="020F0502020204030204"/>
              </a:rPr>
              <a:t>Project Design Phase-II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2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Journey</a:t>
            </a:r>
            <a:r>
              <a:rPr sz="12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Map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126489"/>
          <a:ext cx="5727065" cy="1550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/>
                <a:gridCol w="2864485"/>
              </a:tblGrid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Date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08</a:t>
                      </a: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October</a:t>
                      </a: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2022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Team</a:t>
                      </a:r>
                      <a:r>
                        <a:rPr sz="11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ID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PNT2022TMID49453</a:t>
                      </a:r>
                      <a:endParaRPr lang="en-IN" sz="11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sz="1100">
                          <a:latin typeface="Calibri" panose="020F0502020204030204"/>
                          <a:cs typeface="Calibri" panose="020F0502020204030204"/>
                        </a:rPr>
                        <a:t>Team Leader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Ms. </a:t>
                      </a:r>
                      <a:r>
                        <a:rPr lang="en-US" altLang="en-IN" sz="11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Aswini</a:t>
                      </a:r>
                      <a:r>
                        <a:rPr lang="en-US" altLang="en-IN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RK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923819104007)</a:t>
                      </a:r>
                      <a:endParaRPr lang="en-US" altLang="en-IN" sz="11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sz="1100">
                          <a:latin typeface="Calibri" panose="020F0502020204030204"/>
                          <a:cs typeface="Calibri" panose="020F0502020204030204"/>
                        </a:rPr>
                        <a:t>Team Member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Ms. </a:t>
                      </a:r>
                      <a:r>
                        <a:rPr lang="en-US" altLang="en-IN" sz="11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Jananisree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K 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(923819104015),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Ms. </a:t>
                      </a:r>
                      <a:r>
                        <a:rPr lang="en-US" altLang="en-IN" sz="11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Karpagam</a:t>
                      </a:r>
                      <a:r>
                        <a:rPr lang="en-US" altLang="en-IN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R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923819104018),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Ms. </a:t>
                      </a:r>
                      <a:r>
                        <a:rPr lang="en-US" altLang="en-IN" sz="11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Swasthikka</a:t>
                      </a:r>
                      <a:r>
                        <a:rPr lang="en-US" altLang="en-IN" sz="11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R</a:t>
                      </a:r>
                      <a:r>
                        <a:rPr lang="en-US" altLang="en-IN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923819104048</a:t>
                      </a:r>
                      <a:r>
                        <a:rPr lang="en-US" altLang="en-I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).</a:t>
                      </a:r>
                      <a:endParaRPr lang="en-US" altLang="en-IN" sz="11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Project</a:t>
                      </a:r>
                      <a:r>
                        <a:rPr sz="11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IN" sz="1100" spc="-5" dirty="0" smtClean="0">
                          <a:latin typeface="Calibri" panose="020F0502020204030204"/>
                          <a:cs typeface="Calibri" panose="020F0502020204030204"/>
                        </a:rPr>
                        <a:t>Virtual</a:t>
                      </a:r>
                      <a:r>
                        <a:rPr lang="en-IN" sz="1100" spc="-5" baseline="0" dirty="0" smtClean="0">
                          <a:latin typeface="Calibri" panose="020F0502020204030204"/>
                          <a:cs typeface="Calibri" panose="020F0502020204030204"/>
                        </a:rPr>
                        <a:t> eye – lifeguard for swimming pools for active drowning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Maximum</a:t>
                      </a:r>
                      <a:r>
                        <a:rPr sz="11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Marks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00" dirty="0" smtClean="0">
                          <a:latin typeface="Times New Roman" panose="02020603050405020304"/>
                          <a:cs typeface="Times New Roman" panose="02020603050405020304"/>
                        </a:rPr>
                        <a:t>   </a:t>
                      </a: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Rectangles 8"/>
          <p:cNvSpPr/>
          <p:nvPr/>
        </p:nvSpPr>
        <p:spPr>
          <a:xfrm>
            <a:off x="1950085" y="5481955"/>
            <a:ext cx="91948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855085" y="5481320"/>
            <a:ext cx="91948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836285" y="5481955"/>
            <a:ext cx="91948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998085" y="5499100"/>
            <a:ext cx="91948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4740" t="32222" r="9010" b="13333"/>
          <a:stretch>
            <a:fillRect/>
          </a:stretch>
        </p:blipFill>
        <p:spPr bwMode="auto">
          <a:xfrm>
            <a:off x="0" y="3441700"/>
            <a:ext cx="741783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Amarender Katkam</dc:creator>
  <cp:lastModifiedBy>ASWINI</cp:lastModifiedBy>
  <cp:revision>4</cp:revision>
  <dcterms:created xsi:type="dcterms:W3CDTF">2022-10-08T16:37:49Z</dcterms:created>
  <dcterms:modified xsi:type="dcterms:W3CDTF">2022-10-08T18:40:04Z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2022-10-08T05:30:00Z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2022-10-08T05:30:00Z</vt:filetime>
  </property>
  <property fmtid="{D5CDD505-2E9C-101B-9397-08002B2CF9AE}" pid="5" name="ICV">
    <vt:lpwstr>84359507FB5D4C9FBD1C1BB29AE711EC</vt:lpwstr>
  </property>
  <property fmtid="{D5CDD505-2E9C-101B-9397-08002B2CF9AE}" pid="6" name="KSOProductBuildVer">
    <vt:lpwstr>1033-11.2.0.11341</vt:lpwstr>
  </property>
</Properties>
</file>