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109" y="3366655"/>
            <a:ext cx="9753600" cy="349134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Team No:2</a:t>
            </a:r>
          </a:p>
          <a:p>
            <a:r>
              <a:rPr lang="en-IN" b="1" dirty="0"/>
              <a:t>College Name:</a:t>
            </a:r>
            <a:r>
              <a:rPr lang="en-IN" dirty="0"/>
              <a:t>   </a:t>
            </a:r>
            <a:r>
              <a:rPr lang="en-IN" dirty="0" err="1"/>
              <a:t>Adhiyamaan</a:t>
            </a:r>
            <a:r>
              <a:rPr lang="en-IN" dirty="0"/>
              <a:t> college of Engineering(</a:t>
            </a:r>
            <a:r>
              <a:rPr lang="en-IN" dirty="0" err="1"/>
              <a:t>Atonomous</a:t>
            </a:r>
            <a:r>
              <a:rPr lang="en-IN" dirty="0"/>
              <a:t>) </a:t>
            </a:r>
          </a:p>
          <a:p>
            <a:r>
              <a:rPr lang="en-IN" b="1" dirty="0"/>
              <a:t>Department:</a:t>
            </a:r>
            <a:r>
              <a:rPr lang="en-IN" dirty="0"/>
              <a:t>          Electronics and Communication Engineering</a:t>
            </a:r>
          </a:p>
          <a:p>
            <a:r>
              <a:rPr lang="en-IN" b="1" dirty="0"/>
              <a:t>Team Names : </a:t>
            </a:r>
            <a:r>
              <a:rPr lang="en-IN" dirty="0"/>
              <a:t>Intelligent </a:t>
            </a:r>
            <a:r>
              <a:rPr lang="en-IN" dirty="0" err="1"/>
              <a:t>Vehicale</a:t>
            </a:r>
            <a:r>
              <a:rPr lang="en-IN" dirty="0"/>
              <a:t> Damage Assessment And Cost</a:t>
            </a:r>
          </a:p>
          <a:p>
            <a:r>
              <a:rPr lang="en-IN" dirty="0"/>
              <a:t> Estimator For Insurance Companies</a:t>
            </a:r>
          </a:p>
          <a:p>
            <a:r>
              <a:rPr lang="en-IN" b="1" dirty="0"/>
              <a:t>Team Members:</a:t>
            </a:r>
            <a:r>
              <a:rPr lang="en-IN" dirty="0"/>
              <a:t> (AC19UEC133)-Tamil </a:t>
            </a:r>
            <a:r>
              <a:rPr lang="en-IN" dirty="0" err="1"/>
              <a:t>Arasan</a:t>
            </a:r>
            <a:r>
              <a:rPr lang="en-IN" dirty="0"/>
              <a:t> S</a:t>
            </a:r>
          </a:p>
          <a:p>
            <a:r>
              <a:rPr lang="en-IN" dirty="0"/>
              <a:t>                               (AC19UEC144)-Yogeshwaran R</a:t>
            </a:r>
          </a:p>
          <a:p>
            <a:r>
              <a:rPr lang="en-IN" dirty="0"/>
              <a:t>                    (AC19UEC128)-Suresh A</a:t>
            </a:r>
          </a:p>
          <a:p>
            <a:r>
              <a:rPr lang="en-IN" dirty="0"/>
              <a:t>                                 (AC19UEC120)- </a:t>
            </a:r>
            <a:r>
              <a:rPr lang="en-IN" dirty="0" err="1"/>
              <a:t>Someshwaran</a:t>
            </a:r>
            <a:r>
              <a:rPr lang="en-IN" dirty="0"/>
              <a:t> K</a:t>
            </a:r>
          </a:p>
          <a:p>
            <a:r>
              <a:rPr lang="en-IN" dirty="0"/>
              <a:t>                                (AC19UEC117)- </a:t>
            </a:r>
            <a:r>
              <a:rPr lang="en-IN" dirty="0" err="1"/>
              <a:t>Shyam</a:t>
            </a:r>
            <a:r>
              <a:rPr lang="en-IN" dirty="0"/>
              <a:t> Sundar 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419944"/>
              </p:ext>
            </p:extLst>
          </p:nvPr>
        </p:nvGraphicFramePr>
        <p:xfrm>
          <a:off x="423513" y="596765"/>
          <a:ext cx="11405936" cy="6293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728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3389587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44566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51202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24780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277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 Damage Detection and Classification 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 deep learning-based algorithms, VGG16 and VGG19, for car damage detection and assessment in real-world datasets. </a:t>
                      </a:r>
                    </a:p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algorithms detect the damaged part of a car and assess its location and then its severity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Neural Network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Detection-95.22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Localization -76.78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observed that training with a small dataset is insufficient to get the best accuracy based on the deep learning approach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Residual Learning for Image Recognition</a:t>
                      </a:r>
                      <a:endParaRPr lang="en-IN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comprehensive</a:t>
                      </a:r>
                    </a:p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empirical evidence showing that these residual</a:t>
                      </a:r>
                    </a:p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are easier to optimize and can gain accuracy from</a:t>
                      </a:r>
                    </a:p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considerably increased depth.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Neural Network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PReLu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Solely due to our extremely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representations.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obtain a 28% relative improvement on the COCO object detection dataset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148210"/>
              </p:ext>
            </p:extLst>
          </p:nvPr>
        </p:nvGraphicFramePr>
        <p:xfrm>
          <a:off x="789271" y="596766"/>
          <a:ext cx="10905425" cy="5445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453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443655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91662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920075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6673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Applying Image Analysis To Auto Insurance Triage: A Novel Application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built a prototype a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 that automatically identifies the damaged area(s) based on the comparison of before- and after-accident automobile images.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 Object Detection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will help auto insurance companies speed up their claim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resources more effectively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 Normalization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Accelerating Deep Network Training by Reducing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Internal Covariate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phenomenon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internal covariate shift, and address the problem by normalizing layer inputs.</a:t>
                      </a:r>
                    </a:p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 draws its strength from making normalization a part of the model architecture and performing the normalization for each training</a:t>
                      </a:r>
                    </a:p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mini-batch.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Normalized neural Network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Stochastic gradient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descent (SGD)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upon the best-published result on ImageNet classification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reaching 4.82% top-5 test error, exceeding the accuracy of human raters.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653039"/>
              </p:ext>
            </p:extLst>
          </p:nvPr>
        </p:nvGraphicFramePr>
        <p:xfrm>
          <a:off x="789271" y="596766"/>
          <a:ext cx="10905425" cy="608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62047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014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Detection Based on Object-based Segmentation and Classification from High-resolution Satellite Images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object-based image segmentation and classification techniques as well as pixel-based techniques have been applied.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 Object Subtraction Model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Detection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and Object-based Detection 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demonstrated that the pixel-based approach has achieved higher user’s accuracy (23.2%), while the object-based approach higher producer’s accuracy (49.98%).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and Transferring Mid-Level Image Representations using Convolutional Neural Networks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CNN’s is attributed to their ability to learn rich mid-level image representations as opposed to hand-designed low-level features used in other image classification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large- scale visual recognition challenge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transferred representation leads to significantly improved results for object and action classification,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outperforming the current state of the art on Pascal VOC 2007 and 2012 datasets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532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yogeshwaran ravi</cp:lastModifiedBy>
  <cp:revision>5</cp:revision>
  <dcterms:created xsi:type="dcterms:W3CDTF">2022-09-10T08:59:08Z</dcterms:created>
  <dcterms:modified xsi:type="dcterms:W3CDTF">2022-09-11T15:08:52Z</dcterms:modified>
</cp:coreProperties>
</file>