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ECDB2A8C-EA4C-4E1A-92D9-F581649F616E}" type="datetimeFigureOut">
              <a:rPr lang="en-IN" smtClean="0"/>
              <a:t>19-11-2022</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A60E1C9B-ED41-43DF-8EE9-3815B199B908}" type="slidenum">
              <a:rPr lang="en-IN" smtClean="0"/>
              <a:t>‹#›</a:t>
            </a:fld>
            <a:endParaRPr lang="en-IN"/>
          </a:p>
        </p:txBody>
      </p:sp>
    </p:spTree>
    <p:extLst>
      <p:ext uri="{BB962C8B-B14F-4D97-AF65-F5344CB8AC3E}">
        <p14:creationId xmlns:p14="http://schemas.microsoft.com/office/powerpoint/2010/main" val="1951134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0E1C9B-ED41-43DF-8EE9-3815B199B908}" type="slidenum">
              <a:rPr lang="en-IN" smtClean="0"/>
              <a:t>5</a:t>
            </a:fld>
            <a:endParaRPr lang="en-IN"/>
          </a:p>
        </p:txBody>
      </p:sp>
    </p:spTree>
    <p:extLst>
      <p:ext uri="{BB962C8B-B14F-4D97-AF65-F5344CB8AC3E}">
        <p14:creationId xmlns:p14="http://schemas.microsoft.com/office/powerpoint/2010/main" val="2339980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11/19/2022</a:t>
            </a:fld>
            <a:endParaRPr lang="en-US"/>
          </a:p>
        </p:txBody>
      </p:sp>
      <p:sp>
        <p:nvSpPr>
          <p:cNvPr id="6" name="Holder 6"/>
          <p:cNvSpPr>
            <a:spLocks noGrp="1"/>
          </p:cNvSpPr>
          <p:nvPr>
            <p:ph type="sldNum" sz="quarter" idx="7"/>
          </p:nvPr>
        </p:nvSpPr>
        <p:spPr/>
        <p:txBody>
          <a:bodyPr lIns="0" tIns="0" rIns="0" bIns="0"/>
          <a:lstStyle>
            <a:lvl1pPr>
              <a:defRPr sz="750" b="0" i="0">
                <a:solidFill>
                  <a:srgbClr val="8D8D8D"/>
                </a:solidFill>
                <a:latin typeface="Trebuchet MS"/>
                <a:cs typeface="Trebuchet MS"/>
              </a:defRPr>
            </a:lvl1pPr>
          </a:lstStyle>
          <a:p>
            <a:pPr marL="12700">
              <a:lnSpc>
                <a:spcPct val="100000"/>
              </a:lnSpc>
              <a:spcBef>
                <a:spcPts val="35"/>
              </a:spcBef>
            </a:pPr>
            <a:r>
              <a:rPr spc="295" dirty="0"/>
              <a:t>Page</a:t>
            </a:r>
            <a:r>
              <a:rPr spc="-25" dirty="0"/>
              <a:t> </a:t>
            </a:r>
            <a:fld id="{81D60167-4931-47E6-BA6A-407CBD079E47}" type="slidenum">
              <a:rPr spc="265" dirty="0"/>
              <a:t>‹#›</a:t>
            </a:fld>
            <a:endParaRPr spc="26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7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11/19/2022</a:t>
            </a:fld>
            <a:endParaRPr lang="en-US"/>
          </a:p>
        </p:txBody>
      </p:sp>
      <p:sp>
        <p:nvSpPr>
          <p:cNvPr id="6" name="Holder 6"/>
          <p:cNvSpPr>
            <a:spLocks noGrp="1"/>
          </p:cNvSpPr>
          <p:nvPr>
            <p:ph type="sldNum" sz="quarter" idx="7"/>
          </p:nvPr>
        </p:nvSpPr>
        <p:spPr/>
        <p:txBody>
          <a:bodyPr lIns="0" tIns="0" rIns="0" bIns="0"/>
          <a:lstStyle>
            <a:lvl1pPr>
              <a:defRPr sz="750" b="0" i="0">
                <a:solidFill>
                  <a:srgbClr val="8D8D8D"/>
                </a:solidFill>
                <a:latin typeface="Trebuchet MS"/>
                <a:cs typeface="Trebuchet MS"/>
              </a:defRPr>
            </a:lvl1pPr>
          </a:lstStyle>
          <a:p>
            <a:pPr marL="12700">
              <a:lnSpc>
                <a:spcPct val="100000"/>
              </a:lnSpc>
              <a:spcBef>
                <a:spcPts val="35"/>
              </a:spcBef>
            </a:pPr>
            <a:r>
              <a:rPr spc="295" dirty="0"/>
              <a:t>Page</a:t>
            </a:r>
            <a:r>
              <a:rPr spc="-25" dirty="0"/>
              <a:t> </a:t>
            </a:r>
            <a:fld id="{81D60167-4931-47E6-BA6A-407CBD079E47}" type="slidenum">
              <a:rPr spc="265" dirty="0"/>
              <a:t>‹#›</a:t>
            </a:fld>
            <a:endParaRPr spc="26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11/19/2022</a:t>
            </a:fld>
            <a:endParaRPr lang="en-US"/>
          </a:p>
        </p:txBody>
      </p:sp>
      <p:sp>
        <p:nvSpPr>
          <p:cNvPr id="7" name="Holder 7"/>
          <p:cNvSpPr>
            <a:spLocks noGrp="1"/>
          </p:cNvSpPr>
          <p:nvPr>
            <p:ph type="sldNum" sz="quarter" idx="7"/>
          </p:nvPr>
        </p:nvSpPr>
        <p:spPr/>
        <p:txBody>
          <a:bodyPr lIns="0" tIns="0" rIns="0" bIns="0"/>
          <a:lstStyle>
            <a:lvl1pPr>
              <a:defRPr sz="750" b="0" i="0">
                <a:solidFill>
                  <a:srgbClr val="8D8D8D"/>
                </a:solidFill>
                <a:latin typeface="Trebuchet MS"/>
                <a:cs typeface="Trebuchet MS"/>
              </a:defRPr>
            </a:lvl1pPr>
          </a:lstStyle>
          <a:p>
            <a:pPr marL="12700">
              <a:lnSpc>
                <a:spcPct val="100000"/>
              </a:lnSpc>
              <a:spcBef>
                <a:spcPts val="35"/>
              </a:spcBef>
            </a:pPr>
            <a:r>
              <a:rPr spc="295" dirty="0"/>
              <a:t>Page</a:t>
            </a:r>
            <a:r>
              <a:rPr spc="-25" dirty="0"/>
              <a:t> </a:t>
            </a:r>
            <a:fld id="{81D60167-4931-47E6-BA6A-407CBD079E47}" type="slidenum">
              <a:rPr spc="265" dirty="0"/>
              <a:t>‹#›</a:t>
            </a:fld>
            <a:endParaRPr spc="26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11/19/2022</a:t>
            </a:fld>
            <a:endParaRPr lang="en-US"/>
          </a:p>
        </p:txBody>
      </p:sp>
      <p:sp>
        <p:nvSpPr>
          <p:cNvPr id="5" name="Holder 5"/>
          <p:cNvSpPr>
            <a:spLocks noGrp="1"/>
          </p:cNvSpPr>
          <p:nvPr>
            <p:ph type="sldNum" sz="quarter" idx="7"/>
          </p:nvPr>
        </p:nvSpPr>
        <p:spPr/>
        <p:txBody>
          <a:bodyPr lIns="0" tIns="0" rIns="0" bIns="0"/>
          <a:lstStyle>
            <a:lvl1pPr>
              <a:defRPr sz="750" b="0" i="0">
                <a:solidFill>
                  <a:srgbClr val="8D8D8D"/>
                </a:solidFill>
                <a:latin typeface="Trebuchet MS"/>
                <a:cs typeface="Trebuchet MS"/>
              </a:defRPr>
            </a:lvl1pPr>
          </a:lstStyle>
          <a:p>
            <a:pPr marL="12700">
              <a:lnSpc>
                <a:spcPct val="100000"/>
              </a:lnSpc>
              <a:spcBef>
                <a:spcPts val="35"/>
              </a:spcBef>
            </a:pPr>
            <a:r>
              <a:rPr spc="295" dirty="0"/>
              <a:t>Page</a:t>
            </a:r>
            <a:r>
              <a:rPr spc="-25" dirty="0"/>
              <a:t> </a:t>
            </a:r>
            <a:fld id="{81D60167-4931-47E6-BA6A-407CBD079E47}" type="slidenum">
              <a:rPr spc="265" dirty="0"/>
              <a:t>‹#›</a:t>
            </a:fld>
            <a:endParaRPr spc="26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11/19/2022</a:t>
            </a:fld>
            <a:endParaRPr lang="en-US"/>
          </a:p>
        </p:txBody>
      </p:sp>
      <p:sp>
        <p:nvSpPr>
          <p:cNvPr id="4" name="Holder 4"/>
          <p:cNvSpPr>
            <a:spLocks noGrp="1"/>
          </p:cNvSpPr>
          <p:nvPr>
            <p:ph type="sldNum" sz="quarter" idx="7"/>
          </p:nvPr>
        </p:nvSpPr>
        <p:spPr/>
        <p:txBody>
          <a:bodyPr lIns="0" tIns="0" rIns="0" bIns="0"/>
          <a:lstStyle>
            <a:lvl1pPr>
              <a:defRPr sz="750" b="0" i="0">
                <a:solidFill>
                  <a:srgbClr val="8D8D8D"/>
                </a:solidFill>
                <a:latin typeface="Trebuchet MS"/>
                <a:cs typeface="Trebuchet MS"/>
              </a:defRPr>
            </a:lvl1pPr>
          </a:lstStyle>
          <a:p>
            <a:pPr marL="12700">
              <a:lnSpc>
                <a:spcPct val="100000"/>
              </a:lnSpc>
              <a:spcBef>
                <a:spcPts val="35"/>
              </a:spcBef>
            </a:pPr>
            <a:r>
              <a:rPr spc="295" dirty="0"/>
              <a:t>Page</a:t>
            </a:r>
            <a:r>
              <a:rPr spc="-25" dirty="0"/>
              <a:t> </a:t>
            </a:r>
            <a:fld id="{81D60167-4931-47E6-BA6A-407CBD079E47}" type="slidenum">
              <a:rPr spc="265" dirty="0"/>
              <a:t>‹#›</a:t>
            </a:fld>
            <a:endParaRPr spc="26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8288000" cy="10287000"/>
          </a:xfrm>
          <a:prstGeom prst="rect">
            <a:avLst/>
          </a:prstGeom>
        </p:spPr>
      </p:pic>
      <p:sp>
        <p:nvSpPr>
          <p:cNvPr id="2" name="Holder 2"/>
          <p:cNvSpPr>
            <a:spLocks noGrp="1"/>
          </p:cNvSpPr>
          <p:nvPr>
            <p:ph type="title"/>
          </p:nvPr>
        </p:nvSpPr>
        <p:spPr>
          <a:xfrm>
            <a:off x="8145780" y="825503"/>
            <a:ext cx="1996440" cy="436880"/>
          </a:xfrm>
          <a:prstGeom prst="rect">
            <a:avLst/>
          </a:prstGeom>
        </p:spPr>
        <p:txBody>
          <a:bodyPr wrap="square" lIns="0" tIns="0" rIns="0" bIns="0">
            <a:spAutoFit/>
          </a:bodyPr>
          <a:lstStyle>
            <a:lvl1pPr>
              <a:defRPr sz="27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30275" y="1787531"/>
            <a:ext cx="16427450" cy="2065654"/>
          </a:xfrm>
          <a:prstGeom prst="rect">
            <a:avLst/>
          </a:prstGeom>
        </p:spPr>
        <p:txBody>
          <a:bodyPr wrap="square" lIns="0" tIns="0" rIns="0" bIns="0">
            <a:spAutoFit/>
          </a:bodyPr>
          <a:lstStyle>
            <a:lvl1pPr>
              <a:defRPr sz="27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11/19/2022</a:t>
            </a:fld>
            <a:endParaRPr lang="en-US"/>
          </a:p>
        </p:txBody>
      </p:sp>
      <p:sp>
        <p:nvSpPr>
          <p:cNvPr id="6" name="Holder 6"/>
          <p:cNvSpPr>
            <a:spLocks noGrp="1"/>
          </p:cNvSpPr>
          <p:nvPr>
            <p:ph type="sldNum" sz="quarter" idx="7"/>
          </p:nvPr>
        </p:nvSpPr>
        <p:spPr>
          <a:xfrm>
            <a:off x="17103740" y="9873122"/>
            <a:ext cx="601344" cy="123190"/>
          </a:xfrm>
          <a:prstGeom prst="rect">
            <a:avLst/>
          </a:prstGeom>
        </p:spPr>
        <p:txBody>
          <a:bodyPr wrap="square" lIns="0" tIns="0" rIns="0" bIns="0">
            <a:spAutoFit/>
          </a:bodyPr>
          <a:lstStyle>
            <a:lvl1pPr>
              <a:defRPr sz="750" b="0" i="0">
                <a:solidFill>
                  <a:srgbClr val="8D8D8D"/>
                </a:solidFill>
                <a:latin typeface="Trebuchet MS"/>
                <a:cs typeface="Trebuchet MS"/>
              </a:defRPr>
            </a:lvl1pPr>
          </a:lstStyle>
          <a:p>
            <a:pPr marL="12700">
              <a:lnSpc>
                <a:spcPct val="100000"/>
              </a:lnSpc>
              <a:spcBef>
                <a:spcPts val="35"/>
              </a:spcBef>
            </a:pPr>
            <a:r>
              <a:rPr spc="295" dirty="0"/>
              <a:t>Page</a:t>
            </a:r>
            <a:r>
              <a:rPr spc="-25" dirty="0"/>
              <a:t> </a:t>
            </a:r>
            <a:fld id="{81D60167-4931-47E6-BA6A-407CBD079E47}" type="slidenum">
              <a:rPr spc="265" dirty="0"/>
              <a:t>‹#›</a:t>
            </a:fld>
            <a:endParaRPr spc="26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hyperlink" Target="https://pitch.com/?utm_medium=app&amp;utm_source=pdf-expor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hyperlink" Target="https://pitch.com/?utm_medium=app&amp;utm_source=pdf-export" TargetMode="Externa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hyperlink" Target="https://pitch.com/?utm_medium=app&amp;utm_source=pdf-export" TargetMode="External"/><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hyperlink" Target="https://pitch.com/?utm_medium=app&amp;utm_source=pdf-expor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pitch.com/?utm_medium=app&amp;utm_source=pdf-export" TargetMode="Externa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hyperlink" Target="https://pitch.com/?utm_medium=app&amp;utm_source=pdf-export" TargetMode="Externa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hyperlink" Target="https://pitch.com/?utm_medium=app&amp;utm_source=pdf-export"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hyperlink" Target="https://pitch.com/?utm_medium=app&amp;utm_source=pdf-export"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pitch.com/?utm_medium=app&amp;utm_source=pdf-expor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itch.com/?utm_medium=app&amp;utm_source=pdf-expor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itch.com/?utm_medium=app&amp;utm_source=pdf-expor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itch.com/?utm_medium=app&amp;utm_source=pdf-expor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pitch.com/?utm_medium=app&amp;utm_source=pdf-export"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hyperlink" Target="https://pitch.com/?utm_medium=app&amp;utm_source=pdf-export"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hyperlink" Target="https://pitch.com/?utm_medium=app&amp;utm_source=pdf-export"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pitch.com/?utm_medium=app&amp;utm_source=pdf-export"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950100" y="7379546"/>
            <a:ext cx="2239401" cy="206405"/>
          </a:xfrm>
          <a:prstGeom prst="rect">
            <a:avLst/>
          </a:prstGeom>
        </p:spPr>
      </p:pic>
      <p:sp>
        <p:nvSpPr>
          <p:cNvPr id="4" name="object 4"/>
          <p:cNvSpPr txBox="1"/>
          <p:nvPr/>
        </p:nvSpPr>
        <p:spPr>
          <a:xfrm>
            <a:off x="10931540" y="7969265"/>
            <a:ext cx="5565140" cy="1338187"/>
          </a:xfrm>
          <a:prstGeom prst="rect">
            <a:avLst/>
          </a:prstGeom>
        </p:spPr>
        <p:txBody>
          <a:bodyPr vert="horz" wrap="square" lIns="0" tIns="12065" rIns="0" bIns="0" rtlCol="0">
            <a:spAutoFit/>
          </a:bodyPr>
          <a:lstStyle/>
          <a:p>
            <a:pPr marL="12700" marR="5080">
              <a:lnSpc>
                <a:spcPts val="2630"/>
              </a:lnSpc>
              <a:spcBef>
                <a:spcPts val="95"/>
              </a:spcBef>
            </a:pPr>
            <a:r>
              <a:rPr lang="en-US" sz="2100" spc="80" dirty="0">
                <a:latin typeface="Times New Roman"/>
                <a:cs typeface="Times New Roman"/>
              </a:rPr>
              <a:t>REENA.K</a:t>
            </a:r>
            <a:r>
              <a:rPr sz="2100" spc="-100" dirty="0">
                <a:latin typeface="Times New Roman"/>
                <a:cs typeface="Times New Roman"/>
              </a:rPr>
              <a:t> </a:t>
            </a:r>
            <a:endParaRPr sz="2100" dirty="0">
              <a:latin typeface="Times New Roman"/>
              <a:cs typeface="Times New Roman"/>
            </a:endParaRPr>
          </a:p>
          <a:p>
            <a:pPr marL="12700">
              <a:lnSpc>
                <a:spcPts val="2515"/>
              </a:lnSpc>
            </a:pPr>
            <a:r>
              <a:rPr lang="en-US" sz="2100" spc="50" dirty="0">
                <a:latin typeface="Times New Roman"/>
                <a:cs typeface="Times New Roman"/>
              </a:rPr>
              <a:t>PREMA.T</a:t>
            </a:r>
            <a:r>
              <a:rPr sz="2100" spc="-100" dirty="0">
                <a:latin typeface="Times New Roman"/>
                <a:cs typeface="Times New Roman"/>
              </a:rPr>
              <a:t> </a:t>
            </a:r>
            <a:endParaRPr sz="2100" dirty="0">
              <a:latin typeface="Times New Roman"/>
              <a:cs typeface="Times New Roman"/>
            </a:endParaRPr>
          </a:p>
          <a:p>
            <a:pPr marL="12700">
              <a:lnSpc>
                <a:spcPct val="100000"/>
              </a:lnSpc>
              <a:spcBef>
                <a:spcPts val="105"/>
              </a:spcBef>
            </a:pPr>
            <a:r>
              <a:rPr lang="en-US" sz="2100" spc="100" dirty="0">
                <a:latin typeface="Times New Roman"/>
                <a:cs typeface="Times New Roman"/>
              </a:rPr>
              <a:t>ABINAYA.S</a:t>
            </a:r>
            <a:endParaRPr lang="en-US" sz="2100" spc="10" dirty="0">
              <a:latin typeface="Times New Roman"/>
              <a:cs typeface="Times New Roman"/>
            </a:endParaRPr>
          </a:p>
          <a:p>
            <a:pPr marL="12700">
              <a:lnSpc>
                <a:spcPct val="100000"/>
              </a:lnSpc>
              <a:spcBef>
                <a:spcPts val="105"/>
              </a:spcBef>
            </a:pPr>
            <a:r>
              <a:rPr lang="en-US" sz="2100" spc="10" dirty="0">
                <a:latin typeface="Times New Roman"/>
                <a:cs typeface="Times New Roman"/>
              </a:rPr>
              <a:t>MEENA.P</a:t>
            </a:r>
            <a:endParaRPr sz="2100" dirty="0">
              <a:latin typeface="Times New Roman"/>
              <a:cs typeface="Times New Roman"/>
            </a:endParaRPr>
          </a:p>
        </p:txBody>
      </p:sp>
      <p:pic>
        <p:nvPicPr>
          <p:cNvPr id="6" name="object 6"/>
          <p:cNvPicPr/>
          <p:nvPr/>
        </p:nvPicPr>
        <p:blipFill>
          <a:blip r:embed="rId3" cstate="print"/>
          <a:stretch>
            <a:fillRect/>
          </a:stretch>
        </p:blipFill>
        <p:spPr>
          <a:xfrm>
            <a:off x="959011" y="7383453"/>
            <a:ext cx="2178981" cy="202499"/>
          </a:xfrm>
          <a:prstGeom prst="rect">
            <a:avLst/>
          </a:prstGeom>
        </p:spPr>
      </p:pic>
      <p:sp>
        <p:nvSpPr>
          <p:cNvPr id="9" name="object 9"/>
          <p:cNvSpPr txBox="1">
            <a:spLocks noGrp="1"/>
          </p:cNvSpPr>
          <p:nvPr>
            <p:ph type="title"/>
          </p:nvPr>
        </p:nvSpPr>
        <p:spPr>
          <a:xfrm>
            <a:off x="3079200" y="648607"/>
            <a:ext cx="12141200" cy="1931298"/>
          </a:xfrm>
          <a:prstGeom prst="rect">
            <a:avLst/>
          </a:prstGeom>
        </p:spPr>
        <p:txBody>
          <a:bodyPr vert="horz" wrap="square" lIns="0" tIns="93980" rIns="0" bIns="0" rtlCol="0">
            <a:spAutoFit/>
          </a:bodyPr>
          <a:lstStyle/>
          <a:p>
            <a:pPr algn="ctr">
              <a:lnSpc>
                <a:spcPct val="100000"/>
              </a:lnSpc>
              <a:spcBef>
                <a:spcPts val="740"/>
              </a:spcBef>
            </a:pPr>
            <a:r>
              <a:rPr lang="en-US" sz="4500" spc="-5" dirty="0">
                <a:solidFill>
                  <a:srgbClr val="100D0E"/>
                </a:solidFill>
              </a:rPr>
              <a:t>ER.PERUMAL MANIMEKALAI</a:t>
            </a:r>
            <a:r>
              <a:rPr sz="4500" spc="-200" dirty="0">
                <a:solidFill>
                  <a:srgbClr val="100D0E"/>
                </a:solidFill>
              </a:rPr>
              <a:t> </a:t>
            </a:r>
            <a:r>
              <a:rPr sz="4500" spc="-55" dirty="0">
                <a:solidFill>
                  <a:srgbClr val="100D0E"/>
                </a:solidFill>
              </a:rPr>
              <a:t>COLLEGE</a:t>
            </a:r>
            <a:r>
              <a:rPr sz="4500" spc="-200" dirty="0">
                <a:solidFill>
                  <a:srgbClr val="100D0E"/>
                </a:solidFill>
              </a:rPr>
              <a:t> </a:t>
            </a:r>
            <a:r>
              <a:rPr sz="4500" spc="40" dirty="0">
                <a:solidFill>
                  <a:srgbClr val="100D0E"/>
                </a:solidFill>
              </a:rPr>
              <a:t>OF</a:t>
            </a:r>
            <a:r>
              <a:rPr sz="4500" spc="-195" dirty="0">
                <a:solidFill>
                  <a:srgbClr val="100D0E"/>
                </a:solidFill>
              </a:rPr>
              <a:t> </a:t>
            </a:r>
            <a:r>
              <a:rPr sz="4500" spc="-35" dirty="0">
                <a:solidFill>
                  <a:srgbClr val="100D0E"/>
                </a:solidFill>
              </a:rPr>
              <a:t>ENGINEERING</a:t>
            </a:r>
            <a:endParaRPr sz="4500" dirty="0"/>
          </a:p>
          <a:p>
            <a:pPr marR="1905" algn="ctr">
              <a:lnSpc>
                <a:spcPct val="100000"/>
              </a:lnSpc>
              <a:spcBef>
                <a:spcPts val="400"/>
              </a:spcBef>
            </a:pPr>
            <a:r>
              <a:rPr sz="2600" b="0" spc="80" dirty="0">
                <a:solidFill>
                  <a:srgbClr val="100D0E"/>
                </a:solidFill>
                <a:latin typeface="Times New Roman"/>
                <a:cs typeface="Times New Roman"/>
              </a:rPr>
              <a:t>Department</a:t>
            </a:r>
            <a:r>
              <a:rPr sz="2600" b="0" spc="-105" dirty="0">
                <a:solidFill>
                  <a:srgbClr val="100D0E"/>
                </a:solidFill>
                <a:latin typeface="Times New Roman"/>
                <a:cs typeface="Times New Roman"/>
              </a:rPr>
              <a:t> </a:t>
            </a:r>
            <a:r>
              <a:rPr sz="2600" b="0" spc="50" dirty="0">
                <a:solidFill>
                  <a:srgbClr val="100D0E"/>
                </a:solidFill>
                <a:latin typeface="Times New Roman"/>
                <a:cs typeface="Times New Roman"/>
              </a:rPr>
              <a:t>of</a:t>
            </a:r>
            <a:r>
              <a:rPr sz="2600" b="0" spc="-100" dirty="0">
                <a:solidFill>
                  <a:srgbClr val="100D0E"/>
                </a:solidFill>
                <a:latin typeface="Times New Roman"/>
                <a:cs typeface="Times New Roman"/>
              </a:rPr>
              <a:t> </a:t>
            </a:r>
            <a:r>
              <a:rPr sz="2600" b="0" spc="15" dirty="0">
                <a:solidFill>
                  <a:srgbClr val="100D0E"/>
                </a:solidFill>
                <a:latin typeface="Times New Roman"/>
                <a:cs typeface="Times New Roman"/>
              </a:rPr>
              <a:t>Electronics</a:t>
            </a:r>
            <a:r>
              <a:rPr sz="2600" b="0" spc="-100" dirty="0">
                <a:solidFill>
                  <a:srgbClr val="100D0E"/>
                </a:solidFill>
                <a:latin typeface="Times New Roman"/>
                <a:cs typeface="Times New Roman"/>
              </a:rPr>
              <a:t> </a:t>
            </a:r>
            <a:r>
              <a:rPr sz="2600" b="0" spc="114" dirty="0">
                <a:solidFill>
                  <a:srgbClr val="100D0E"/>
                </a:solidFill>
                <a:latin typeface="Times New Roman"/>
                <a:cs typeface="Times New Roman"/>
              </a:rPr>
              <a:t>and</a:t>
            </a:r>
            <a:r>
              <a:rPr sz="2600" b="0" spc="-100" dirty="0">
                <a:solidFill>
                  <a:srgbClr val="100D0E"/>
                </a:solidFill>
                <a:latin typeface="Times New Roman"/>
                <a:cs typeface="Times New Roman"/>
              </a:rPr>
              <a:t> </a:t>
            </a:r>
            <a:r>
              <a:rPr sz="2600" b="0" spc="60" dirty="0">
                <a:solidFill>
                  <a:srgbClr val="100D0E"/>
                </a:solidFill>
                <a:latin typeface="Times New Roman"/>
                <a:cs typeface="Times New Roman"/>
              </a:rPr>
              <a:t>Communication</a:t>
            </a:r>
            <a:r>
              <a:rPr sz="2600" b="0" spc="-100" dirty="0">
                <a:solidFill>
                  <a:srgbClr val="100D0E"/>
                </a:solidFill>
                <a:latin typeface="Times New Roman"/>
                <a:cs typeface="Times New Roman"/>
              </a:rPr>
              <a:t> </a:t>
            </a:r>
            <a:r>
              <a:rPr sz="2600" b="0" spc="15" dirty="0">
                <a:solidFill>
                  <a:srgbClr val="100D0E"/>
                </a:solidFill>
                <a:latin typeface="Times New Roman"/>
                <a:cs typeface="Times New Roman"/>
              </a:rPr>
              <a:t>Engineering</a:t>
            </a:r>
            <a:endParaRPr sz="2600" dirty="0">
              <a:latin typeface="Times New Roman"/>
              <a:cs typeface="Times New Roman"/>
            </a:endParaRPr>
          </a:p>
        </p:txBody>
      </p:sp>
      <p:pic>
        <p:nvPicPr>
          <p:cNvPr id="10" name="object 10"/>
          <p:cNvPicPr/>
          <p:nvPr/>
        </p:nvPicPr>
        <p:blipFill>
          <a:blip r:embed="rId4" cstate="print"/>
          <a:stretch>
            <a:fillRect/>
          </a:stretch>
        </p:blipFill>
        <p:spPr>
          <a:xfrm>
            <a:off x="15982950" y="1247775"/>
            <a:ext cx="1571624" cy="628649"/>
          </a:xfrm>
          <a:prstGeom prst="rect">
            <a:avLst/>
          </a:prstGeom>
        </p:spPr>
      </p:pic>
      <p:sp>
        <p:nvSpPr>
          <p:cNvPr id="11" name="object 11"/>
          <p:cNvSpPr txBox="1"/>
          <p:nvPr/>
        </p:nvSpPr>
        <p:spPr>
          <a:xfrm>
            <a:off x="398363" y="2873375"/>
            <a:ext cx="17593310" cy="3313429"/>
          </a:xfrm>
          <a:prstGeom prst="rect">
            <a:avLst/>
          </a:prstGeom>
        </p:spPr>
        <p:txBody>
          <a:bodyPr vert="horz" wrap="square" lIns="0" tIns="12700" rIns="0" bIns="0" rtlCol="0">
            <a:spAutoFit/>
          </a:bodyPr>
          <a:lstStyle/>
          <a:p>
            <a:pPr marL="12700">
              <a:lnSpc>
                <a:spcPct val="100000"/>
              </a:lnSpc>
              <a:spcBef>
                <a:spcPts val="100"/>
              </a:spcBef>
            </a:pPr>
            <a:r>
              <a:rPr sz="15000" dirty="0">
                <a:solidFill>
                  <a:srgbClr val="100D0E"/>
                </a:solidFill>
                <a:latin typeface="Times New Roman"/>
                <a:cs typeface="Times New Roman"/>
              </a:rPr>
              <a:t>Cu</a:t>
            </a:r>
            <a:r>
              <a:rPr sz="15000" spc="-840" dirty="0">
                <a:solidFill>
                  <a:srgbClr val="100D0E"/>
                </a:solidFill>
                <a:latin typeface="Times New Roman"/>
                <a:cs typeface="Times New Roman"/>
              </a:rPr>
              <a:t>s</a:t>
            </a:r>
            <a:r>
              <a:rPr sz="15000" spc="45" dirty="0">
                <a:solidFill>
                  <a:srgbClr val="100D0E"/>
                </a:solidFill>
                <a:latin typeface="Times New Roman"/>
                <a:cs typeface="Times New Roman"/>
              </a:rPr>
              <a:t>t</a:t>
            </a:r>
            <a:r>
              <a:rPr sz="15000" dirty="0">
                <a:solidFill>
                  <a:srgbClr val="100D0E"/>
                </a:solidFill>
                <a:latin typeface="Times New Roman"/>
                <a:cs typeface="Times New Roman"/>
              </a:rPr>
              <a:t>o</a:t>
            </a:r>
            <a:r>
              <a:rPr sz="15000" spc="-110" dirty="0">
                <a:solidFill>
                  <a:srgbClr val="100D0E"/>
                </a:solidFill>
                <a:latin typeface="Times New Roman"/>
                <a:cs typeface="Times New Roman"/>
              </a:rPr>
              <a:t>m</a:t>
            </a:r>
            <a:r>
              <a:rPr sz="15000" spc="-869" dirty="0">
                <a:solidFill>
                  <a:srgbClr val="100D0E"/>
                </a:solidFill>
                <a:latin typeface="Times New Roman"/>
                <a:cs typeface="Times New Roman"/>
              </a:rPr>
              <a:t>e</a:t>
            </a:r>
            <a:r>
              <a:rPr sz="15000" spc="780" dirty="0">
                <a:solidFill>
                  <a:srgbClr val="100D0E"/>
                </a:solidFill>
                <a:latin typeface="Times New Roman"/>
                <a:cs typeface="Times New Roman"/>
              </a:rPr>
              <a:t>r</a:t>
            </a:r>
            <a:r>
              <a:rPr sz="15000" spc="-1560" dirty="0">
                <a:solidFill>
                  <a:srgbClr val="100D0E"/>
                </a:solidFill>
                <a:latin typeface="Times New Roman"/>
                <a:cs typeface="Times New Roman"/>
              </a:rPr>
              <a:t> </a:t>
            </a:r>
            <a:r>
              <a:rPr sz="15000" dirty="0">
                <a:solidFill>
                  <a:srgbClr val="100D0E"/>
                </a:solidFill>
                <a:latin typeface="Times New Roman"/>
                <a:cs typeface="Times New Roman"/>
              </a:rPr>
              <a:t>C</a:t>
            </a:r>
            <a:r>
              <a:rPr sz="15000" spc="60" dirty="0">
                <a:solidFill>
                  <a:srgbClr val="100D0E"/>
                </a:solidFill>
                <a:latin typeface="Times New Roman"/>
                <a:cs typeface="Times New Roman"/>
              </a:rPr>
              <a:t>a</a:t>
            </a:r>
            <a:r>
              <a:rPr sz="15000" dirty="0">
                <a:solidFill>
                  <a:srgbClr val="100D0E"/>
                </a:solidFill>
                <a:latin typeface="Times New Roman"/>
                <a:cs typeface="Times New Roman"/>
              </a:rPr>
              <a:t>r</a:t>
            </a:r>
            <a:r>
              <a:rPr sz="15000" spc="-90" dirty="0">
                <a:solidFill>
                  <a:srgbClr val="100D0E"/>
                </a:solidFill>
                <a:latin typeface="Times New Roman"/>
                <a:cs typeface="Times New Roman"/>
              </a:rPr>
              <a:t>e</a:t>
            </a:r>
            <a:r>
              <a:rPr sz="15000" spc="-1560" dirty="0">
                <a:solidFill>
                  <a:srgbClr val="100D0E"/>
                </a:solidFill>
                <a:latin typeface="Times New Roman"/>
                <a:cs typeface="Times New Roman"/>
              </a:rPr>
              <a:t> </a:t>
            </a:r>
            <a:r>
              <a:rPr sz="15000" spc="780" dirty="0">
                <a:solidFill>
                  <a:srgbClr val="100D0E"/>
                </a:solidFill>
                <a:latin typeface="Times New Roman"/>
                <a:cs typeface="Times New Roman"/>
              </a:rPr>
              <a:t>R</a:t>
            </a:r>
            <a:r>
              <a:rPr sz="15000" spc="-869" dirty="0">
                <a:solidFill>
                  <a:srgbClr val="100D0E"/>
                </a:solidFill>
                <a:latin typeface="Times New Roman"/>
                <a:cs typeface="Times New Roman"/>
              </a:rPr>
              <a:t>e</a:t>
            </a:r>
            <a:r>
              <a:rPr sz="15000" spc="-780" dirty="0">
                <a:solidFill>
                  <a:srgbClr val="100D0E"/>
                </a:solidFill>
                <a:latin typeface="Times New Roman"/>
                <a:cs typeface="Times New Roman"/>
              </a:rPr>
              <a:t>g</a:t>
            </a:r>
            <a:r>
              <a:rPr sz="15000" spc="-885" dirty="0">
                <a:solidFill>
                  <a:srgbClr val="100D0E"/>
                </a:solidFill>
                <a:latin typeface="Times New Roman"/>
                <a:cs typeface="Times New Roman"/>
              </a:rPr>
              <a:t>i</a:t>
            </a:r>
            <a:r>
              <a:rPr sz="15000" spc="-840" dirty="0">
                <a:solidFill>
                  <a:srgbClr val="100D0E"/>
                </a:solidFill>
                <a:latin typeface="Times New Roman"/>
                <a:cs typeface="Times New Roman"/>
              </a:rPr>
              <a:t>s</a:t>
            </a:r>
            <a:r>
              <a:rPr sz="15000" spc="45" dirty="0">
                <a:solidFill>
                  <a:srgbClr val="100D0E"/>
                </a:solidFill>
                <a:latin typeface="Times New Roman"/>
                <a:cs typeface="Times New Roman"/>
              </a:rPr>
              <a:t>t</a:t>
            </a:r>
            <a:r>
              <a:rPr sz="15000" dirty="0">
                <a:solidFill>
                  <a:srgbClr val="100D0E"/>
                </a:solidFill>
                <a:latin typeface="Times New Roman"/>
                <a:cs typeface="Times New Roman"/>
              </a:rPr>
              <a:t>ry</a:t>
            </a:r>
            <a:endParaRPr sz="15000" dirty="0">
              <a:latin typeface="Times New Roman"/>
              <a:cs typeface="Times New Roman"/>
            </a:endParaRPr>
          </a:p>
          <a:p>
            <a:pPr marL="544195">
              <a:lnSpc>
                <a:spcPct val="100000"/>
              </a:lnSpc>
              <a:spcBef>
                <a:spcPts val="4650"/>
              </a:spcBef>
              <a:tabLst>
                <a:tab pos="12397105" algn="l"/>
              </a:tabLst>
            </a:pPr>
            <a:r>
              <a:rPr sz="2700" b="1" spc="75" dirty="0">
                <a:solidFill>
                  <a:srgbClr val="100D0E"/>
                </a:solidFill>
                <a:latin typeface="Times New Roman"/>
                <a:cs typeface="Times New Roman"/>
              </a:rPr>
              <a:t>D</a:t>
            </a:r>
            <a:r>
              <a:rPr sz="2700" b="1" spc="-55" dirty="0">
                <a:solidFill>
                  <a:srgbClr val="100D0E"/>
                </a:solidFill>
                <a:latin typeface="Times New Roman"/>
                <a:cs typeface="Times New Roman"/>
              </a:rPr>
              <a:t>o</a:t>
            </a:r>
            <a:r>
              <a:rPr sz="2700" b="1" spc="-225" dirty="0">
                <a:solidFill>
                  <a:srgbClr val="100D0E"/>
                </a:solidFill>
                <a:latin typeface="Times New Roman"/>
                <a:cs typeface="Times New Roman"/>
              </a:rPr>
              <a:t>m</a:t>
            </a:r>
            <a:r>
              <a:rPr sz="2700" b="1" spc="-55" dirty="0">
                <a:solidFill>
                  <a:srgbClr val="100D0E"/>
                </a:solidFill>
                <a:latin typeface="Times New Roman"/>
                <a:cs typeface="Times New Roman"/>
              </a:rPr>
              <a:t>a</a:t>
            </a:r>
            <a:r>
              <a:rPr sz="2700" b="1" spc="-75" dirty="0">
                <a:solidFill>
                  <a:srgbClr val="100D0E"/>
                </a:solidFill>
                <a:latin typeface="Times New Roman"/>
                <a:cs typeface="Times New Roman"/>
              </a:rPr>
              <a:t>i</a:t>
            </a:r>
            <a:r>
              <a:rPr sz="2700" b="1" spc="-210" dirty="0">
                <a:solidFill>
                  <a:srgbClr val="100D0E"/>
                </a:solidFill>
                <a:latin typeface="Times New Roman"/>
                <a:cs typeface="Times New Roman"/>
              </a:rPr>
              <a:t>n</a:t>
            </a:r>
            <a:r>
              <a:rPr sz="2700" b="1" spc="-170" dirty="0">
                <a:solidFill>
                  <a:srgbClr val="100D0E"/>
                </a:solidFill>
                <a:latin typeface="Times New Roman"/>
                <a:cs typeface="Times New Roman"/>
              </a:rPr>
              <a:t>:</a:t>
            </a:r>
            <a:r>
              <a:rPr sz="2700" b="1" spc="-110" dirty="0">
                <a:solidFill>
                  <a:srgbClr val="100D0E"/>
                </a:solidFill>
                <a:latin typeface="Times New Roman"/>
                <a:cs typeface="Times New Roman"/>
              </a:rPr>
              <a:t> </a:t>
            </a:r>
            <a:r>
              <a:rPr sz="2700" b="1" spc="-65" dirty="0">
                <a:solidFill>
                  <a:srgbClr val="100D0E"/>
                </a:solidFill>
                <a:latin typeface="Times New Roman"/>
                <a:cs typeface="Times New Roman"/>
              </a:rPr>
              <a:t>C</a:t>
            </a:r>
            <a:r>
              <a:rPr sz="2700" b="1" spc="-75" dirty="0">
                <a:solidFill>
                  <a:srgbClr val="100D0E"/>
                </a:solidFill>
                <a:latin typeface="Times New Roman"/>
                <a:cs typeface="Times New Roman"/>
              </a:rPr>
              <a:t>l</a:t>
            </a:r>
            <a:r>
              <a:rPr sz="2700" b="1" spc="-55" dirty="0">
                <a:solidFill>
                  <a:srgbClr val="100D0E"/>
                </a:solidFill>
                <a:latin typeface="Times New Roman"/>
                <a:cs typeface="Times New Roman"/>
              </a:rPr>
              <a:t>o</a:t>
            </a:r>
            <a:r>
              <a:rPr sz="2700" b="1" spc="-210" dirty="0">
                <a:solidFill>
                  <a:srgbClr val="100D0E"/>
                </a:solidFill>
                <a:latin typeface="Times New Roman"/>
                <a:cs typeface="Times New Roman"/>
              </a:rPr>
              <a:t>u</a:t>
            </a:r>
            <a:r>
              <a:rPr sz="2700" b="1" spc="-155" dirty="0">
                <a:solidFill>
                  <a:srgbClr val="100D0E"/>
                </a:solidFill>
                <a:latin typeface="Times New Roman"/>
                <a:cs typeface="Times New Roman"/>
              </a:rPr>
              <a:t>d</a:t>
            </a:r>
            <a:r>
              <a:rPr sz="2700" b="1" spc="-110" dirty="0">
                <a:solidFill>
                  <a:srgbClr val="100D0E"/>
                </a:solidFill>
                <a:latin typeface="Times New Roman"/>
                <a:cs typeface="Times New Roman"/>
              </a:rPr>
              <a:t> </a:t>
            </a:r>
            <a:r>
              <a:rPr sz="2700" b="1" spc="-65" dirty="0">
                <a:solidFill>
                  <a:srgbClr val="100D0E"/>
                </a:solidFill>
                <a:latin typeface="Times New Roman"/>
                <a:cs typeface="Times New Roman"/>
              </a:rPr>
              <a:t>A</a:t>
            </a:r>
            <a:r>
              <a:rPr sz="2700" b="1" spc="-210" dirty="0">
                <a:solidFill>
                  <a:srgbClr val="100D0E"/>
                </a:solidFill>
                <a:latin typeface="Times New Roman"/>
                <a:cs typeface="Times New Roman"/>
              </a:rPr>
              <a:t>p</a:t>
            </a:r>
            <a:r>
              <a:rPr sz="2700" b="1" spc="-155" dirty="0">
                <a:solidFill>
                  <a:srgbClr val="100D0E"/>
                </a:solidFill>
                <a:latin typeface="Times New Roman"/>
                <a:cs typeface="Times New Roman"/>
              </a:rPr>
              <a:t>p</a:t>
            </a:r>
            <a:r>
              <a:rPr sz="2700" b="1" spc="-110" dirty="0">
                <a:solidFill>
                  <a:srgbClr val="100D0E"/>
                </a:solidFill>
                <a:latin typeface="Times New Roman"/>
                <a:cs typeface="Times New Roman"/>
              </a:rPr>
              <a:t> </a:t>
            </a:r>
            <a:r>
              <a:rPr sz="2700" b="1" spc="75" dirty="0">
                <a:solidFill>
                  <a:srgbClr val="100D0E"/>
                </a:solidFill>
                <a:latin typeface="Times New Roman"/>
                <a:cs typeface="Times New Roman"/>
              </a:rPr>
              <a:t>D</a:t>
            </a:r>
            <a:r>
              <a:rPr sz="2700" b="1" spc="-75" dirty="0">
                <a:solidFill>
                  <a:srgbClr val="100D0E"/>
                </a:solidFill>
                <a:latin typeface="Times New Roman"/>
                <a:cs typeface="Times New Roman"/>
              </a:rPr>
              <a:t>e</a:t>
            </a:r>
            <a:r>
              <a:rPr sz="2700" b="1" spc="-229" dirty="0">
                <a:solidFill>
                  <a:srgbClr val="100D0E"/>
                </a:solidFill>
                <a:latin typeface="Times New Roman"/>
                <a:cs typeface="Times New Roman"/>
              </a:rPr>
              <a:t>v</a:t>
            </a:r>
            <a:r>
              <a:rPr sz="2700" b="1" spc="-75" dirty="0">
                <a:solidFill>
                  <a:srgbClr val="100D0E"/>
                </a:solidFill>
                <a:latin typeface="Times New Roman"/>
                <a:cs typeface="Times New Roman"/>
              </a:rPr>
              <a:t>el</a:t>
            </a:r>
            <a:r>
              <a:rPr sz="2700" b="1" spc="-55" dirty="0">
                <a:solidFill>
                  <a:srgbClr val="100D0E"/>
                </a:solidFill>
                <a:latin typeface="Times New Roman"/>
                <a:cs typeface="Times New Roman"/>
              </a:rPr>
              <a:t>o</a:t>
            </a:r>
            <a:r>
              <a:rPr sz="2700" b="1" spc="-210" dirty="0">
                <a:solidFill>
                  <a:srgbClr val="100D0E"/>
                </a:solidFill>
                <a:latin typeface="Times New Roman"/>
                <a:cs typeface="Times New Roman"/>
              </a:rPr>
              <a:t>p</a:t>
            </a:r>
            <a:r>
              <a:rPr sz="2700" b="1" spc="-225" dirty="0">
                <a:solidFill>
                  <a:srgbClr val="100D0E"/>
                </a:solidFill>
                <a:latin typeface="Times New Roman"/>
                <a:cs typeface="Times New Roman"/>
              </a:rPr>
              <a:t>m</a:t>
            </a:r>
            <a:r>
              <a:rPr sz="2700" b="1" spc="-75" dirty="0">
                <a:solidFill>
                  <a:srgbClr val="100D0E"/>
                </a:solidFill>
                <a:latin typeface="Times New Roman"/>
                <a:cs typeface="Times New Roman"/>
              </a:rPr>
              <a:t>e</a:t>
            </a:r>
            <a:r>
              <a:rPr sz="2700" b="1" spc="-210" dirty="0">
                <a:solidFill>
                  <a:srgbClr val="100D0E"/>
                </a:solidFill>
                <a:latin typeface="Times New Roman"/>
                <a:cs typeface="Times New Roman"/>
              </a:rPr>
              <a:t>n</a:t>
            </a:r>
            <a:r>
              <a:rPr sz="2700" b="1" dirty="0">
                <a:solidFill>
                  <a:srgbClr val="100D0E"/>
                </a:solidFill>
                <a:latin typeface="Times New Roman"/>
                <a:cs typeface="Times New Roman"/>
              </a:rPr>
              <a:t>t	</a:t>
            </a:r>
            <a:r>
              <a:rPr sz="2700" b="1" spc="-55" dirty="0">
                <a:solidFill>
                  <a:srgbClr val="100D0E"/>
                </a:solidFill>
                <a:latin typeface="Times New Roman"/>
                <a:cs typeface="Times New Roman"/>
              </a:rPr>
              <a:t>T</a:t>
            </a:r>
            <a:r>
              <a:rPr sz="2700" b="1" spc="-75" dirty="0">
                <a:solidFill>
                  <a:srgbClr val="100D0E"/>
                </a:solidFill>
                <a:latin typeface="Times New Roman"/>
                <a:cs typeface="Times New Roman"/>
              </a:rPr>
              <a:t>e</a:t>
            </a:r>
            <a:r>
              <a:rPr sz="2700" b="1" spc="-55" dirty="0">
                <a:solidFill>
                  <a:srgbClr val="100D0E"/>
                </a:solidFill>
                <a:latin typeface="Times New Roman"/>
                <a:cs typeface="Times New Roman"/>
              </a:rPr>
              <a:t>a</a:t>
            </a:r>
            <a:r>
              <a:rPr sz="2700" b="1" spc="-170" dirty="0">
                <a:solidFill>
                  <a:srgbClr val="100D0E"/>
                </a:solidFill>
                <a:latin typeface="Times New Roman"/>
                <a:cs typeface="Times New Roman"/>
              </a:rPr>
              <a:t>m</a:t>
            </a:r>
            <a:r>
              <a:rPr sz="2700" b="1" spc="-110" dirty="0">
                <a:solidFill>
                  <a:srgbClr val="100D0E"/>
                </a:solidFill>
                <a:latin typeface="Times New Roman"/>
                <a:cs typeface="Times New Roman"/>
              </a:rPr>
              <a:t> </a:t>
            </a:r>
            <a:r>
              <a:rPr sz="2700" b="1" spc="-70" dirty="0">
                <a:solidFill>
                  <a:srgbClr val="100D0E"/>
                </a:solidFill>
                <a:latin typeface="Times New Roman"/>
                <a:cs typeface="Times New Roman"/>
              </a:rPr>
              <a:t>I</a:t>
            </a:r>
            <a:r>
              <a:rPr sz="2700" b="1" spc="75" dirty="0">
                <a:solidFill>
                  <a:srgbClr val="100D0E"/>
                </a:solidFill>
                <a:latin typeface="Times New Roman"/>
                <a:cs typeface="Times New Roman"/>
              </a:rPr>
              <a:t>D</a:t>
            </a:r>
            <a:r>
              <a:rPr sz="2700" b="1" spc="-170" dirty="0">
                <a:solidFill>
                  <a:srgbClr val="100D0E"/>
                </a:solidFill>
                <a:latin typeface="Times New Roman"/>
                <a:cs typeface="Times New Roman"/>
              </a:rPr>
              <a:t>:</a:t>
            </a:r>
            <a:r>
              <a:rPr sz="2700" b="1" spc="-110" dirty="0">
                <a:solidFill>
                  <a:srgbClr val="100D0E"/>
                </a:solidFill>
                <a:latin typeface="Times New Roman"/>
                <a:cs typeface="Times New Roman"/>
              </a:rPr>
              <a:t> </a:t>
            </a:r>
            <a:r>
              <a:rPr sz="2700" b="1" spc="95" dirty="0">
                <a:solidFill>
                  <a:srgbClr val="100D0E"/>
                </a:solidFill>
                <a:latin typeface="Times New Roman"/>
                <a:cs typeface="Times New Roman"/>
              </a:rPr>
              <a:t>P</a:t>
            </a:r>
            <a:r>
              <a:rPr sz="2700" b="1" spc="75" dirty="0">
                <a:solidFill>
                  <a:srgbClr val="100D0E"/>
                </a:solidFill>
                <a:latin typeface="Times New Roman"/>
                <a:cs typeface="Times New Roman"/>
              </a:rPr>
              <a:t>N</a:t>
            </a:r>
            <a:r>
              <a:rPr sz="2700" b="1" spc="-55" dirty="0">
                <a:solidFill>
                  <a:srgbClr val="100D0E"/>
                </a:solidFill>
                <a:latin typeface="Times New Roman"/>
                <a:cs typeface="Times New Roman"/>
              </a:rPr>
              <a:t>T2022T</a:t>
            </a:r>
            <a:r>
              <a:rPr sz="2700" b="1" spc="65" dirty="0">
                <a:solidFill>
                  <a:srgbClr val="100D0E"/>
                </a:solidFill>
                <a:latin typeface="Times New Roman"/>
                <a:cs typeface="Times New Roman"/>
              </a:rPr>
              <a:t>M</a:t>
            </a:r>
            <a:r>
              <a:rPr sz="2700" b="1" spc="-70" dirty="0">
                <a:solidFill>
                  <a:srgbClr val="100D0E"/>
                </a:solidFill>
                <a:latin typeface="Times New Roman"/>
                <a:cs typeface="Times New Roman"/>
              </a:rPr>
              <a:t>I</a:t>
            </a:r>
            <a:r>
              <a:rPr sz="2700" b="1" spc="75" dirty="0">
                <a:solidFill>
                  <a:srgbClr val="100D0E"/>
                </a:solidFill>
                <a:latin typeface="Times New Roman"/>
                <a:cs typeface="Times New Roman"/>
              </a:rPr>
              <a:t>D</a:t>
            </a:r>
            <a:r>
              <a:rPr lang="en-US" sz="2700" b="1" spc="-55" dirty="0">
                <a:solidFill>
                  <a:srgbClr val="100D0E"/>
                </a:solidFill>
                <a:latin typeface="Times New Roman"/>
                <a:cs typeface="Times New Roman"/>
              </a:rPr>
              <a:t>30039</a:t>
            </a:r>
            <a:endParaRPr sz="2700" dirty="0">
              <a:latin typeface="Times New Roman"/>
              <a:cs typeface="Times New Roman"/>
            </a:endParaRPr>
          </a:p>
        </p:txBody>
      </p:sp>
      <p:sp>
        <p:nvSpPr>
          <p:cNvPr id="12" name="object 12"/>
          <p:cNvSpPr txBox="1"/>
          <p:nvPr/>
        </p:nvSpPr>
        <p:spPr>
          <a:xfrm>
            <a:off x="17103740" y="9862454"/>
            <a:ext cx="583565" cy="142875"/>
          </a:xfrm>
          <a:prstGeom prst="rect">
            <a:avLst/>
          </a:prstGeom>
        </p:spPr>
        <p:txBody>
          <a:bodyPr vert="horz" wrap="square" lIns="0" tIns="14604" rIns="0" bIns="0" rtlCol="0">
            <a:spAutoFit/>
          </a:bodyPr>
          <a:lstStyle/>
          <a:p>
            <a:pPr marL="12700">
              <a:lnSpc>
                <a:spcPct val="100000"/>
              </a:lnSpc>
              <a:spcBef>
                <a:spcPts val="114"/>
              </a:spcBef>
            </a:pPr>
            <a:r>
              <a:rPr sz="750" spc="295" dirty="0">
                <a:solidFill>
                  <a:srgbClr val="8D8D8D"/>
                </a:solidFill>
                <a:latin typeface="Trebuchet MS"/>
                <a:cs typeface="Trebuchet MS"/>
              </a:rPr>
              <a:t>Page</a:t>
            </a:r>
            <a:r>
              <a:rPr sz="750" spc="-40" dirty="0">
                <a:solidFill>
                  <a:srgbClr val="8D8D8D"/>
                </a:solidFill>
                <a:latin typeface="Trebuchet MS"/>
                <a:cs typeface="Trebuchet MS"/>
              </a:rPr>
              <a:t> </a:t>
            </a:r>
            <a:r>
              <a:rPr sz="750" spc="280" dirty="0">
                <a:solidFill>
                  <a:srgbClr val="8D8D8D"/>
                </a:solidFill>
                <a:latin typeface="Trebuchet MS"/>
                <a:cs typeface="Trebuchet MS"/>
              </a:rPr>
              <a:t>01</a:t>
            </a:r>
            <a:endParaRPr sz="75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40500" y="825506"/>
            <a:ext cx="5198110" cy="436880"/>
          </a:xfrm>
          <a:prstGeom prst="rect">
            <a:avLst/>
          </a:prstGeom>
        </p:spPr>
        <p:txBody>
          <a:bodyPr vert="horz" wrap="square" lIns="0" tIns="12700" rIns="0" bIns="0" rtlCol="0">
            <a:spAutoFit/>
          </a:bodyPr>
          <a:lstStyle/>
          <a:p>
            <a:pPr marL="12700">
              <a:lnSpc>
                <a:spcPct val="100000"/>
              </a:lnSpc>
              <a:spcBef>
                <a:spcPts val="100"/>
              </a:spcBef>
            </a:pPr>
            <a:r>
              <a:rPr spc="95" dirty="0"/>
              <a:t>P</a:t>
            </a:r>
            <a:r>
              <a:rPr spc="-65" dirty="0"/>
              <a:t>R</a:t>
            </a:r>
            <a:r>
              <a:rPr spc="65" dirty="0"/>
              <a:t>O</a:t>
            </a:r>
            <a:r>
              <a:rPr spc="95" dirty="0"/>
              <a:t>P</a:t>
            </a:r>
            <a:r>
              <a:rPr spc="65" dirty="0"/>
              <a:t>O</a:t>
            </a:r>
            <a:r>
              <a:rPr spc="70" dirty="0"/>
              <a:t>S</a:t>
            </a:r>
            <a:r>
              <a:rPr spc="-55" dirty="0"/>
              <a:t>E</a:t>
            </a:r>
            <a:r>
              <a:rPr spc="130" dirty="0"/>
              <a:t>D</a:t>
            </a:r>
            <a:r>
              <a:rPr spc="-110" dirty="0"/>
              <a:t> </a:t>
            </a:r>
            <a:r>
              <a:rPr spc="70" dirty="0"/>
              <a:t>S</a:t>
            </a:r>
            <a:r>
              <a:rPr spc="-65" dirty="0"/>
              <a:t>Y</a:t>
            </a:r>
            <a:r>
              <a:rPr spc="70" dirty="0"/>
              <a:t>S</a:t>
            </a:r>
            <a:r>
              <a:rPr spc="-55" dirty="0"/>
              <a:t>TE</a:t>
            </a:r>
            <a:r>
              <a:rPr spc="120" dirty="0"/>
              <a:t>M</a:t>
            </a:r>
            <a:r>
              <a:rPr spc="-110" dirty="0"/>
              <a:t> </a:t>
            </a:r>
            <a:r>
              <a:rPr spc="-170" dirty="0"/>
              <a:t>&amp;</a:t>
            </a:r>
            <a:r>
              <a:rPr spc="-110" dirty="0"/>
              <a:t> </a:t>
            </a:r>
            <a:r>
              <a:rPr spc="65" dirty="0"/>
              <a:t>M</a:t>
            </a:r>
            <a:r>
              <a:rPr spc="-55" dirty="0"/>
              <a:t>E</a:t>
            </a:r>
            <a:r>
              <a:rPr spc="-65" dirty="0"/>
              <a:t>R</a:t>
            </a:r>
            <a:r>
              <a:rPr spc="-70" dirty="0"/>
              <a:t>I</a:t>
            </a:r>
            <a:r>
              <a:rPr spc="-55" dirty="0"/>
              <a:t>T</a:t>
            </a:r>
            <a:r>
              <a:rPr spc="125" dirty="0"/>
              <a:t>S</a:t>
            </a:r>
          </a:p>
        </p:txBody>
      </p:sp>
      <p:sp>
        <p:nvSpPr>
          <p:cNvPr id="3" name="object 3"/>
          <p:cNvSpPr txBox="1">
            <a:spLocks noGrp="1"/>
          </p:cNvSpPr>
          <p:nvPr>
            <p:ph type="body" idx="1"/>
          </p:nvPr>
        </p:nvSpPr>
        <p:spPr>
          <a:prstGeom prst="rect">
            <a:avLst/>
          </a:prstGeom>
        </p:spPr>
        <p:txBody>
          <a:bodyPr vert="horz" wrap="square" lIns="0" tIns="95250" rIns="0" bIns="0" rtlCol="0">
            <a:spAutoFit/>
          </a:bodyPr>
          <a:lstStyle/>
          <a:p>
            <a:pPr marL="12700" marR="5080">
              <a:lnSpc>
                <a:spcPct val="79900"/>
              </a:lnSpc>
              <a:spcBef>
                <a:spcPts val="750"/>
              </a:spcBef>
            </a:pPr>
            <a:r>
              <a:rPr spc="-5" dirty="0"/>
              <a:t>Assigned</a:t>
            </a:r>
            <a:r>
              <a:rPr spc="-105" dirty="0"/>
              <a:t> </a:t>
            </a:r>
            <a:r>
              <a:rPr spc="35" dirty="0"/>
              <a:t>Agent</a:t>
            </a:r>
            <a:r>
              <a:rPr spc="-100" dirty="0"/>
              <a:t> </a:t>
            </a:r>
            <a:r>
              <a:rPr spc="50" dirty="0"/>
              <a:t>routing</a:t>
            </a:r>
            <a:r>
              <a:rPr spc="-105" dirty="0"/>
              <a:t> </a:t>
            </a:r>
            <a:r>
              <a:rPr spc="55" dirty="0"/>
              <a:t>can</a:t>
            </a:r>
            <a:r>
              <a:rPr spc="-100" dirty="0"/>
              <a:t> </a:t>
            </a:r>
            <a:r>
              <a:rPr spc="35" dirty="0"/>
              <a:t>be</a:t>
            </a:r>
            <a:r>
              <a:rPr spc="-105" dirty="0"/>
              <a:t> </a:t>
            </a:r>
            <a:r>
              <a:rPr spc="-10" dirty="0"/>
              <a:t>solved</a:t>
            </a:r>
            <a:r>
              <a:rPr spc="-100" dirty="0"/>
              <a:t> </a:t>
            </a:r>
            <a:r>
              <a:rPr spc="40" dirty="0"/>
              <a:t>by</a:t>
            </a:r>
            <a:r>
              <a:rPr spc="-105" dirty="0"/>
              <a:t> </a:t>
            </a:r>
            <a:r>
              <a:rPr spc="-5" dirty="0"/>
              <a:t>directly</a:t>
            </a:r>
            <a:r>
              <a:rPr spc="-100" dirty="0"/>
              <a:t> </a:t>
            </a:r>
            <a:r>
              <a:rPr spc="50" dirty="0"/>
              <a:t>routing</a:t>
            </a:r>
            <a:r>
              <a:rPr spc="-105" dirty="0"/>
              <a:t> </a:t>
            </a:r>
            <a:r>
              <a:rPr spc="114" dirty="0"/>
              <a:t>to</a:t>
            </a:r>
            <a:r>
              <a:rPr spc="-100" dirty="0"/>
              <a:t> </a:t>
            </a:r>
            <a:r>
              <a:rPr spc="50" dirty="0"/>
              <a:t>the</a:t>
            </a:r>
            <a:r>
              <a:rPr spc="-105" dirty="0"/>
              <a:t> </a:t>
            </a:r>
            <a:r>
              <a:rPr spc="-45" dirty="0"/>
              <a:t>specific</a:t>
            </a:r>
            <a:r>
              <a:rPr spc="-100" dirty="0"/>
              <a:t> </a:t>
            </a:r>
            <a:r>
              <a:rPr spc="40" dirty="0"/>
              <a:t>agent</a:t>
            </a:r>
            <a:r>
              <a:rPr spc="-105" dirty="0"/>
              <a:t> </a:t>
            </a:r>
            <a:r>
              <a:rPr spc="100" dirty="0"/>
              <a:t>about</a:t>
            </a:r>
            <a:r>
              <a:rPr spc="-100" dirty="0"/>
              <a:t> </a:t>
            </a:r>
            <a:r>
              <a:rPr spc="50" dirty="0"/>
              <a:t>the</a:t>
            </a:r>
            <a:r>
              <a:rPr spc="-105" dirty="0"/>
              <a:t> </a:t>
            </a:r>
            <a:r>
              <a:rPr spc="-30" dirty="0"/>
              <a:t>issue</a:t>
            </a:r>
            <a:r>
              <a:rPr spc="-100" dirty="0"/>
              <a:t> </a:t>
            </a:r>
            <a:r>
              <a:rPr spc="5" dirty="0"/>
              <a:t>using</a:t>
            </a:r>
            <a:r>
              <a:rPr spc="-105" dirty="0"/>
              <a:t> </a:t>
            </a:r>
            <a:r>
              <a:rPr spc="50" dirty="0"/>
              <a:t>the</a:t>
            </a:r>
            <a:r>
              <a:rPr spc="-100" dirty="0"/>
              <a:t> </a:t>
            </a:r>
            <a:r>
              <a:rPr spc="-45" dirty="0"/>
              <a:t>specific</a:t>
            </a:r>
            <a:r>
              <a:rPr spc="-105" dirty="0"/>
              <a:t> </a:t>
            </a:r>
            <a:r>
              <a:rPr spc="25" dirty="0"/>
              <a:t>Email. </a:t>
            </a:r>
            <a:r>
              <a:rPr spc="-660" dirty="0"/>
              <a:t> </a:t>
            </a:r>
            <a:r>
              <a:rPr spc="70" dirty="0"/>
              <a:t>Automated </a:t>
            </a:r>
            <a:r>
              <a:rPr spc="15" dirty="0"/>
              <a:t>Ticket </a:t>
            </a:r>
            <a:r>
              <a:rPr dirty="0"/>
              <a:t>closure </a:t>
            </a:r>
            <a:r>
              <a:rPr spc="40" dirty="0"/>
              <a:t>by </a:t>
            </a:r>
            <a:r>
              <a:rPr spc="5" dirty="0"/>
              <a:t>using daily </a:t>
            </a:r>
            <a:r>
              <a:rPr spc="-15" dirty="0"/>
              <a:t>sync </a:t>
            </a:r>
            <a:r>
              <a:rPr spc="40" dirty="0"/>
              <a:t>of </a:t>
            </a:r>
            <a:r>
              <a:rPr spc="50" dirty="0"/>
              <a:t>the </a:t>
            </a:r>
            <a:r>
              <a:rPr spc="5" dirty="0"/>
              <a:t>daily </a:t>
            </a:r>
            <a:r>
              <a:rPr spc="50" dirty="0"/>
              <a:t>database. </a:t>
            </a:r>
            <a:r>
              <a:rPr spc="45" dirty="0"/>
              <a:t>Status </a:t>
            </a:r>
            <a:r>
              <a:rPr spc="35" dirty="0"/>
              <a:t>Shown </a:t>
            </a:r>
            <a:r>
              <a:rPr spc="114" dirty="0"/>
              <a:t>to </a:t>
            </a:r>
            <a:r>
              <a:rPr spc="50" dirty="0"/>
              <a:t>the Customer </a:t>
            </a:r>
            <a:r>
              <a:rPr spc="55" dirty="0"/>
              <a:t>can </a:t>
            </a:r>
            <a:r>
              <a:rPr spc="5" dirty="0"/>
              <a:t>display </a:t>
            </a:r>
            <a:r>
              <a:rPr spc="50" dirty="0"/>
              <a:t>the </a:t>
            </a:r>
            <a:r>
              <a:rPr spc="55" dirty="0"/>
              <a:t> </a:t>
            </a:r>
            <a:r>
              <a:rPr spc="45" dirty="0"/>
              <a:t>status</a:t>
            </a:r>
            <a:r>
              <a:rPr spc="-110" dirty="0"/>
              <a:t> </a:t>
            </a:r>
            <a:r>
              <a:rPr spc="40" dirty="0"/>
              <a:t>of</a:t>
            </a:r>
            <a:r>
              <a:rPr spc="-110" dirty="0"/>
              <a:t> </a:t>
            </a:r>
            <a:r>
              <a:rPr spc="50" dirty="0"/>
              <a:t>the</a:t>
            </a:r>
            <a:r>
              <a:rPr spc="-110" dirty="0"/>
              <a:t> </a:t>
            </a:r>
            <a:r>
              <a:rPr spc="15" dirty="0"/>
              <a:t>ticket</a:t>
            </a:r>
            <a:r>
              <a:rPr spc="-110" dirty="0"/>
              <a:t> </a:t>
            </a:r>
            <a:r>
              <a:rPr spc="114" dirty="0"/>
              <a:t>to</a:t>
            </a:r>
            <a:r>
              <a:rPr spc="-110" dirty="0"/>
              <a:t> </a:t>
            </a:r>
            <a:r>
              <a:rPr spc="50" dirty="0"/>
              <a:t>the</a:t>
            </a:r>
            <a:r>
              <a:rPr spc="-110" dirty="0"/>
              <a:t> </a:t>
            </a:r>
            <a:r>
              <a:rPr spc="25" dirty="0"/>
              <a:t>customer.</a:t>
            </a:r>
          </a:p>
          <a:p>
            <a:pPr marL="12700" marR="149860">
              <a:lnSpc>
                <a:spcPct val="78700"/>
              </a:lnSpc>
              <a:spcBef>
                <a:spcPts val="2550"/>
              </a:spcBef>
            </a:pPr>
            <a:r>
              <a:rPr spc="45" dirty="0"/>
              <a:t>Maintaining</a:t>
            </a:r>
            <a:r>
              <a:rPr spc="-105" dirty="0"/>
              <a:t> </a:t>
            </a:r>
            <a:r>
              <a:rPr spc="150" dirty="0"/>
              <a:t>a</a:t>
            </a:r>
            <a:r>
              <a:rPr spc="-100" dirty="0"/>
              <a:t> </a:t>
            </a:r>
            <a:r>
              <a:rPr spc="30" dirty="0"/>
              <a:t>history</a:t>
            </a:r>
            <a:r>
              <a:rPr spc="-100" dirty="0"/>
              <a:t> </a:t>
            </a:r>
            <a:r>
              <a:rPr spc="40" dirty="0"/>
              <a:t>of</a:t>
            </a:r>
            <a:r>
              <a:rPr spc="-100" dirty="0"/>
              <a:t> </a:t>
            </a:r>
            <a:r>
              <a:rPr spc="50" dirty="0"/>
              <a:t>the</a:t>
            </a:r>
            <a:r>
              <a:rPr spc="-100" dirty="0"/>
              <a:t> </a:t>
            </a:r>
            <a:r>
              <a:rPr spc="15" dirty="0"/>
              <a:t>previous</a:t>
            </a:r>
            <a:r>
              <a:rPr spc="-100" dirty="0"/>
              <a:t> </a:t>
            </a:r>
            <a:r>
              <a:rPr spc="-35" dirty="0"/>
              <a:t>issues</a:t>
            </a:r>
            <a:r>
              <a:rPr spc="-100" dirty="0"/>
              <a:t> </a:t>
            </a:r>
            <a:r>
              <a:rPr spc="105" dirty="0"/>
              <a:t>that</a:t>
            </a:r>
            <a:r>
              <a:rPr spc="-100" dirty="0"/>
              <a:t> </a:t>
            </a:r>
            <a:r>
              <a:rPr spc="50" dirty="0"/>
              <a:t>the</a:t>
            </a:r>
            <a:r>
              <a:rPr spc="-100" dirty="0"/>
              <a:t> </a:t>
            </a:r>
            <a:r>
              <a:rPr spc="30" dirty="0"/>
              <a:t>customer</a:t>
            </a:r>
            <a:r>
              <a:rPr spc="-100" dirty="0"/>
              <a:t> </a:t>
            </a:r>
            <a:r>
              <a:rPr spc="5" dirty="0"/>
              <a:t>faced</a:t>
            </a:r>
            <a:r>
              <a:rPr spc="-105" dirty="0"/>
              <a:t> </a:t>
            </a:r>
            <a:r>
              <a:rPr spc="30" dirty="0"/>
              <a:t>in</a:t>
            </a:r>
            <a:r>
              <a:rPr spc="-100" dirty="0"/>
              <a:t> </a:t>
            </a:r>
            <a:r>
              <a:rPr spc="50" dirty="0"/>
              <a:t>the</a:t>
            </a:r>
            <a:r>
              <a:rPr spc="-100" dirty="0"/>
              <a:t> </a:t>
            </a:r>
            <a:r>
              <a:rPr spc="50" dirty="0"/>
              <a:t>database.</a:t>
            </a:r>
            <a:r>
              <a:rPr spc="-100" dirty="0"/>
              <a:t> </a:t>
            </a:r>
            <a:r>
              <a:rPr spc="114" dirty="0"/>
              <a:t>To</a:t>
            </a:r>
            <a:r>
              <a:rPr spc="-100" dirty="0"/>
              <a:t> </a:t>
            </a:r>
            <a:r>
              <a:rPr spc="25" dirty="0"/>
              <a:t>provide</a:t>
            </a:r>
            <a:r>
              <a:rPr spc="-100" dirty="0"/>
              <a:t> </a:t>
            </a:r>
            <a:r>
              <a:rPr spc="15" dirty="0"/>
              <a:t>online</a:t>
            </a:r>
            <a:r>
              <a:rPr spc="-100" dirty="0"/>
              <a:t> </a:t>
            </a:r>
            <a:r>
              <a:rPr spc="70" dirty="0"/>
              <a:t>support</a:t>
            </a:r>
            <a:r>
              <a:rPr spc="-100" dirty="0"/>
              <a:t> </a:t>
            </a:r>
            <a:r>
              <a:rPr spc="114" dirty="0"/>
              <a:t>to</a:t>
            </a:r>
            <a:r>
              <a:rPr spc="-100" dirty="0"/>
              <a:t> </a:t>
            </a:r>
            <a:r>
              <a:rPr dirty="0"/>
              <a:t>its </a:t>
            </a:r>
            <a:r>
              <a:rPr spc="-660" dirty="0"/>
              <a:t> </a:t>
            </a:r>
            <a:r>
              <a:rPr spc="20" dirty="0"/>
              <a:t>customers</a:t>
            </a:r>
            <a:r>
              <a:rPr spc="-114" dirty="0"/>
              <a:t> </a:t>
            </a:r>
            <a:r>
              <a:rPr spc="110" dirty="0"/>
              <a:t>on</a:t>
            </a:r>
            <a:r>
              <a:rPr spc="-110" dirty="0"/>
              <a:t> </a:t>
            </a:r>
            <a:r>
              <a:rPr spc="150" dirty="0"/>
              <a:t>a</a:t>
            </a:r>
            <a:r>
              <a:rPr spc="-110" dirty="0"/>
              <a:t> </a:t>
            </a:r>
            <a:r>
              <a:rPr spc="-45" dirty="0"/>
              <a:t>24×7</a:t>
            </a:r>
            <a:r>
              <a:rPr spc="-110" dirty="0"/>
              <a:t> </a:t>
            </a:r>
            <a:r>
              <a:rPr spc="5" dirty="0"/>
              <a:t>basis.</a:t>
            </a:r>
          </a:p>
        </p:txBody>
      </p:sp>
      <p:sp>
        <p:nvSpPr>
          <p:cNvPr id="4" name="object 4"/>
          <p:cNvSpPr txBox="1"/>
          <p:nvPr/>
        </p:nvSpPr>
        <p:spPr>
          <a:xfrm>
            <a:off x="930275" y="4902215"/>
            <a:ext cx="16066135" cy="3351529"/>
          </a:xfrm>
          <a:prstGeom prst="rect">
            <a:avLst/>
          </a:prstGeom>
        </p:spPr>
        <p:txBody>
          <a:bodyPr vert="horz" wrap="square" lIns="0" tIns="12700" rIns="0" bIns="0" rtlCol="0">
            <a:spAutoFit/>
          </a:bodyPr>
          <a:lstStyle/>
          <a:p>
            <a:pPr marL="357505" algn="ctr">
              <a:lnSpc>
                <a:spcPct val="100000"/>
              </a:lnSpc>
              <a:spcBef>
                <a:spcPts val="100"/>
              </a:spcBef>
            </a:pPr>
            <a:r>
              <a:rPr sz="2700" b="1" spc="-10" dirty="0">
                <a:latin typeface="Times New Roman"/>
                <a:cs typeface="Times New Roman"/>
              </a:rPr>
              <a:t>MERITS</a:t>
            </a:r>
            <a:endParaRPr sz="2700">
              <a:latin typeface="Times New Roman"/>
              <a:cs typeface="Times New Roman"/>
            </a:endParaRPr>
          </a:p>
          <a:p>
            <a:pPr>
              <a:lnSpc>
                <a:spcPct val="100000"/>
              </a:lnSpc>
              <a:spcBef>
                <a:spcPts val="25"/>
              </a:spcBef>
            </a:pPr>
            <a:endParaRPr sz="4200">
              <a:latin typeface="Times New Roman"/>
              <a:cs typeface="Times New Roman"/>
            </a:endParaRPr>
          </a:p>
          <a:p>
            <a:pPr marL="12700" marR="85090">
              <a:lnSpc>
                <a:spcPts val="2630"/>
              </a:lnSpc>
            </a:pPr>
            <a:r>
              <a:rPr sz="2700" spc="55" dirty="0">
                <a:latin typeface="Times New Roman"/>
                <a:cs typeface="Times New Roman"/>
              </a:rPr>
              <a:t>The</a:t>
            </a:r>
            <a:r>
              <a:rPr sz="2700" spc="-105" dirty="0">
                <a:latin typeface="Times New Roman"/>
                <a:cs typeface="Times New Roman"/>
              </a:rPr>
              <a:t> </a:t>
            </a:r>
            <a:r>
              <a:rPr sz="2700" spc="30" dirty="0">
                <a:latin typeface="Times New Roman"/>
                <a:cs typeface="Times New Roman"/>
              </a:rPr>
              <a:t>customer</a:t>
            </a:r>
            <a:r>
              <a:rPr sz="2700" spc="-105" dirty="0">
                <a:latin typeface="Times New Roman"/>
                <a:cs typeface="Times New Roman"/>
              </a:rPr>
              <a:t> </a:t>
            </a:r>
            <a:r>
              <a:rPr sz="2700" spc="55" dirty="0">
                <a:latin typeface="Times New Roman"/>
                <a:cs typeface="Times New Roman"/>
              </a:rPr>
              <a:t>can</a:t>
            </a:r>
            <a:r>
              <a:rPr sz="2700" spc="-105" dirty="0">
                <a:latin typeface="Times New Roman"/>
                <a:cs typeface="Times New Roman"/>
              </a:rPr>
              <a:t> </a:t>
            </a:r>
            <a:r>
              <a:rPr sz="2700" spc="5" dirty="0">
                <a:latin typeface="Times New Roman"/>
                <a:cs typeface="Times New Roman"/>
              </a:rPr>
              <a:t>raise</a:t>
            </a:r>
            <a:r>
              <a:rPr sz="2700" spc="-105" dirty="0">
                <a:latin typeface="Times New Roman"/>
                <a:cs typeface="Times New Roman"/>
              </a:rPr>
              <a:t> </a:t>
            </a:r>
            <a:r>
              <a:rPr sz="2700" spc="-35" dirty="0">
                <a:latin typeface="Times New Roman"/>
                <a:cs typeface="Times New Roman"/>
              </a:rPr>
              <a:t>issues</a:t>
            </a:r>
            <a:r>
              <a:rPr sz="2700" spc="-105" dirty="0">
                <a:latin typeface="Times New Roman"/>
                <a:cs typeface="Times New Roman"/>
              </a:rPr>
              <a:t> </a:t>
            </a:r>
            <a:r>
              <a:rPr sz="2700" spc="25" dirty="0">
                <a:latin typeface="Times New Roman"/>
                <a:cs typeface="Times New Roman"/>
              </a:rPr>
              <a:t>regarding</a:t>
            </a:r>
            <a:r>
              <a:rPr sz="2700" spc="-105" dirty="0">
                <a:latin typeface="Times New Roman"/>
                <a:cs typeface="Times New Roman"/>
              </a:rPr>
              <a:t> </a:t>
            </a:r>
            <a:r>
              <a:rPr sz="2700" spc="60" dirty="0">
                <a:latin typeface="Times New Roman"/>
                <a:cs typeface="Times New Roman"/>
              </a:rPr>
              <a:t>any</a:t>
            </a:r>
            <a:r>
              <a:rPr sz="2700" spc="-105" dirty="0">
                <a:latin typeface="Times New Roman"/>
                <a:cs typeface="Times New Roman"/>
              </a:rPr>
              <a:t> </a:t>
            </a:r>
            <a:r>
              <a:rPr sz="2700" spc="15" dirty="0">
                <a:latin typeface="Times New Roman"/>
                <a:cs typeface="Times New Roman"/>
              </a:rPr>
              <a:t>sector</a:t>
            </a:r>
            <a:r>
              <a:rPr sz="2700" spc="-105" dirty="0">
                <a:latin typeface="Times New Roman"/>
                <a:cs typeface="Times New Roman"/>
              </a:rPr>
              <a:t> </a:t>
            </a:r>
            <a:r>
              <a:rPr sz="2700" spc="25" dirty="0">
                <a:latin typeface="Times New Roman"/>
                <a:cs typeface="Times New Roman"/>
              </a:rPr>
              <a:t>whether</a:t>
            </a:r>
            <a:r>
              <a:rPr sz="2700" spc="-105" dirty="0">
                <a:latin typeface="Times New Roman"/>
                <a:cs typeface="Times New Roman"/>
              </a:rPr>
              <a:t> </a:t>
            </a:r>
            <a:r>
              <a:rPr sz="2700" spc="35" dirty="0">
                <a:latin typeface="Times New Roman"/>
                <a:cs typeface="Times New Roman"/>
              </a:rPr>
              <a:t>it</a:t>
            </a:r>
            <a:r>
              <a:rPr sz="2700" spc="-105" dirty="0">
                <a:latin typeface="Times New Roman"/>
                <a:cs typeface="Times New Roman"/>
              </a:rPr>
              <a:t> </a:t>
            </a:r>
            <a:r>
              <a:rPr sz="2700" spc="55" dirty="0">
                <a:latin typeface="Times New Roman"/>
                <a:cs typeface="Times New Roman"/>
              </a:rPr>
              <a:t>can</a:t>
            </a:r>
            <a:r>
              <a:rPr sz="2700" spc="-105" dirty="0">
                <a:latin typeface="Times New Roman"/>
                <a:cs typeface="Times New Roman"/>
              </a:rPr>
              <a:t> </a:t>
            </a:r>
            <a:r>
              <a:rPr sz="2700" spc="35" dirty="0">
                <a:latin typeface="Times New Roman"/>
                <a:cs typeface="Times New Roman"/>
              </a:rPr>
              <a:t>be</a:t>
            </a:r>
            <a:r>
              <a:rPr sz="2700" spc="-105" dirty="0">
                <a:latin typeface="Times New Roman"/>
                <a:cs typeface="Times New Roman"/>
              </a:rPr>
              <a:t> </a:t>
            </a:r>
            <a:r>
              <a:rPr sz="2700" spc="150" dirty="0">
                <a:latin typeface="Times New Roman"/>
                <a:cs typeface="Times New Roman"/>
              </a:rPr>
              <a:t>a</a:t>
            </a:r>
            <a:r>
              <a:rPr sz="2700" spc="-105" dirty="0">
                <a:latin typeface="Times New Roman"/>
                <a:cs typeface="Times New Roman"/>
              </a:rPr>
              <a:t> </a:t>
            </a:r>
            <a:r>
              <a:rPr sz="2700" spc="30" dirty="0">
                <a:latin typeface="Times New Roman"/>
                <a:cs typeface="Times New Roman"/>
              </a:rPr>
              <a:t>Banking</a:t>
            </a:r>
            <a:r>
              <a:rPr sz="2700" spc="-105" dirty="0">
                <a:latin typeface="Times New Roman"/>
                <a:cs typeface="Times New Roman"/>
              </a:rPr>
              <a:t> </a:t>
            </a:r>
            <a:r>
              <a:rPr sz="2700" spc="15" dirty="0">
                <a:latin typeface="Times New Roman"/>
                <a:cs typeface="Times New Roman"/>
              </a:rPr>
              <a:t>sector,</a:t>
            </a:r>
            <a:r>
              <a:rPr sz="2700" spc="-105" dirty="0">
                <a:latin typeface="Times New Roman"/>
                <a:cs typeface="Times New Roman"/>
              </a:rPr>
              <a:t> </a:t>
            </a:r>
            <a:r>
              <a:rPr sz="2700" spc="70" dirty="0">
                <a:latin typeface="Times New Roman"/>
                <a:cs typeface="Times New Roman"/>
              </a:rPr>
              <a:t>Network</a:t>
            </a:r>
            <a:r>
              <a:rPr sz="2700" spc="-105" dirty="0">
                <a:latin typeface="Times New Roman"/>
                <a:cs typeface="Times New Roman"/>
              </a:rPr>
              <a:t> </a:t>
            </a:r>
            <a:r>
              <a:rPr sz="2700" spc="15" dirty="0">
                <a:latin typeface="Times New Roman"/>
                <a:cs typeface="Times New Roman"/>
              </a:rPr>
              <a:t>sector,</a:t>
            </a:r>
            <a:r>
              <a:rPr sz="2700" spc="-105" dirty="0">
                <a:latin typeface="Times New Roman"/>
                <a:cs typeface="Times New Roman"/>
              </a:rPr>
              <a:t> </a:t>
            </a:r>
            <a:r>
              <a:rPr sz="2700" spc="-10" dirty="0">
                <a:latin typeface="Times New Roman"/>
                <a:cs typeface="Times New Roman"/>
              </a:rPr>
              <a:t>social</a:t>
            </a:r>
            <a:r>
              <a:rPr sz="2700" spc="-105" dirty="0">
                <a:latin typeface="Times New Roman"/>
                <a:cs typeface="Times New Roman"/>
              </a:rPr>
              <a:t> </a:t>
            </a:r>
            <a:r>
              <a:rPr sz="2700" spc="-25" dirty="0">
                <a:latin typeface="Times New Roman"/>
                <a:cs typeface="Times New Roman"/>
              </a:rPr>
              <a:t>issue, </a:t>
            </a:r>
            <a:r>
              <a:rPr sz="2700" spc="-660" dirty="0">
                <a:latin typeface="Times New Roman"/>
                <a:cs typeface="Times New Roman"/>
              </a:rPr>
              <a:t> </a:t>
            </a:r>
            <a:r>
              <a:rPr sz="2700" spc="70" dirty="0">
                <a:latin typeface="Times New Roman"/>
                <a:cs typeface="Times New Roman"/>
              </a:rPr>
              <a:t>Product</a:t>
            </a:r>
            <a:r>
              <a:rPr sz="2700" spc="-114" dirty="0">
                <a:latin typeface="Times New Roman"/>
                <a:cs typeface="Times New Roman"/>
              </a:rPr>
              <a:t> </a:t>
            </a:r>
            <a:r>
              <a:rPr sz="2700" spc="30" dirty="0">
                <a:latin typeface="Times New Roman"/>
                <a:cs typeface="Times New Roman"/>
              </a:rPr>
              <a:t>based,</a:t>
            </a:r>
            <a:r>
              <a:rPr sz="2700" spc="-110" dirty="0">
                <a:latin typeface="Times New Roman"/>
                <a:cs typeface="Times New Roman"/>
              </a:rPr>
              <a:t> </a:t>
            </a:r>
            <a:r>
              <a:rPr sz="2700" spc="110" dirty="0">
                <a:latin typeface="Times New Roman"/>
                <a:cs typeface="Times New Roman"/>
              </a:rPr>
              <a:t>or</a:t>
            </a:r>
            <a:r>
              <a:rPr sz="2700" spc="-110" dirty="0">
                <a:latin typeface="Times New Roman"/>
                <a:cs typeface="Times New Roman"/>
              </a:rPr>
              <a:t> </a:t>
            </a:r>
            <a:r>
              <a:rPr sz="2700" spc="5" dirty="0">
                <a:latin typeface="Times New Roman"/>
                <a:cs typeface="Times New Roman"/>
              </a:rPr>
              <a:t>political</a:t>
            </a:r>
            <a:r>
              <a:rPr sz="2700" spc="-110" dirty="0">
                <a:latin typeface="Times New Roman"/>
                <a:cs typeface="Times New Roman"/>
              </a:rPr>
              <a:t> </a:t>
            </a:r>
            <a:r>
              <a:rPr sz="2700" spc="30" dirty="0">
                <a:latin typeface="Times New Roman"/>
                <a:cs typeface="Times New Roman"/>
              </a:rPr>
              <a:t>based.</a:t>
            </a:r>
            <a:endParaRPr sz="2700">
              <a:latin typeface="Times New Roman"/>
              <a:cs typeface="Times New Roman"/>
            </a:endParaRPr>
          </a:p>
          <a:p>
            <a:pPr marL="12700" marR="5080">
              <a:lnSpc>
                <a:spcPct val="78700"/>
              </a:lnSpc>
              <a:spcBef>
                <a:spcPts val="2560"/>
              </a:spcBef>
            </a:pPr>
            <a:r>
              <a:rPr sz="2700" spc="55" dirty="0">
                <a:latin typeface="Times New Roman"/>
                <a:cs typeface="Times New Roman"/>
              </a:rPr>
              <a:t>The</a:t>
            </a:r>
            <a:r>
              <a:rPr sz="2700" spc="-105" dirty="0">
                <a:latin typeface="Times New Roman"/>
                <a:cs typeface="Times New Roman"/>
              </a:rPr>
              <a:t> </a:t>
            </a:r>
            <a:r>
              <a:rPr sz="2700" spc="50" dirty="0">
                <a:latin typeface="Times New Roman"/>
                <a:cs typeface="Times New Roman"/>
              </a:rPr>
              <a:t>updates</a:t>
            </a:r>
            <a:r>
              <a:rPr sz="2700" spc="-100" dirty="0">
                <a:latin typeface="Times New Roman"/>
                <a:cs typeface="Times New Roman"/>
              </a:rPr>
              <a:t> </a:t>
            </a:r>
            <a:r>
              <a:rPr sz="2700" spc="105" dirty="0">
                <a:latin typeface="Times New Roman"/>
                <a:cs typeface="Times New Roman"/>
              </a:rPr>
              <a:t>and</a:t>
            </a:r>
            <a:r>
              <a:rPr sz="2700" spc="-100" dirty="0">
                <a:latin typeface="Times New Roman"/>
                <a:cs typeface="Times New Roman"/>
              </a:rPr>
              <a:t> </a:t>
            </a:r>
            <a:r>
              <a:rPr sz="2700" spc="45" dirty="0">
                <a:latin typeface="Times New Roman"/>
                <a:cs typeface="Times New Roman"/>
              </a:rPr>
              <a:t>status</a:t>
            </a:r>
            <a:r>
              <a:rPr sz="2700" spc="-100" dirty="0">
                <a:latin typeface="Times New Roman"/>
                <a:cs typeface="Times New Roman"/>
              </a:rPr>
              <a:t> </a:t>
            </a:r>
            <a:r>
              <a:rPr sz="2700" spc="40" dirty="0">
                <a:latin typeface="Times New Roman"/>
                <a:cs typeface="Times New Roman"/>
              </a:rPr>
              <a:t>of</a:t>
            </a:r>
            <a:r>
              <a:rPr sz="2700" spc="-100" dirty="0">
                <a:latin typeface="Times New Roman"/>
                <a:cs typeface="Times New Roman"/>
              </a:rPr>
              <a:t> </a:t>
            </a:r>
            <a:r>
              <a:rPr sz="2700" spc="50" dirty="0">
                <a:latin typeface="Times New Roman"/>
                <a:cs typeface="Times New Roman"/>
              </a:rPr>
              <a:t>the</a:t>
            </a:r>
            <a:r>
              <a:rPr sz="2700" spc="-100" dirty="0">
                <a:latin typeface="Times New Roman"/>
                <a:cs typeface="Times New Roman"/>
              </a:rPr>
              <a:t> </a:t>
            </a:r>
            <a:r>
              <a:rPr sz="2700" spc="-30" dirty="0">
                <a:latin typeface="Times New Roman"/>
                <a:cs typeface="Times New Roman"/>
              </a:rPr>
              <a:t>issue</a:t>
            </a:r>
            <a:r>
              <a:rPr sz="2700" spc="-100" dirty="0">
                <a:latin typeface="Times New Roman"/>
                <a:cs typeface="Times New Roman"/>
              </a:rPr>
              <a:t> </a:t>
            </a:r>
            <a:r>
              <a:rPr sz="2700" spc="-60" dirty="0">
                <a:latin typeface="Times New Roman"/>
                <a:cs typeface="Times New Roman"/>
              </a:rPr>
              <a:t>will</a:t>
            </a:r>
            <a:r>
              <a:rPr sz="2700" spc="-100" dirty="0">
                <a:latin typeface="Times New Roman"/>
                <a:cs typeface="Times New Roman"/>
              </a:rPr>
              <a:t> </a:t>
            </a:r>
            <a:r>
              <a:rPr sz="2700" spc="105" dirty="0">
                <a:latin typeface="Times New Roman"/>
                <a:cs typeface="Times New Roman"/>
              </a:rPr>
              <a:t>not</a:t>
            </a:r>
            <a:r>
              <a:rPr sz="2700" spc="-100" dirty="0">
                <a:latin typeface="Times New Roman"/>
                <a:cs typeface="Times New Roman"/>
              </a:rPr>
              <a:t> </a:t>
            </a:r>
            <a:r>
              <a:rPr sz="2700" spc="20" dirty="0">
                <a:latin typeface="Times New Roman"/>
                <a:cs typeface="Times New Roman"/>
              </a:rPr>
              <a:t>only</a:t>
            </a:r>
            <a:r>
              <a:rPr sz="2700" spc="-100" dirty="0">
                <a:latin typeface="Times New Roman"/>
                <a:cs typeface="Times New Roman"/>
              </a:rPr>
              <a:t> </a:t>
            </a:r>
            <a:r>
              <a:rPr sz="2700" spc="35" dirty="0">
                <a:latin typeface="Times New Roman"/>
                <a:cs typeface="Times New Roman"/>
              </a:rPr>
              <a:t>be</a:t>
            </a:r>
            <a:r>
              <a:rPr sz="2700" spc="-100" dirty="0">
                <a:latin typeface="Times New Roman"/>
                <a:cs typeface="Times New Roman"/>
              </a:rPr>
              <a:t> </a:t>
            </a:r>
            <a:r>
              <a:rPr sz="2700" spc="45" dirty="0">
                <a:latin typeface="Times New Roman"/>
                <a:cs typeface="Times New Roman"/>
              </a:rPr>
              <a:t>shared</a:t>
            </a:r>
            <a:r>
              <a:rPr sz="2700" spc="-100" dirty="0">
                <a:latin typeface="Times New Roman"/>
                <a:cs typeface="Times New Roman"/>
              </a:rPr>
              <a:t> </a:t>
            </a:r>
            <a:r>
              <a:rPr sz="2700" spc="70" dirty="0">
                <a:latin typeface="Times New Roman"/>
                <a:cs typeface="Times New Roman"/>
              </a:rPr>
              <a:t>through</a:t>
            </a:r>
            <a:r>
              <a:rPr sz="2700" spc="-100" dirty="0">
                <a:latin typeface="Times New Roman"/>
                <a:cs typeface="Times New Roman"/>
              </a:rPr>
              <a:t> </a:t>
            </a:r>
            <a:r>
              <a:rPr sz="2700" spc="15" dirty="0">
                <a:latin typeface="Times New Roman"/>
                <a:cs typeface="Times New Roman"/>
              </a:rPr>
              <a:t>E-mail</a:t>
            </a:r>
            <a:r>
              <a:rPr sz="2700" spc="-100" dirty="0">
                <a:latin typeface="Times New Roman"/>
                <a:cs typeface="Times New Roman"/>
              </a:rPr>
              <a:t> </a:t>
            </a:r>
            <a:r>
              <a:rPr sz="2700" spc="105" dirty="0">
                <a:latin typeface="Times New Roman"/>
                <a:cs typeface="Times New Roman"/>
              </a:rPr>
              <a:t>but</a:t>
            </a:r>
            <a:r>
              <a:rPr sz="2700" spc="-100" dirty="0">
                <a:latin typeface="Times New Roman"/>
                <a:cs typeface="Times New Roman"/>
              </a:rPr>
              <a:t> </a:t>
            </a:r>
            <a:r>
              <a:rPr sz="2700" spc="20" dirty="0">
                <a:latin typeface="Times New Roman"/>
                <a:cs typeface="Times New Roman"/>
              </a:rPr>
              <a:t>also</a:t>
            </a:r>
            <a:r>
              <a:rPr sz="2700" spc="-100" dirty="0">
                <a:latin typeface="Times New Roman"/>
                <a:cs typeface="Times New Roman"/>
              </a:rPr>
              <a:t> </a:t>
            </a:r>
            <a:r>
              <a:rPr sz="2700" spc="70" dirty="0">
                <a:latin typeface="Times New Roman"/>
                <a:cs typeface="Times New Roman"/>
              </a:rPr>
              <a:t>through</a:t>
            </a:r>
            <a:r>
              <a:rPr sz="2700" spc="-105" dirty="0">
                <a:latin typeface="Times New Roman"/>
                <a:cs typeface="Times New Roman"/>
              </a:rPr>
              <a:t> </a:t>
            </a:r>
            <a:r>
              <a:rPr sz="2700" spc="-10" dirty="0">
                <a:latin typeface="Times New Roman"/>
                <a:cs typeface="Times New Roman"/>
              </a:rPr>
              <a:t>Social</a:t>
            </a:r>
            <a:r>
              <a:rPr sz="2700" spc="-100" dirty="0">
                <a:latin typeface="Times New Roman"/>
                <a:cs typeface="Times New Roman"/>
              </a:rPr>
              <a:t> </a:t>
            </a:r>
            <a:r>
              <a:rPr sz="2700" spc="60" dirty="0">
                <a:latin typeface="Times New Roman"/>
                <a:cs typeface="Times New Roman"/>
              </a:rPr>
              <a:t>Media</a:t>
            </a:r>
            <a:r>
              <a:rPr sz="2700" spc="-100" dirty="0">
                <a:latin typeface="Times New Roman"/>
                <a:cs typeface="Times New Roman"/>
              </a:rPr>
              <a:t> </a:t>
            </a:r>
            <a:r>
              <a:rPr sz="2700" spc="55" dirty="0">
                <a:latin typeface="Times New Roman"/>
                <a:cs typeface="Times New Roman"/>
              </a:rPr>
              <a:t>Apps</a:t>
            </a:r>
            <a:r>
              <a:rPr sz="2700" spc="-100" dirty="0">
                <a:latin typeface="Times New Roman"/>
                <a:cs typeface="Times New Roman"/>
              </a:rPr>
              <a:t> </a:t>
            </a:r>
            <a:r>
              <a:rPr sz="2700" spc="105" dirty="0">
                <a:latin typeface="Times New Roman"/>
                <a:cs typeface="Times New Roman"/>
              </a:rPr>
              <a:t>and </a:t>
            </a:r>
            <a:r>
              <a:rPr sz="2700" spc="-660" dirty="0">
                <a:latin typeface="Times New Roman"/>
                <a:cs typeface="Times New Roman"/>
              </a:rPr>
              <a:t> </a:t>
            </a:r>
            <a:r>
              <a:rPr sz="2700" spc="-5" dirty="0">
                <a:latin typeface="Times New Roman"/>
                <a:cs typeface="Times New Roman"/>
              </a:rPr>
              <a:t>Messages.</a:t>
            </a:r>
            <a:endParaRPr sz="2700">
              <a:latin typeface="Times New Roman"/>
              <a:cs typeface="Times New Roman"/>
            </a:endParaRPr>
          </a:p>
          <a:p>
            <a:pPr marL="12700">
              <a:lnSpc>
                <a:spcPct val="100000"/>
              </a:lnSpc>
              <a:spcBef>
                <a:spcPts val="1935"/>
              </a:spcBef>
            </a:pPr>
            <a:r>
              <a:rPr sz="2700" spc="70" dirty="0">
                <a:latin typeface="Times New Roman"/>
                <a:cs typeface="Times New Roman"/>
              </a:rPr>
              <a:t>Automated</a:t>
            </a:r>
            <a:r>
              <a:rPr sz="2700" spc="-105" dirty="0">
                <a:latin typeface="Times New Roman"/>
                <a:cs typeface="Times New Roman"/>
              </a:rPr>
              <a:t> </a:t>
            </a:r>
            <a:r>
              <a:rPr sz="2700" spc="15" dirty="0">
                <a:latin typeface="Times New Roman"/>
                <a:cs typeface="Times New Roman"/>
              </a:rPr>
              <a:t>Ticket</a:t>
            </a:r>
            <a:r>
              <a:rPr sz="2700" spc="-100" dirty="0">
                <a:latin typeface="Times New Roman"/>
                <a:cs typeface="Times New Roman"/>
              </a:rPr>
              <a:t> </a:t>
            </a:r>
            <a:r>
              <a:rPr sz="2700" spc="20" dirty="0">
                <a:latin typeface="Times New Roman"/>
                <a:cs typeface="Times New Roman"/>
              </a:rPr>
              <a:t>Closure,</a:t>
            </a:r>
            <a:r>
              <a:rPr sz="2700" spc="-100" dirty="0">
                <a:latin typeface="Times New Roman"/>
                <a:cs typeface="Times New Roman"/>
              </a:rPr>
              <a:t> </a:t>
            </a:r>
            <a:r>
              <a:rPr sz="2700" spc="45" dirty="0">
                <a:latin typeface="Times New Roman"/>
                <a:cs typeface="Times New Roman"/>
              </a:rPr>
              <a:t>Status</a:t>
            </a:r>
            <a:r>
              <a:rPr sz="2700" spc="-105" dirty="0">
                <a:latin typeface="Times New Roman"/>
                <a:cs typeface="Times New Roman"/>
              </a:rPr>
              <a:t> </a:t>
            </a:r>
            <a:r>
              <a:rPr sz="2700" spc="35" dirty="0">
                <a:latin typeface="Times New Roman"/>
                <a:cs typeface="Times New Roman"/>
              </a:rPr>
              <a:t>Shown</a:t>
            </a:r>
            <a:r>
              <a:rPr sz="2700" spc="-100" dirty="0">
                <a:latin typeface="Times New Roman"/>
                <a:cs typeface="Times New Roman"/>
              </a:rPr>
              <a:t> </a:t>
            </a:r>
            <a:r>
              <a:rPr sz="2700" spc="114" dirty="0">
                <a:latin typeface="Times New Roman"/>
                <a:cs typeface="Times New Roman"/>
              </a:rPr>
              <a:t>to</a:t>
            </a:r>
            <a:r>
              <a:rPr sz="2700" spc="-100" dirty="0">
                <a:latin typeface="Times New Roman"/>
                <a:cs typeface="Times New Roman"/>
              </a:rPr>
              <a:t> </a:t>
            </a:r>
            <a:r>
              <a:rPr sz="2700" spc="50" dirty="0">
                <a:latin typeface="Times New Roman"/>
                <a:cs typeface="Times New Roman"/>
              </a:rPr>
              <a:t>the</a:t>
            </a:r>
            <a:r>
              <a:rPr sz="2700" spc="-100" dirty="0">
                <a:latin typeface="Times New Roman"/>
                <a:cs typeface="Times New Roman"/>
              </a:rPr>
              <a:t> </a:t>
            </a:r>
            <a:r>
              <a:rPr sz="2700" spc="50" dirty="0">
                <a:latin typeface="Times New Roman"/>
                <a:cs typeface="Times New Roman"/>
              </a:rPr>
              <a:t>Customer</a:t>
            </a:r>
            <a:endParaRPr sz="2700">
              <a:latin typeface="Times New Roman"/>
              <a:cs typeface="Times New Roman"/>
            </a:endParaRPr>
          </a:p>
        </p:txBody>
      </p:sp>
      <p:sp>
        <p:nvSpPr>
          <p:cNvPr id="6" name="object 6"/>
          <p:cNvSpPr txBox="1"/>
          <p:nvPr/>
        </p:nvSpPr>
        <p:spPr>
          <a:xfrm>
            <a:off x="263525" y="9873122"/>
            <a:ext cx="832485" cy="123189"/>
          </a:xfrm>
          <a:prstGeom prst="rect">
            <a:avLst/>
          </a:prstGeom>
        </p:spPr>
        <p:txBody>
          <a:bodyPr vert="horz" wrap="square" lIns="0" tIns="4445" rIns="0" bIns="0" rtlCol="0">
            <a:spAutoFit/>
          </a:bodyPr>
          <a:lstStyle/>
          <a:p>
            <a:pPr marL="12700">
              <a:lnSpc>
                <a:spcPct val="100000"/>
              </a:lnSpc>
              <a:spcBef>
                <a:spcPts val="35"/>
              </a:spcBef>
            </a:pPr>
            <a:r>
              <a:rPr sz="750" spc="300" dirty="0">
                <a:latin typeface="Trebuchet MS"/>
                <a:cs typeface="Trebuchet MS"/>
                <a:hlinkClick r:id="rId2"/>
              </a:rPr>
              <a:t>0</a:t>
            </a:r>
            <a:r>
              <a:rPr sz="750" spc="240" dirty="0">
                <a:latin typeface="Trebuchet MS"/>
                <a:cs typeface="Trebuchet MS"/>
                <a:hlinkClick r:id="rId2"/>
              </a:rPr>
              <a:t>6</a:t>
            </a:r>
            <a:r>
              <a:rPr sz="750" spc="130" dirty="0">
                <a:latin typeface="Trebuchet MS"/>
                <a:cs typeface="Trebuchet MS"/>
                <a:hlinkClick r:id="rId2"/>
              </a:rPr>
              <a:t>/</a:t>
            </a:r>
            <a:r>
              <a:rPr sz="750" spc="240" dirty="0">
                <a:latin typeface="Trebuchet MS"/>
                <a:cs typeface="Trebuchet MS"/>
                <a:hlinkClick r:id="rId2"/>
              </a:rPr>
              <a:t>1</a:t>
            </a:r>
            <a:r>
              <a:rPr sz="750" spc="300" dirty="0">
                <a:latin typeface="Trebuchet MS"/>
                <a:cs typeface="Trebuchet MS"/>
                <a:hlinkClick r:id="rId2"/>
              </a:rPr>
              <a:t>0</a:t>
            </a:r>
            <a:r>
              <a:rPr sz="750" spc="130" dirty="0">
                <a:latin typeface="Trebuchet MS"/>
                <a:cs typeface="Trebuchet MS"/>
                <a:hlinkClick r:id="rId2"/>
              </a:rPr>
              <a:t>/</a:t>
            </a:r>
            <a:r>
              <a:rPr sz="750" spc="240" dirty="0">
                <a:latin typeface="Trebuchet MS"/>
                <a:cs typeface="Trebuchet MS"/>
                <a:hlinkClick r:id="rId2"/>
              </a:rPr>
              <a:t>2</a:t>
            </a:r>
            <a:r>
              <a:rPr sz="750" spc="300" dirty="0">
                <a:latin typeface="Trebuchet MS"/>
                <a:cs typeface="Trebuchet MS"/>
                <a:hlinkClick r:id="rId2"/>
              </a:rPr>
              <a:t>0</a:t>
            </a:r>
            <a:r>
              <a:rPr sz="750" spc="240" dirty="0">
                <a:latin typeface="Trebuchet MS"/>
                <a:cs typeface="Trebuchet MS"/>
              </a:rPr>
              <a:t>2</a:t>
            </a:r>
            <a:r>
              <a:rPr sz="750" spc="265" dirty="0">
                <a:latin typeface="Trebuchet MS"/>
                <a:cs typeface="Trebuchet MS"/>
              </a:rPr>
              <a:t>2</a:t>
            </a:r>
            <a:endParaRPr sz="750">
              <a:latin typeface="Trebuchet MS"/>
              <a:cs typeface="Trebuchet MS"/>
            </a:endParaRPr>
          </a:p>
        </p:txBody>
      </p:sp>
      <p:sp>
        <p:nvSpPr>
          <p:cNvPr id="7" name="object 7"/>
          <p:cNvSpPr txBox="1"/>
          <p:nvPr/>
        </p:nvSpPr>
        <p:spPr>
          <a:xfrm>
            <a:off x="17103740" y="9873122"/>
            <a:ext cx="608965" cy="123189"/>
          </a:xfrm>
          <a:prstGeom prst="rect">
            <a:avLst/>
          </a:prstGeom>
        </p:spPr>
        <p:txBody>
          <a:bodyPr vert="horz" wrap="square" lIns="0" tIns="4445" rIns="0" bIns="0" rtlCol="0">
            <a:spAutoFit/>
          </a:bodyPr>
          <a:lstStyle/>
          <a:p>
            <a:pPr marL="12700">
              <a:lnSpc>
                <a:spcPct val="100000"/>
              </a:lnSpc>
              <a:spcBef>
                <a:spcPts val="35"/>
              </a:spcBef>
            </a:pPr>
            <a:r>
              <a:rPr sz="750" spc="295" dirty="0">
                <a:solidFill>
                  <a:srgbClr val="8D8D8D"/>
                </a:solidFill>
                <a:latin typeface="Trebuchet MS"/>
                <a:cs typeface="Trebuchet MS"/>
              </a:rPr>
              <a:t>Page</a:t>
            </a:r>
            <a:r>
              <a:rPr sz="750" spc="-25" dirty="0">
                <a:solidFill>
                  <a:srgbClr val="8D8D8D"/>
                </a:solidFill>
                <a:latin typeface="Trebuchet MS"/>
                <a:cs typeface="Trebuchet MS"/>
              </a:rPr>
              <a:t> </a:t>
            </a:r>
            <a:fld id="{81D60167-4931-47E6-BA6A-407CBD079E47}" type="slidenum">
              <a:rPr sz="750" spc="265" dirty="0">
                <a:solidFill>
                  <a:srgbClr val="8D8D8D"/>
                </a:solidFill>
                <a:latin typeface="Trebuchet MS"/>
                <a:cs typeface="Trebuchet MS"/>
              </a:rPr>
              <a:t>10</a:t>
            </a:fld>
            <a:endParaRPr sz="75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50090" y="825500"/>
            <a:ext cx="4644390" cy="436880"/>
          </a:xfrm>
          <a:prstGeom prst="rect">
            <a:avLst/>
          </a:prstGeom>
        </p:spPr>
        <p:txBody>
          <a:bodyPr vert="horz" wrap="square" lIns="0" tIns="12700" rIns="0" bIns="0" rtlCol="0">
            <a:spAutoFit/>
          </a:bodyPr>
          <a:lstStyle/>
          <a:p>
            <a:pPr marL="12700">
              <a:lnSpc>
                <a:spcPct val="100000"/>
              </a:lnSpc>
              <a:spcBef>
                <a:spcPts val="100"/>
              </a:spcBef>
            </a:pPr>
            <a:r>
              <a:rPr spc="5" dirty="0"/>
              <a:t>PROBLEM</a:t>
            </a:r>
            <a:r>
              <a:rPr spc="-160" dirty="0"/>
              <a:t> </a:t>
            </a:r>
            <a:r>
              <a:rPr spc="-25" dirty="0"/>
              <a:t>ARCHTIECHURE</a:t>
            </a:r>
          </a:p>
        </p:txBody>
      </p:sp>
      <p:grpSp>
        <p:nvGrpSpPr>
          <p:cNvPr id="3" name="object 3"/>
          <p:cNvGrpSpPr/>
          <p:nvPr/>
        </p:nvGrpSpPr>
        <p:grpSpPr>
          <a:xfrm>
            <a:off x="914400" y="1190625"/>
            <a:ext cx="16364585" cy="8039100"/>
            <a:chOff x="914400" y="1190625"/>
            <a:chExt cx="16364585" cy="8039100"/>
          </a:xfrm>
        </p:grpSpPr>
        <p:pic>
          <p:nvPicPr>
            <p:cNvPr id="4" name="object 4"/>
            <p:cNvPicPr/>
            <p:nvPr/>
          </p:nvPicPr>
          <p:blipFill>
            <a:blip r:embed="rId2" cstate="print"/>
            <a:stretch>
              <a:fillRect/>
            </a:stretch>
          </p:blipFill>
          <p:spPr>
            <a:xfrm>
              <a:off x="1733550" y="2019300"/>
              <a:ext cx="2257424" cy="2257424"/>
            </a:xfrm>
            <a:prstGeom prst="rect">
              <a:avLst/>
            </a:prstGeom>
          </p:spPr>
        </p:pic>
        <p:sp>
          <p:nvSpPr>
            <p:cNvPr id="5" name="object 5"/>
            <p:cNvSpPr/>
            <p:nvPr/>
          </p:nvSpPr>
          <p:spPr>
            <a:xfrm>
              <a:off x="3695700" y="3143250"/>
              <a:ext cx="3248660" cy="0"/>
            </a:xfrm>
            <a:custGeom>
              <a:avLst/>
              <a:gdLst/>
              <a:ahLst/>
              <a:cxnLst/>
              <a:rect l="l" t="t" r="r" b="b"/>
              <a:pathLst>
                <a:path w="3248659">
                  <a:moveTo>
                    <a:pt x="3248034" y="0"/>
                  </a:moveTo>
                  <a:lnTo>
                    <a:pt x="0" y="0"/>
                  </a:lnTo>
                </a:path>
              </a:pathLst>
            </a:custGeom>
            <a:ln w="38100">
              <a:solidFill>
                <a:srgbClr val="000000"/>
              </a:solidFill>
            </a:ln>
          </p:spPr>
          <p:txBody>
            <a:bodyPr wrap="square" lIns="0" tIns="0" rIns="0" bIns="0" rtlCol="0"/>
            <a:lstStyle/>
            <a:p>
              <a:endParaRPr/>
            </a:p>
          </p:txBody>
        </p:sp>
        <p:sp>
          <p:nvSpPr>
            <p:cNvPr id="6" name="object 6"/>
            <p:cNvSpPr/>
            <p:nvPr/>
          </p:nvSpPr>
          <p:spPr>
            <a:xfrm>
              <a:off x="6942582" y="3028950"/>
              <a:ext cx="190500" cy="228600"/>
            </a:xfrm>
            <a:custGeom>
              <a:avLst/>
              <a:gdLst/>
              <a:ahLst/>
              <a:cxnLst/>
              <a:rect l="l" t="t" r="r" b="b"/>
              <a:pathLst>
                <a:path w="190500" h="228600">
                  <a:moveTo>
                    <a:pt x="0" y="228600"/>
                  </a:moveTo>
                  <a:lnTo>
                    <a:pt x="0" y="0"/>
                  </a:lnTo>
                  <a:lnTo>
                    <a:pt x="190500" y="114299"/>
                  </a:lnTo>
                  <a:lnTo>
                    <a:pt x="0" y="228600"/>
                  </a:lnTo>
                  <a:close/>
                </a:path>
              </a:pathLst>
            </a:custGeom>
            <a:solidFill>
              <a:srgbClr val="000000"/>
            </a:solidFill>
          </p:spPr>
          <p:txBody>
            <a:bodyPr wrap="square" lIns="0" tIns="0" rIns="0" bIns="0" rtlCol="0"/>
            <a:lstStyle/>
            <a:p>
              <a:endParaRPr/>
            </a:p>
          </p:txBody>
        </p:sp>
        <p:pic>
          <p:nvPicPr>
            <p:cNvPr id="7" name="object 7"/>
            <p:cNvPicPr/>
            <p:nvPr/>
          </p:nvPicPr>
          <p:blipFill>
            <a:blip r:embed="rId3" cstate="print"/>
            <a:stretch>
              <a:fillRect/>
            </a:stretch>
          </p:blipFill>
          <p:spPr>
            <a:xfrm>
              <a:off x="6086475" y="1447800"/>
              <a:ext cx="3829049" cy="4133849"/>
            </a:xfrm>
            <a:prstGeom prst="rect">
              <a:avLst/>
            </a:prstGeom>
          </p:spPr>
        </p:pic>
        <p:pic>
          <p:nvPicPr>
            <p:cNvPr id="8" name="object 8"/>
            <p:cNvPicPr/>
            <p:nvPr/>
          </p:nvPicPr>
          <p:blipFill>
            <a:blip r:embed="rId4" cstate="print"/>
            <a:stretch>
              <a:fillRect/>
            </a:stretch>
          </p:blipFill>
          <p:spPr>
            <a:xfrm>
              <a:off x="13382625" y="1190625"/>
              <a:ext cx="3895740" cy="4391025"/>
            </a:xfrm>
            <a:prstGeom prst="rect">
              <a:avLst/>
            </a:prstGeom>
          </p:spPr>
        </p:pic>
        <p:sp>
          <p:nvSpPr>
            <p:cNvPr id="9" name="object 9"/>
            <p:cNvSpPr/>
            <p:nvPr/>
          </p:nvSpPr>
          <p:spPr>
            <a:xfrm>
              <a:off x="9086850" y="3762390"/>
              <a:ext cx="4867910" cy="0"/>
            </a:xfrm>
            <a:custGeom>
              <a:avLst/>
              <a:gdLst/>
              <a:ahLst/>
              <a:cxnLst/>
              <a:rect l="l" t="t" r="r" b="b"/>
              <a:pathLst>
                <a:path w="4867909">
                  <a:moveTo>
                    <a:pt x="4867284" y="0"/>
                  </a:moveTo>
                  <a:lnTo>
                    <a:pt x="0" y="0"/>
                  </a:lnTo>
                </a:path>
              </a:pathLst>
            </a:custGeom>
            <a:ln w="38100">
              <a:solidFill>
                <a:srgbClr val="000000"/>
              </a:solidFill>
            </a:ln>
          </p:spPr>
          <p:txBody>
            <a:bodyPr wrap="square" lIns="0" tIns="0" rIns="0" bIns="0" rtlCol="0"/>
            <a:lstStyle/>
            <a:p>
              <a:endParaRPr/>
            </a:p>
          </p:txBody>
        </p:sp>
        <p:sp>
          <p:nvSpPr>
            <p:cNvPr id="10" name="object 10"/>
            <p:cNvSpPr/>
            <p:nvPr/>
          </p:nvSpPr>
          <p:spPr>
            <a:xfrm>
              <a:off x="13952982" y="3648090"/>
              <a:ext cx="190500" cy="228600"/>
            </a:xfrm>
            <a:custGeom>
              <a:avLst/>
              <a:gdLst/>
              <a:ahLst/>
              <a:cxnLst/>
              <a:rect l="l" t="t" r="r" b="b"/>
              <a:pathLst>
                <a:path w="190500" h="228600">
                  <a:moveTo>
                    <a:pt x="0" y="228600"/>
                  </a:moveTo>
                  <a:lnTo>
                    <a:pt x="0" y="0"/>
                  </a:lnTo>
                  <a:lnTo>
                    <a:pt x="190500" y="114299"/>
                  </a:lnTo>
                  <a:lnTo>
                    <a:pt x="0" y="228600"/>
                  </a:lnTo>
                  <a:close/>
                </a:path>
              </a:pathLst>
            </a:custGeom>
            <a:solidFill>
              <a:srgbClr val="000000"/>
            </a:solidFill>
          </p:spPr>
          <p:txBody>
            <a:bodyPr wrap="square" lIns="0" tIns="0" rIns="0" bIns="0" rtlCol="0"/>
            <a:lstStyle/>
            <a:p>
              <a:endParaRPr/>
            </a:p>
          </p:txBody>
        </p:sp>
        <p:pic>
          <p:nvPicPr>
            <p:cNvPr id="11" name="object 11"/>
            <p:cNvPicPr/>
            <p:nvPr/>
          </p:nvPicPr>
          <p:blipFill>
            <a:blip r:embed="rId5" cstate="print"/>
            <a:stretch>
              <a:fillRect/>
            </a:stretch>
          </p:blipFill>
          <p:spPr>
            <a:xfrm>
              <a:off x="914400" y="6381750"/>
              <a:ext cx="2847974" cy="2847974"/>
            </a:xfrm>
            <a:prstGeom prst="rect">
              <a:avLst/>
            </a:prstGeom>
          </p:spPr>
        </p:pic>
        <p:sp>
          <p:nvSpPr>
            <p:cNvPr id="12" name="object 12"/>
            <p:cNvSpPr/>
            <p:nvPr/>
          </p:nvSpPr>
          <p:spPr>
            <a:xfrm>
              <a:off x="3067013" y="7810500"/>
              <a:ext cx="1562735" cy="0"/>
            </a:xfrm>
            <a:custGeom>
              <a:avLst/>
              <a:gdLst/>
              <a:ahLst/>
              <a:cxnLst/>
              <a:rect l="l" t="t" r="r" b="b"/>
              <a:pathLst>
                <a:path w="1562735">
                  <a:moveTo>
                    <a:pt x="1562174" y="0"/>
                  </a:moveTo>
                  <a:lnTo>
                    <a:pt x="0" y="0"/>
                  </a:lnTo>
                </a:path>
              </a:pathLst>
            </a:custGeom>
            <a:ln w="38100">
              <a:solidFill>
                <a:srgbClr val="000000"/>
              </a:solidFill>
            </a:ln>
          </p:spPr>
          <p:txBody>
            <a:bodyPr wrap="square" lIns="0" tIns="0" rIns="0" bIns="0" rtlCol="0"/>
            <a:lstStyle/>
            <a:p>
              <a:endParaRPr/>
            </a:p>
          </p:txBody>
        </p:sp>
        <p:pic>
          <p:nvPicPr>
            <p:cNvPr id="13" name="object 13"/>
            <p:cNvPicPr/>
            <p:nvPr/>
          </p:nvPicPr>
          <p:blipFill>
            <a:blip r:embed="rId6" cstate="print"/>
            <a:stretch>
              <a:fillRect/>
            </a:stretch>
          </p:blipFill>
          <p:spPr>
            <a:xfrm>
              <a:off x="4686300" y="6724650"/>
              <a:ext cx="1990724" cy="2162174"/>
            </a:xfrm>
            <a:prstGeom prst="rect">
              <a:avLst/>
            </a:prstGeom>
          </p:spPr>
        </p:pic>
        <p:sp>
          <p:nvSpPr>
            <p:cNvPr id="14" name="object 14"/>
            <p:cNvSpPr/>
            <p:nvPr/>
          </p:nvSpPr>
          <p:spPr>
            <a:xfrm>
              <a:off x="2877642" y="7696200"/>
              <a:ext cx="1941195" cy="228600"/>
            </a:xfrm>
            <a:custGeom>
              <a:avLst/>
              <a:gdLst/>
              <a:ahLst/>
              <a:cxnLst/>
              <a:rect l="l" t="t" r="r" b="b"/>
              <a:pathLst>
                <a:path w="1941195" h="228600">
                  <a:moveTo>
                    <a:pt x="190500" y="0"/>
                  </a:moveTo>
                  <a:lnTo>
                    <a:pt x="0" y="114300"/>
                  </a:lnTo>
                  <a:lnTo>
                    <a:pt x="190500" y="228600"/>
                  </a:lnTo>
                  <a:lnTo>
                    <a:pt x="190500" y="0"/>
                  </a:lnTo>
                  <a:close/>
                </a:path>
                <a:path w="1941195" h="228600">
                  <a:moveTo>
                    <a:pt x="1940902" y="114300"/>
                  </a:moveTo>
                  <a:lnTo>
                    <a:pt x="1750402" y="0"/>
                  </a:lnTo>
                  <a:lnTo>
                    <a:pt x="1750402" y="228600"/>
                  </a:lnTo>
                  <a:lnTo>
                    <a:pt x="1940902" y="114300"/>
                  </a:lnTo>
                  <a:close/>
                </a:path>
              </a:pathLst>
            </a:custGeom>
            <a:solidFill>
              <a:srgbClr val="000000"/>
            </a:solidFill>
          </p:spPr>
          <p:txBody>
            <a:bodyPr wrap="square" lIns="0" tIns="0" rIns="0" bIns="0" rtlCol="0"/>
            <a:lstStyle/>
            <a:p>
              <a:endParaRPr/>
            </a:p>
          </p:txBody>
        </p:sp>
        <p:sp>
          <p:nvSpPr>
            <p:cNvPr id="15" name="object 15"/>
            <p:cNvSpPr/>
            <p:nvPr/>
          </p:nvSpPr>
          <p:spPr>
            <a:xfrm>
              <a:off x="3457590" y="6972300"/>
              <a:ext cx="1429385" cy="0"/>
            </a:xfrm>
            <a:custGeom>
              <a:avLst/>
              <a:gdLst/>
              <a:ahLst/>
              <a:cxnLst/>
              <a:rect l="l" t="t" r="r" b="b"/>
              <a:pathLst>
                <a:path w="1429385">
                  <a:moveTo>
                    <a:pt x="1428807" y="0"/>
                  </a:moveTo>
                  <a:lnTo>
                    <a:pt x="0" y="0"/>
                  </a:lnTo>
                </a:path>
              </a:pathLst>
            </a:custGeom>
            <a:ln w="38100">
              <a:solidFill>
                <a:srgbClr val="000000"/>
              </a:solidFill>
            </a:ln>
          </p:spPr>
          <p:txBody>
            <a:bodyPr wrap="square" lIns="0" tIns="0" rIns="0" bIns="0" rtlCol="0"/>
            <a:lstStyle/>
            <a:p>
              <a:endParaRPr/>
            </a:p>
          </p:txBody>
        </p:sp>
        <p:sp>
          <p:nvSpPr>
            <p:cNvPr id="16" name="object 16"/>
            <p:cNvSpPr/>
            <p:nvPr/>
          </p:nvSpPr>
          <p:spPr>
            <a:xfrm>
              <a:off x="4885242" y="6858000"/>
              <a:ext cx="190500" cy="228600"/>
            </a:xfrm>
            <a:custGeom>
              <a:avLst/>
              <a:gdLst/>
              <a:ahLst/>
              <a:cxnLst/>
              <a:rect l="l" t="t" r="r" b="b"/>
              <a:pathLst>
                <a:path w="190500" h="228600">
                  <a:moveTo>
                    <a:pt x="0" y="228600"/>
                  </a:moveTo>
                  <a:lnTo>
                    <a:pt x="0" y="0"/>
                  </a:lnTo>
                  <a:lnTo>
                    <a:pt x="190500" y="114299"/>
                  </a:lnTo>
                  <a:lnTo>
                    <a:pt x="0" y="228600"/>
                  </a:lnTo>
                  <a:close/>
                </a:path>
              </a:pathLst>
            </a:custGeom>
            <a:solidFill>
              <a:srgbClr val="000000"/>
            </a:solidFill>
          </p:spPr>
          <p:txBody>
            <a:bodyPr wrap="square" lIns="0" tIns="0" rIns="0" bIns="0" rtlCol="0"/>
            <a:lstStyle/>
            <a:p>
              <a:endParaRPr/>
            </a:p>
          </p:txBody>
        </p:sp>
        <p:sp>
          <p:nvSpPr>
            <p:cNvPr id="17" name="object 17"/>
            <p:cNvSpPr/>
            <p:nvPr/>
          </p:nvSpPr>
          <p:spPr>
            <a:xfrm>
              <a:off x="6677040" y="7781940"/>
              <a:ext cx="2171700" cy="0"/>
            </a:xfrm>
            <a:custGeom>
              <a:avLst/>
              <a:gdLst/>
              <a:ahLst/>
              <a:cxnLst/>
              <a:rect l="l" t="t" r="r" b="b"/>
              <a:pathLst>
                <a:path w="2171700">
                  <a:moveTo>
                    <a:pt x="2171700" y="0"/>
                  </a:moveTo>
                  <a:lnTo>
                    <a:pt x="0" y="0"/>
                  </a:lnTo>
                </a:path>
              </a:pathLst>
            </a:custGeom>
            <a:ln w="38100">
              <a:solidFill>
                <a:srgbClr val="000000"/>
              </a:solidFill>
            </a:ln>
          </p:spPr>
          <p:txBody>
            <a:bodyPr wrap="square" lIns="0" tIns="0" rIns="0" bIns="0" rtlCol="0"/>
            <a:lstStyle/>
            <a:p>
              <a:endParaRPr/>
            </a:p>
          </p:txBody>
        </p:sp>
        <p:sp>
          <p:nvSpPr>
            <p:cNvPr id="18" name="object 18"/>
            <p:cNvSpPr/>
            <p:nvPr/>
          </p:nvSpPr>
          <p:spPr>
            <a:xfrm>
              <a:off x="8829690" y="4181480"/>
              <a:ext cx="0" cy="3582035"/>
            </a:xfrm>
            <a:custGeom>
              <a:avLst/>
              <a:gdLst/>
              <a:ahLst/>
              <a:cxnLst/>
              <a:rect l="l" t="t" r="r" b="b"/>
              <a:pathLst>
                <a:path h="3582034">
                  <a:moveTo>
                    <a:pt x="0" y="0"/>
                  </a:moveTo>
                  <a:lnTo>
                    <a:pt x="0" y="3581409"/>
                  </a:lnTo>
                </a:path>
              </a:pathLst>
            </a:custGeom>
            <a:ln w="38100">
              <a:solidFill>
                <a:srgbClr val="000000"/>
              </a:solidFill>
            </a:ln>
          </p:spPr>
          <p:txBody>
            <a:bodyPr wrap="square" lIns="0" tIns="0" rIns="0" bIns="0" rtlCol="0"/>
            <a:lstStyle/>
            <a:p>
              <a:endParaRPr/>
            </a:p>
          </p:txBody>
        </p:sp>
        <p:sp>
          <p:nvSpPr>
            <p:cNvPr id="19" name="object 19"/>
            <p:cNvSpPr/>
            <p:nvPr/>
          </p:nvSpPr>
          <p:spPr>
            <a:xfrm>
              <a:off x="8715390" y="3992117"/>
              <a:ext cx="228600" cy="190500"/>
            </a:xfrm>
            <a:custGeom>
              <a:avLst/>
              <a:gdLst/>
              <a:ahLst/>
              <a:cxnLst/>
              <a:rect l="l" t="t" r="r" b="b"/>
              <a:pathLst>
                <a:path w="228600" h="190500">
                  <a:moveTo>
                    <a:pt x="228600" y="190499"/>
                  </a:moveTo>
                  <a:lnTo>
                    <a:pt x="0" y="190500"/>
                  </a:lnTo>
                  <a:lnTo>
                    <a:pt x="114299" y="0"/>
                  </a:lnTo>
                  <a:lnTo>
                    <a:pt x="228600" y="190499"/>
                  </a:lnTo>
                  <a:close/>
                </a:path>
              </a:pathLst>
            </a:custGeom>
            <a:solidFill>
              <a:srgbClr val="000000"/>
            </a:solidFill>
          </p:spPr>
          <p:txBody>
            <a:bodyPr wrap="square" lIns="0" tIns="0" rIns="0" bIns="0" rtlCol="0"/>
            <a:lstStyle/>
            <a:p>
              <a:endParaRPr/>
            </a:p>
          </p:txBody>
        </p:sp>
        <p:sp>
          <p:nvSpPr>
            <p:cNvPr id="20" name="object 20"/>
            <p:cNvSpPr/>
            <p:nvPr/>
          </p:nvSpPr>
          <p:spPr>
            <a:xfrm>
              <a:off x="9077315" y="2867025"/>
              <a:ext cx="5058410" cy="0"/>
            </a:xfrm>
            <a:custGeom>
              <a:avLst/>
              <a:gdLst/>
              <a:ahLst/>
              <a:cxnLst/>
              <a:rect l="l" t="t" r="r" b="b"/>
              <a:pathLst>
                <a:path w="5058409">
                  <a:moveTo>
                    <a:pt x="0" y="0"/>
                  </a:moveTo>
                  <a:lnTo>
                    <a:pt x="5057784" y="0"/>
                  </a:lnTo>
                </a:path>
              </a:pathLst>
            </a:custGeom>
            <a:ln w="38100">
              <a:solidFill>
                <a:srgbClr val="FF0022"/>
              </a:solidFill>
            </a:ln>
          </p:spPr>
          <p:txBody>
            <a:bodyPr wrap="square" lIns="0" tIns="0" rIns="0" bIns="0" rtlCol="0"/>
            <a:lstStyle/>
            <a:p>
              <a:endParaRPr/>
            </a:p>
          </p:txBody>
        </p:sp>
        <p:sp>
          <p:nvSpPr>
            <p:cNvPr id="21" name="object 21"/>
            <p:cNvSpPr/>
            <p:nvPr/>
          </p:nvSpPr>
          <p:spPr>
            <a:xfrm>
              <a:off x="8887968" y="2752725"/>
              <a:ext cx="190500" cy="228600"/>
            </a:xfrm>
            <a:custGeom>
              <a:avLst/>
              <a:gdLst/>
              <a:ahLst/>
              <a:cxnLst/>
              <a:rect l="l" t="t" r="r" b="b"/>
              <a:pathLst>
                <a:path w="190500" h="228600">
                  <a:moveTo>
                    <a:pt x="190499" y="0"/>
                  </a:moveTo>
                  <a:lnTo>
                    <a:pt x="190500" y="228600"/>
                  </a:lnTo>
                  <a:lnTo>
                    <a:pt x="0" y="114300"/>
                  </a:lnTo>
                  <a:lnTo>
                    <a:pt x="190499" y="0"/>
                  </a:lnTo>
                  <a:close/>
                </a:path>
              </a:pathLst>
            </a:custGeom>
            <a:solidFill>
              <a:srgbClr val="FF0022"/>
            </a:solidFill>
          </p:spPr>
          <p:txBody>
            <a:bodyPr wrap="square" lIns="0" tIns="0" rIns="0" bIns="0" rtlCol="0"/>
            <a:lstStyle/>
            <a:p>
              <a:endParaRPr/>
            </a:p>
          </p:txBody>
        </p:sp>
        <p:sp>
          <p:nvSpPr>
            <p:cNvPr id="22" name="object 22"/>
            <p:cNvSpPr/>
            <p:nvPr/>
          </p:nvSpPr>
          <p:spPr>
            <a:xfrm>
              <a:off x="6076950" y="5619750"/>
              <a:ext cx="0" cy="1086485"/>
            </a:xfrm>
            <a:custGeom>
              <a:avLst/>
              <a:gdLst/>
              <a:ahLst/>
              <a:cxnLst/>
              <a:rect l="l" t="t" r="r" b="b"/>
              <a:pathLst>
                <a:path h="1086484">
                  <a:moveTo>
                    <a:pt x="0" y="1085935"/>
                  </a:moveTo>
                  <a:lnTo>
                    <a:pt x="0" y="0"/>
                  </a:lnTo>
                </a:path>
              </a:pathLst>
            </a:custGeom>
            <a:ln w="38100">
              <a:solidFill>
                <a:srgbClr val="FF0022"/>
              </a:solidFill>
            </a:ln>
          </p:spPr>
          <p:txBody>
            <a:bodyPr wrap="square" lIns="0" tIns="0" rIns="0" bIns="0" rtlCol="0"/>
            <a:lstStyle/>
            <a:p>
              <a:endParaRPr/>
            </a:p>
          </p:txBody>
        </p:sp>
        <p:sp>
          <p:nvSpPr>
            <p:cNvPr id="23" name="object 23"/>
            <p:cNvSpPr/>
            <p:nvPr/>
          </p:nvSpPr>
          <p:spPr>
            <a:xfrm>
              <a:off x="5962650" y="6704533"/>
              <a:ext cx="228600" cy="190500"/>
            </a:xfrm>
            <a:custGeom>
              <a:avLst/>
              <a:gdLst/>
              <a:ahLst/>
              <a:cxnLst/>
              <a:rect l="l" t="t" r="r" b="b"/>
              <a:pathLst>
                <a:path w="228600" h="190500">
                  <a:moveTo>
                    <a:pt x="0" y="0"/>
                  </a:moveTo>
                  <a:lnTo>
                    <a:pt x="228600" y="0"/>
                  </a:lnTo>
                  <a:lnTo>
                    <a:pt x="114300" y="190500"/>
                  </a:lnTo>
                  <a:lnTo>
                    <a:pt x="0" y="0"/>
                  </a:lnTo>
                  <a:close/>
                </a:path>
              </a:pathLst>
            </a:custGeom>
            <a:solidFill>
              <a:srgbClr val="FF0022"/>
            </a:solidFill>
          </p:spPr>
          <p:txBody>
            <a:bodyPr wrap="square" lIns="0" tIns="0" rIns="0" bIns="0" rtlCol="0"/>
            <a:lstStyle/>
            <a:p>
              <a:endParaRPr/>
            </a:p>
          </p:txBody>
        </p:sp>
        <p:sp>
          <p:nvSpPr>
            <p:cNvPr id="24" name="object 24"/>
            <p:cNvSpPr/>
            <p:nvPr/>
          </p:nvSpPr>
          <p:spPr>
            <a:xfrm>
              <a:off x="6096000" y="5638800"/>
              <a:ext cx="2095500" cy="0"/>
            </a:xfrm>
            <a:custGeom>
              <a:avLst/>
              <a:gdLst/>
              <a:ahLst/>
              <a:cxnLst/>
              <a:rect l="l" t="t" r="r" b="b"/>
              <a:pathLst>
                <a:path w="2095500">
                  <a:moveTo>
                    <a:pt x="0" y="0"/>
                  </a:moveTo>
                  <a:lnTo>
                    <a:pt x="2095500" y="0"/>
                  </a:lnTo>
                </a:path>
              </a:pathLst>
            </a:custGeom>
            <a:ln w="38100">
              <a:solidFill>
                <a:srgbClr val="FF0022"/>
              </a:solidFill>
            </a:ln>
          </p:spPr>
          <p:txBody>
            <a:bodyPr wrap="square" lIns="0" tIns="0" rIns="0" bIns="0" rtlCol="0"/>
            <a:lstStyle/>
            <a:p>
              <a:endParaRPr/>
            </a:p>
          </p:txBody>
        </p:sp>
        <p:sp>
          <p:nvSpPr>
            <p:cNvPr id="25" name="object 25"/>
            <p:cNvSpPr/>
            <p:nvPr/>
          </p:nvSpPr>
          <p:spPr>
            <a:xfrm>
              <a:off x="8181990" y="4352940"/>
              <a:ext cx="0" cy="1295400"/>
            </a:xfrm>
            <a:custGeom>
              <a:avLst/>
              <a:gdLst/>
              <a:ahLst/>
              <a:cxnLst/>
              <a:rect l="l" t="t" r="r" b="b"/>
              <a:pathLst>
                <a:path h="1295400">
                  <a:moveTo>
                    <a:pt x="0" y="1295400"/>
                  </a:moveTo>
                  <a:lnTo>
                    <a:pt x="0" y="0"/>
                  </a:lnTo>
                </a:path>
              </a:pathLst>
            </a:custGeom>
            <a:ln w="38100">
              <a:solidFill>
                <a:srgbClr val="FF0022"/>
              </a:solidFill>
            </a:ln>
          </p:spPr>
          <p:txBody>
            <a:bodyPr wrap="square" lIns="0" tIns="0" rIns="0" bIns="0" rtlCol="0"/>
            <a:lstStyle/>
            <a:p>
              <a:endParaRPr/>
            </a:p>
          </p:txBody>
        </p:sp>
      </p:grpSp>
      <p:sp>
        <p:nvSpPr>
          <p:cNvPr id="26" name="object 26"/>
          <p:cNvSpPr txBox="1"/>
          <p:nvPr/>
        </p:nvSpPr>
        <p:spPr>
          <a:xfrm>
            <a:off x="1549400" y="8959484"/>
            <a:ext cx="1587500" cy="288925"/>
          </a:xfrm>
          <a:prstGeom prst="rect">
            <a:avLst/>
          </a:prstGeom>
        </p:spPr>
        <p:txBody>
          <a:bodyPr vert="horz" wrap="square" lIns="0" tIns="15875" rIns="0" bIns="0" rtlCol="0">
            <a:spAutoFit/>
          </a:bodyPr>
          <a:lstStyle/>
          <a:p>
            <a:pPr marL="12700">
              <a:lnSpc>
                <a:spcPct val="100000"/>
              </a:lnSpc>
              <a:spcBef>
                <a:spcPts val="125"/>
              </a:spcBef>
            </a:pPr>
            <a:r>
              <a:rPr sz="1700" spc="565" dirty="0">
                <a:latin typeface="Trebuchet MS"/>
                <a:cs typeface="Trebuchet MS"/>
              </a:rPr>
              <a:t>DATABASE</a:t>
            </a:r>
            <a:endParaRPr sz="1700">
              <a:latin typeface="Trebuchet MS"/>
              <a:cs typeface="Trebuchet MS"/>
            </a:endParaRPr>
          </a:p>
        </p:txBody>
      </p:sp>
      <p:sp>
        <p:nvSpPr>
          <p:cNvPr id="27" name="object 27"/>
          <p:cNvSpPr txBox="1"/>
          <p:nvPr/>
        </p:nvSpPr>
        <p:spPr>
          <a:xfrm>
            <a:off x="4340240" y="8959484"/>
            <a:ext cx="2687320" cy="288925"/>
          </a:xfrm>
          <a:prstGeom prst="rect">
            <a:avLst/>
          </a:prstGeom>
        </p:spPr>
        <p:txBody>
          <a:bodyPr vert="horz" wrap="square" lIns="0" tIns="15875" rIns="0" bIns="0" rtlCol="0">
            <a:spAutoFit/>
          </a:bodyPr>
          <a:lstStyle/>
          <a:p>
            <a:pPr marL="12700">
              <a:lnSpc>
                <a:spcPct val="100000"/>
              </a:lnSpc>
              <a:spcBef>
                <a:spcPts val="125"/>
              </a:spcBef>
            </a:pPr>
            <a:r>
              <a:rPr sz="1700" spc="585" dirty="0">
                <a:latin typeface="Trebuchet MS"/>
                <a:cs typeface="Trebuchet MS"/>
              </a:rPr>
              <a:t>WEB</a:t>
            </a:r>
            <a:r>
              <a:rPr sz="1700" spc="-15" dirty="0">
                <a:latin typeface="Trebuchet MS"/>
                <a:cs typeface="Trebuchet MS"/>
              </a:rPr>
              <a:t> </a:t>
            </a:r>
            <a:r>
              <a:rPr sz="1700" spc="484" dirty="0">
                <a:latin typeface="Trebuchet MS"/>
                <a:cs typeface="Trebuchet MS"/>
              </a:rPr>
              <a:t>APPLICATION</a:t>
            </a:r>
            <a:endParaRPr sz="1700">
              <a:latin typeface="Trebuchet MS"/>
              <a:cs typeface="Trebuchet MS"/>
            </a:endParaRPr>
          </a:p>
        </p:txBody>
      </p:sp>
      <p:sp>
        <p:nvSpPr>
          <p:cNvPr id="28" name="object 28"/>
          <p:cNvSpPr txBox="1"/>
          <p:nvPr/>
        </p:nvSpPr>
        <p:spPr>
          <a:xfrm>
            <a:off x="7369190" y="1987169"/>
            <a:ext cx="1266825" cy="288925"/>
          </a:xfrm>
          <a:prstGeom prst="rect">
            <a:avLst/>
          </a:prstGeom>
        </p:spPr>
        <p:txBody>
          <a:bodyPr vert="horz" wrap="square" lIns="0" tIns="15875" rIns="0" bIns="0" rtlCol="0">
            <a:spAutoFit/>
          </a:bodyPr>
          <a:lstStyle/>
          <a:p>
            <a:pPr marL="12700">
              <a:lnSpc>
                <a:spcPct val="100000"/>
              </a:lnSpc>
              <a:spcBef>
                <a:spcPts val="125"/>
              </a:spcBef>
            </a:pPr>
            <a:r>
              <a:rPr sz="1700" spc="690" dirty="0">
                <a:latin typeface="Trebuchet MS"/>
                <a:cs typeface="Trebuchet MS"/>
              </a:rPr>
              <a:t>S</a:t>
            </a:r>
            <a:r>
              <a:rPr sz="1700" spc="720" dirty="0">
                <a:latin typeface="Trebuchet MS"/>
                <a:cs typeface="Trebuchet MS"/>
              </a:rPr>
              <a:t>E</a:t>
            </a:r>
            <a:r>
              <a:rPr sz="1700" spc="650" dirty="0">
                <a:latin typeface="Trebuchet MS"/>
                <a:cs typeface="Trebuchet MS"/>
              </a:rPr>
              <a:t>R</a:t>
            </a:r>
            <a:r>
              <a:rPr sz="1700" spc="620" dirty="0">
                <a:latin typeface="Trebuchet MS"/>
                <a:cs typeface="Trebuchet MS"/>
              </a:rPr>
              <a:t>V</a:t>
            </a:r>
            <a:r>
              <a:rPr sz="1700" spc="720" dirty="0">
                <a:latin typeface="Trebuchet MS"/>
                <a:cs typeface="Trebuchet MS"/>
              </a:rPr>
              <a:t>E</a:t>
            </a:r>
            <a:r>
              <a:rPr sz="1700" spc="735" dirty="0">
                <a:latin typeface="Trebuchet MS"/>
                <a:cs typeface="Trebuchet MS"/>
              </a:rPr>
              <a:t>R</a:t>
            </a:r>
            <a:endParaRPr sz="1700">
              <a:latin typeface="Trebuchet MS"/>
              <a:cs typeface="Trebuchet MS"/>
            </a:endParaRPr>
          </a:p>
        </p:txBody>
      </p:sp>
      <p:sp>
        <p:nvSpPr>
          <p:cNvPr id="29" name="object 29"/>
          <p:cNvSpPr txBox="1"/>
          <p:nvPr/>
        </p:nvSpPr>
        <p:spPr>
          <a:xfrm>
            <a:off x="14579600" y="4673234"/>
            <a:ext cx="1489710" cy="288925"/>
          </a:xfrm>
          <a:prstGeom prst="rect">
            <a:avLst/>
          </a:prstGeom>
        </p:spPr>
        <p:txBody>
          <a:bodyPr vert="horz" wrap="square" lIns="0" tIns="15875" rIns="0" bIns="0" rtlCol="0">
            <a:spAutoFit/>
          </a:bodyPr>
          <a:lstStyle/>
          <a:p>
            <a:pPr marL="12700">
              <a:lnSpc>
                <a:spcPct val="100000"/>
              </a:lnSpc>
              <a:spcBef>
                <a:spcPts val="125"/>
              </a:spcBef>
            </a:pPr>
            <a:r>
              <a:rPr sz="1700" spc="680" dirty="0">
                <a:latin typeface="Trebuchet MS"/>
                <a:cs typeface="Trebuchet MS"/>
              </a:rPr>
              <a:t>B</a:t>
            </a:r>
            <a:r>
              <a:rPr sz="1700" spc="640" dirty="0">
                <a:latin typeface="Trebuchet MS"/>
                <a:cs typeface="Trebuchet MS"/>
              </a:rPr>
              <a:t>R</a:t>
            </a:r>
            <a:r>
              <a:rPr sz="1700" spc="470" dirty="0">
                <a:latin typeface="Trebuchet MS"/>
                <a:cs typeface="Trebuchet MS"/>
              </a:rPr>
              <a:t>O</a:t>
            </a:r>
            <a:r>
              <a:rPr sz="1700" spc="305" dirty="0">
                <a:latin typeface="Trebuchet MS"/>
                <a:cs typeface="Trebuchet MS"/>
              </a:rPr>
              <a:t>W</a:t>
            </a:r>
            <a:r>
              <a:rPr sz="1700" spc="690" dirty="0">
                <a:latin typeface="Trebuchet MS"/>
                <a:cs typeface="Trebuchet MS"/>
              </a:rPr>
              <a:t>S</a:t>
            </a:r>
            <a:r>
              <a:rPr sz="1700" spc="720" dirty="0">
                <a:latin typeface="Trebuchet MS"/>
                <a:cs typeface="Trebuchet MS"/>
              </a:rPr>
              <a:t>E</a:t>
            </a:r>
            <a:r>
              <a:rPr sz="1700" spc="735" dirty="0">
                <a:latin typeface="Trebuchet MS"/>
                <a:cs typeface="Trebuchet MS"/>
              </a:rPr>
              <a:t>R</a:t>
            </a:r>
            <a:endParaRPr sz="1700">
              <a:latin typeface="Trebuchet MS"/>
              <a:cs typeface="Trebuchet MS"/>
            </a:endParaRPr>
          </a:p>
        </p:txBody>
      </p:sp>
      <p:sp>
        <p:nvSpPr>
          <p:cNvPr id="30" name="object 30"/>
          <p:cNvSpPr txBox="1"/>
          <p:nvPr/>
        </p:nvSpPr>
        <p:spPr>
          <a:xfrm>
            <a:off x="2014041" y="1570583"/>
            <a:ext cx="2270760" cy="457200"/>
          </a:xfrm>
          <a:prstGeom prst="rect">
            <a:avLst/>
          </a:prstGeom>
        </p:spPr>
        <p:txBody>
          <a:bodyPr vert="horz" wrap="square" lIns="0" tIns="16510" rIns="0" bIns="0" rtlCol="0">
            <a:spAutoFit/>
          </a:bodyPr>
          <a:lstStyle/>
          <a:p>
            <a:pPr marL="12700">
              <a:lnSpc>
                <a:spcPct val="100000"/>
              </a:lnSpc>
              <a:spcBef>
                <a:spcPts val="130"/>
              </a:spcBef>
            </a:pPr>
            <a:r>
              <a:rPr sz="2800" spc="254" dirty="0">
                <a:latin typeface="Microsoft Sans Serif"/>
                <a:cs typeface="Microsoft Sans Serif"/>
              </a:rPr>
              <a:t>Server-Side</a:t>
            </a:r>
            <a:endParaRPr sz="2800">
              <a:latin typeface="Microsoft Sans Serif"/>
              <a:cs typeface="Microsoft Sans Serif"/>
            </a:endParaRPr>
          </a:p>
        </p:txBody>
      </p:sp>
      <p:sp>
        <p:nvSpPr>
          <p:cNvPr id="31" name="object 31"/>
          <p:cNvSpPr txBox="1"/>
          <p:nvPr/>
        </p:nvSpPr>
        <p:spPr>
          <a:xfrm>
            <a:off x="14247728" y="1570583"/>
            <a:ext cx="2168525" cy="457200"/>
          </a:xfrm>
          <a:prstGeom prst="rect">
            <a:avLst/>
          </a:prstGeom>
        </p:spPr>
        <p:txBody>
          <a:bodyPr vert="horz" wrap="square" lIns="0" tIns="16510" rIns="0" bIns="0" rtlCol="0">
            <a:spAutoFit/>
          </a:bodyPr>
          <a:lstStyle/>
          <a:p>
            <a:pPr marL="12700">
              <a:lnSpc>
                <a:spcPct val="100000"/>
              </a:lnSpc>
              <a:spcBef>
                <a:spcPts val="130"/>
              </a:spcBef>
            </a:pPr>
            <a:r>
              <a:rPr sz="2800" spc="280" dirty="0">
                <a:latin typeface="Microsoft Sans Serif"/>
                <a:cs typeface="Microsoft Sans Serif"/>
              </a:rPr>
              <a:t>Client-Side</a:t>
            </a:r>
            <a:endParaRPr sz="2800">
              <a:latin typeface="Microsoft Sans Serif"/>
              <a:cs typeface="Microsoft Sans Serif"/>
            </a:endParaRPr>
          </a:p>
        </p:txBody>
      </p:sp>
      <p:sp>
        <p:nvSpPr>
          <p:cNvPr id="32" name="object 32"/>
          <p:cNvSpPr txBox="1"/>
          <p:nvPr/>
        </p:nvSpPr>
        <p:spPr>
          <a:xfrm>
            <a:off x="10315823" y="2852038"/>
            <a:ext cx="2599690" cy="371475"/>
          </a:xfrm>
          <a:prstGeom prst="rect">
            <a:avLst/>
          </a:prstGeom>
        </p:spPr>
        <p:txBody>
          <a:bodyPr vert="horz" wrap="square" lIns="0" tIns="14604" rIns="0" bIns="0" rtlCol="0">
            <a:spAutoFit/>
          </a:bodyPr>
          <a:lstStyle/>
          <a:p>
            <a:pPr marL="12700">
              <a:lnSpc>
                <a:spcPct val="100000"/>
              </a:lnSpc>
              <a:spcBef>
                <a:spcPts val="114"/>
              </a:spcBef>
            </a:pPr>
            <a:r>
              <a:rPr sz="2250" spc="15" dirty="0">
                <a:solidFill>
                  <a:srgbClr val="FF0022"/>
                </a:solidFill>
                <a:latin typeface="Microsoft Sans Serif"/>
                <a:cs typeface="Microsoft Sans Serif"/>
              </a:rPr>
              <a:t>HTTP</a:t>
            </a:r>
            <a:r>
              <a:rPr sz="2250" spc="20" dirty="0">
                <a:solidFill>
                  <a:srgbClr val="FF0022"/>
                </a:solidFill>
                <a:latin typeface="Microsoft Sans Serif"/>
                <a:cs typeface="Microsoft Sans Serif"/>
              </a:rPr>
              <a:t> </a:t>
            </a:r>
            <a:r>
              <a:rPr sz="2250" spc="10" dirty="0">
                <a:solidFill>
                  <a:srgbClr val="FF0022"/>
                </a:solidFill>
                <a:latin typeface="Microsoft Sans Serif"/>
                <a:cs typeface="Microsoft Sans Serif"/>
              </a:rPr>
              <a:t>GET</a:t>
            </a:r>
            <a:r>
              <a:rPr sz="2250" spc="25" dirty="0">
                <a:solidFill>
                  <a:srgbClr val="FF0022"/>
                </a:solidFill>
                <a:latin typeface="Microsoft Sans Serif"/>
                <a:cs typeface="Microsoft Sans Serif"/>
              </a:rPr>
              <a:t> </a:t>
            </a:r>
            <a:r>
              <a:rPr sz="2250" spc="-10" dirty="0">
                <a:solidFill>
                  <a:srgbClr val="FF0022"/>
                </a:solidFill>
                <a:latin typeface="Microsoft Sans Serif"/>
                <a:cs typeface="Microsoft Sans Serif"/>
              </a:rPr>
              <a:t>Request</a:t>
            </a:r>
            <a:endParaRPr sz="2250">
              <a:latin typeface="Microsoft Sans Serif"/>
              <a:cs typeface="Microsoft Sans Serif"/>
            </a:endParaRPr>
          </a:p>
        </p:txBody>
      </p:sp>
      <p:sp>
        <p:nvSpPr>
          <p:cNvPr id="33" name="object 33"/>
          <p:cNvSpPr txBox="1"/>
          <p:nvPr/>
        </p:nvSpPr>
        <p:spPr>
          <a:xfrm>
            <a:off x="10565706" y="3766454"/>
            <a:ext cx="2099310" cy="371475"/>
          </a:xfrm>
          <a:prstGeom prst="rect">
            <a:avLst/>
          </a:prstGeom>
        </p:spPr>
        <p:txBody>
          <a:bodyPr vert="horz" wrap="square" lIns="0" tIns="14604" rIns="0" bIns="0" rtlCol="0">
            <a:spAutoFit/>
          </a:bodyPr>
          <a:lstStyle/>
          <a:p>
            <a:pPr marL="12700">
              <a:lnSpc>
                <a:spcPct val="100000"/>
              </a:lnSpc>
              <a:spcBef>
                <a:spcPts val="114"/>
              </a:spcBef>
            </a:pPr>
            <a:r>
              <a:rPr sz="2250" spc="15" dirty="0">
                <a:latin typeface="Microsoft Sans Serif"/>
                <a:cs typeface="Microsoft Sans Serif"/>
              </a:rPr>
              <a:t>HTTP</a:t>
            </a:r>
            <a:r>
              <a:rPr sz="2250" spc="-10" dirty="0">
                <a:latin typeface="Microsoft Sans Serif"/>
                <a:cs typeface="Microsoft Sans Serif"/>
              </a:rPr>
              <a:t> </a:t>
            </a:r>
            <a:r>
              <a:rPr sz="2250" spc="-55" dirty="0">
                <a:latin typeface="Microsoft Sans Serif"/>
                <a:cs typeface="Microsoft Sans Serif"/>
              </a:rPr>
              <a:t>Response</a:t>
            </a:r>
            <a:endParaRPr sz="2250">
              <a:latin typeface="Microsoft Sans Serif"/>
              <a:cs typeface="Microsoft Sans Serif"/>
            </a:endParaRPr>
          </a:p>
        </p:txBody>
      </p:sp>
      <p:sp>
        <p:nvSpPr>
          <p:cNvPr id="34" name="object 34"/>
          <p:cNvSpPr txBox="1"/>
          <p:nvPr/>
        </p:nvSpPr>
        <p:spPr>
          <a:xfrm>
            <a:off x="3500682" y="7881254"/>
            <a:ext cx="703580" cy="371475"/>
          </a:xfrm>
          <a:prstGeom prst="rect">
            <a:avLst/>
          </a:prstGeom>
        </p:spPr>
        <p:txBody>
          <a:bodyPr vert="horz" wrap="square" lIns="0" tIns="14604" rIns="0" bIns="0" rtlCol="0">
            <a:spAutoFit/>
          </a:bodyPr>
          <a:lstStyle/>
          <a:p>
            <a:pPr marL="12700">
              <a:lnSpc>
                <a:spcPct val="100000"/>
              </a:lnSpc>
              <a:spcBef>
                <a:spcPts val="114"/>
              </a:spcBef>
            </a:pPr>
            <a:r>
              <a:rPr sz="2250" spc="130" dirty="0">
                <a:latin typeface="Microsoft Sans Serif"/>
                <a:cs typeface="Microsoft Sans Serif"/>
              </a:rPr>
              <a:t>D</a:t>
            </a:r>
            <a:r>
              <a:rPr sz="2250" spc="105" dirty="0">
                <a:latin typeface="Microsoft Sans Serif"/>
                <a:cs typeface="Microsoft Sans Serif"/>
              </a:rPr>
              <a:t>a</a:t>
            </a:r>
            <a:r>
              <a:rPr sz="2250" spc="185" dirty="0">
                <a:latin typeface="Microsoft Sans Serif"/>
                <a:cs typeface="Microsoft Sans Serif"/>
              </a:rPr>
              <a:t>t</a:t>
            </a:r>
            <a:r>
              <a:rPr sz="2250" spc="155" dirty="0">
                <a:latin typeface="Microsoft Sans Serif"/>
                <a:cs typeface="Microsoft Sans Serif"/>
              </a:rPr>
              <a:t>a</a:t>
            </a:r>
            <a:endParaRPr sz="2250">
              <a:latin typeface="Microsoft Sans Serif"/>
              <a:cs typeface="Microsoft Sans Serif"/>
            </a:endParaRPr>
          </a:p>
        </p:txBody>
      </p:sp>
      <p:sp>
        <p:nvSpPr>
          <p:cNvPr id="35" name="object 35"/>
          <p:cNvSpPr txBox="1"/>
          <p:nvPr/>
        </p:nvSpPr>
        <p:spPr>
          <a:xfrm>
            <a:off x="7312933" y="7881254"/>
            <a:ext cx="894080" cy="371475"/>
          </a:xfrm>
          <a:prstGeom prst="rect">
            <a:avLst/>
          </a:prstGeom>
        </p:spPr>
        <p:txBody>
          <a:bodyPr vert="horz" wrap="square" lIns="0" tIns="14604" rIns="0" bIns="0" rtlCol="0">
            <a:spAutoFit/>
          </a:bodyPr>
          <a:lstStyle/>
          <a:p>
            <a:pPr marL="12700">
              <a:lnSpc>
                <a:spcPct val="100000"/>
              </a:lnSpc>
              <a:spcBef>
                <a:spcPts val="114"/>
              </a:spcBef>
            </a:pPr>
            <a:r>
              <a:rPr sz="2250" spc="195" dirty="0">
                <a:latin typeface="Microsoft Sans Serif"/>
                <a:cs typeface="Microsoft Sans Serif"/>
              </a:rPr>
              <a:t>H</a:t>
            </a:r>
            <a:r>
              <a:rPr sz="2250" spc="-30" dirty="0">
                <a:latin typeface="Microsoft Sans Serif"/>
                <a:cs typeface="Microsoft Sans Serif"/>
              </a:rPr>
              <a:t>T</a:t>
            </a:r>
            <a:r>
              <a:rPr sz="2250" spc="300" dirty="0">
                <a:latin typeface="Microsoft Sans Serif"/>
                <a:cs typeface="Microsoft Sans Serif"/>
              </a:rPr>
              <a:t>M</a:t>
            </a:r>
            <a:r>
              <a:rPr sz="2250" spc="240" dirty="0">
                <a:latin typeface="Microsoft Sans Serif"/>
                <a:cs typeface="Microsoft Sans Serif"/>
              </a:rPr>
              <a:t>L</a:t>
            </a:r>
            <a:endParaRPr sz="2250">
              <a:latin typeface="Microsoft Sans Serif"/>
              <a:cs typeface="Microsoft Sans Serif"/>
            </a:endParaRPr>
          </a:p>
        </p:txBody>
      </p:sp>
      <p:graphicFrame>
        <p:nvGraphicFramePr>
          <p:cNvPr id="36" name="object 36"/>
          <p:cNvGraphicFramePr>
            <a:graphicFrameLocks noGrp="1"/>
          </p:cNvGraphicFramePr>
          <p:nvPr/>
        </p:nvGraphicFramePr>
        <p:xfrm>
          <a:off x="2124075" y="3881445"/>
          <a:ext cx="2694940" cy="3090854"/>
        </p:xfrm>
        <a:graphic>
          <a:graphicData uri="http://schemas.openxmlformats.org/drawingml/2006/table">
            <a:tbl>
              <a:tblPr firstRow="1" bandRow="1">
                <a:tableStyleId>{2D5ABB26-0587-4C30-8999-92F81FD0307C}</a:tableStyleId>
              </a:tblPr>
              <a:tblGrid>
                <a:gridCol w="1347470">
                  <a:extLst>
                    <a:ext uri="{9D8B030D-6E8A-4147-A177-3AD203B41FA5}">
                      <a16:colId xmlns:a16="http://schemas.microsoft.com/office/drawing/2014/main" val="20000"/>
                    </a:ext>
                  </a:extLst>
                </a:gridCol>
                <a:gridCol w="1347470">
                  <a:extLst>
                    <a:ext uri="{9D8B030D-6E8A-4147-A177-3AD203B41FA5}">
                      <a16:colId xmlns:a16="http://schemas.microsoft.com/office/drawing/2014/main" val="20001"/>
                    </a:ext>
                  </a:extLst>
                </a:gridCol>
              </a:tblGrid>
              <a:tr h="1976445">
                <a:tc>
                  <a:txBody>
                    <a:bodyPr/>
                    <a:lstStyle/>
                    <a:p>
                      <a:pPr>
                        <a:lnSpc>
                          <a:spcPct val="100000"/>
                        </a:lnSpc>
                        <a:spcBef>
                          <a:spcPts val="45"/>
                        </a:spcBef>
                      </a:pPr>
                      <a:endParaRPr sz="1450">
                        <a:latin typeface="Times New Roman"/>
                        <a:cs typeface="Times New Roman"/>
                      </a:endParaRPr>
                    </a:p>
                    <a:p>
                      <a:pPr marL="190500">
                        <a:lnSpc>
                          <a:spcPct val="100000"/>
                        </a:lnSpc>
                      </a:pPr>
                      <a:r>
                        <a:rPr sz="1700" spc="555" dirty="0">
                          <a:latin typeface="Trebuchet MS"/>
                          <a:cs typeface="Trebuchet MS"/>
                        </a:rPr>
                        <a:t>FILES</a:t>
                      </a:r>
                      <a:endParaRPr sz="1700">
                        <a:latin typeface="Trebuchet MS"/>
                        <a:cs typeface="Trebuchet MS"/>
                      </a:endParaRPr>
                    </a:p>
                  </a:txBody>
                  <a:tcPr marL="0" marR="0" marT="5715" marB="0">
                    <a:lnR w="38100">
                      <a:solidFill>
                        <a:srgbClr val="000000"/>
                      </a:solidFill>
                      <a:prstDash val="solid"/>
                    </a:lnR>
                  </a:tcPr>
                </a:tc>
                <a:tc>
                  <a:txBody>
                    <a:bodyPr/>
                    <a:lstStyle/>
                    <a:p>
                      <a:pPr marL="537845">
                        <a:lnSpc>
                          <a:spcPct val="100000"/>
                        </a:lnSpc>
                        <a:spcBef>
                          <a:spcPts val="459"/>
                        </a:spcBef>
                      </a:pPr>
                      <a:r>
                        <a:rPr sz="2050" spc="-45" dirty="0">
                          <a:latin typeface="Microsoft Sans Serif"/>
                          <a:cs typeface="Microsoft Sans Serif"/>
                        </a:rPr>
                        <a:t>2</a:t>
                      </a:r>
                      <a:r>
                        <a:rPr sz="2050" dirty="0">
                          <a:latin typeface="Microsoft Sans Serif"/>
                          <a:cs typeface="Microsoft Sans Serif"/>
                        </a:rPr>
                        <a:t>.</a:t>
                      </a:r>
                      <a:r>
                        <a:rPr sz="2050" spc="35" dirty="0">
                          <a:latin typeface="Microsoft Sans Serif"/>
                          <a:cs typeface="Microsoft Sans Serif"/>
                        </a:rPr>
                        <a:t> </a:t>
                      </a:r>
                      <a:r>
                        <a:rPr sz="2050" spc="-45" dirty="0">
                          <a:latin typeface="Microsoft Sans Serif"/>
                          <a:cs typeface="Microsoft Sans Serif"/>
                        </a:rPr>
                        <a:t>Ja</a:t>
                      </a:r>
                      <a:r>
                        <a:rPr sz="2050" spc="-80" dirty="0">
                          <a:latin typeface="Microsoft Sans Serif"/>
                          <a:cs typeface="Microsoft Sans Serif"/>
                        </a:rPr>
                        <a:t>v</a:t>
                      </a:r>
                      <a:r>
                        <a:rPr sz="2050" dirty="0">
                          <a:latin typeface="Microsoft Sans Serif"/>
                          <a:cs typeface="Microsoft Sans Serif"/>
                        </a:rPr>
                        <a:t>a</a:t>
                      </a:r>
                      <a:endParaRPr sz="2050">
                        <a:latin typeface="Microsoft Sans Serif"/>
                        <a:cs typeface="Microsoft Sans Serif"/>
                      </a:endParaRPr>
                    </a:p>
                  </a:txBody>
                  <a:tcPr marL="0" marR="0" marT="58419" marB="0">
                    <a:lnL w="38100">
                      <a:solidFill>
                        <a:srgbClr val="000000"/>
                      </a:solidFill>
                      <a:prstDash val="solid"/>
                    </a:lnL>
                  </a:tcPr>
                </a:tc>
                <a:extLst>
                  <a:ext uri="{0D108BD9-81ED-4DB2-BD59-A6C34878D82A}">
                    <a16:rowId xmlns:a16="http://schemas.microsoft.com/office/drawing/2014/main" val="10000"/>
                  </a:ext>
                </a:extLst>
              </a:tr>
              <a:tr h="533400">
                <a:tc gridSpan="2">
                  <a:txBody>
                    <a:bodyPr/>
                    <a:lstStyle/>
                    <a:p>
                      <a:pPr marL="311785">
                        <a:lnSpc>
                          <a:spcPct val="100000"/>
                        </a:lnSpc>
                        <a:spcBef>
                          <a:spcPts val="650"/>
                        </a:spcBef>
                      </a:pPr>
                      <a:r>
                        <a:rPr sz="2050" spc="130" dirty="0">
                          <a:solidFill>
                            <a:srgbClr val="100D0E"/>
                          </a:solidFill>
                          <a:latin typeface="Microsoft Sans Serif"/>
                          <a:cs typeface="Microsoft Sans Serif"/>
                        </a:rPr>
                        <a:t>HTML</a:t>
                      </a:r>
                      <a:r>
                        <a:rPr sz="2050" spc="85" dirty="0">
                          <a:solidFill>
                            <a:srgbClr val="100D0E"/>
                          </a:solidFill>
                          <a:latin typeface="Microsoft Sans Serif"/>
                          <a:cs typeface="Microsoft Sans Serif"/>
                        </a:rPr>
                        <a:t> </a:t>
                      </a:r>
                      <a:r>
                        <a:rPr sz="2050" spc="-10" dirty="0">
                          <a:solidFill>
                            <a:srgbClr val="100D0E"/>
                          </a:solidFill>
                          <a:latin typeface="Microsoft Sans Serif"/>
                          <a:cs typeface="Microsoft Sans Serif"/>
                        </a:rPr>
                        <a:t>Templates</a:t>
                      </a:r>
                      <a:endParaRPr sz="2050">
                        <a:latin typeface="Microsoft Sans Serif"/>
                        <a:cs typeface="Microsoft Sans Serif"/>
                      </a:endParaRPr>
                    </a:p>
                  </a:txBody>
                  <a:tcPr marL="0" marR="0" marT="82550" marB="0">
                    <a:solidFill>
                      <a:srgbClr val="FFFFFF"/>
                    </a:solidFill>
                  </a:tcPr>
                </a:tc>
                <a:tc hMerge="1">
                  <a:txBody>
                    <a:bodyPr/>
                    <a:lstStyle/>
                    <a:p>
                      <a:endParaRPr/>
                    </a:p>
                  </a:txBody>
                  <a:tcPr marL="0" marR="0" marT="0" marB="0"/>
                </a:tc>
                <a:extLst>
                  <a:ext uri="{0D108BD9-81ED-4DB2-BD59-A6C34878D82A}">
                    <a16:rowId xmlns:a16="http://schemas.microsoft.com/office/drawing/2014/main" val="10001"/>
                  </a:ext>
                </a:extLst>
              </a:tr>
              <a:tr h="581009">
                <a:tc>
                  <a:txBody>
                    <a:bodyPr/>
                    <a:lstStyle/>
                    <a:p>
                      <a:pPr>
                        <a:lnSpc>
                          <a:spcPct val="100000"/>
                        </a:lnSpc>
                      </a:pPr>
                      <a:endParaRPr sz="2300">
                        <a:latin typeface="Times New Roman"/>
                        <a:cs typeface="Times New Roman"/>
                      </a:endParaRPr>
                    </a:p>
                  </a:txBody>
                  <a:tcPr marL="0" marR="0" marT="0" marB="0">
                    <a:lnR w="38100">
                      <a:solidFill>
                        <a:srgbClr val="000000"/>
                      </a:solidFill>
                      <a:prstDash val="solid"/>
                    </a:lnR>
                  </a:tcPr>
                </a:tc>
                <a:tc>
                  <a:txBody>
                    <a:bodyPr/>
                    <a:lstStyle/>
                    <a:p>
                      <a:pPr>
                        <a:lnSpc>
                          <a:spcPct val="100000"/>
                        </a:lnSpc>
                      </a:pPr>
                      <a:endParaRPr sz="2300">
                        <a:latin typeface="Times New Roman"/>
                        <a:cs typeface="Times New Roman"/>
                      </a:endParaRPr>
                    </a:p>
                  </a:txBody>
                  <a:tcPr marL="0" marR="0" marT="0" marB="0">
                    <a:lnL w="38100">
                      <a:solidFill>
                        <a:srgbClr val="000000"/>
                      </a:solidFill>
                      <a:prstDash val="solid"/>
                    </a:lnL>
                    <a:lnB w="38100">
                      <a:solidFill>
                        <a:srgbClr val="000000"/>
                      </a:solidFill>
                      <a:prstDash val="solid"/>
                    </a:lnB>
                  </a:tcPr>
                </a:tc>
                <a:extLst>
                  <a:ext uri="{0D108BD9-81ED-4DB2-BD59-A6C34878D82A}">
                    <a16:rowId xmlns:a16="http://schemas.microsoft.com/office/drawing/2014/main" val="10002"/>
                  </a:ext>
                </a:extLst>
              </a:tr>
            </a:tbl>
          </a:graphicData>
        </a:graphic>
      </p:graphicFrame>
      <p:sp>
        <p:nvSpPr>
          <p:cNvPr id="37" name="object 37"/>
          <p:cNvSpPr txBox="1"/>
          <p:nvPr/>
        </p:nvSpPr>
        <p:spPr>
          <a:xfrm>
            <a:off x="3997340" y="3401059"/>
            <a:ext cx="2280285" cy="864869"/>
          </a:xfrm>
          <a:prstGeom prst="rect">
            <a:avLst/>
          </a:prstGeom>
        </p:spPr>
        <p:txBody>
          <a:bodyPr vert="horz" wrap="square" lIns="0" tIns="12065" rIns="0" bIns="0" rtlCol="0">
            <a:spAutoFit/>
          </a:bodyPr>
          <a:lstStyle/>
          <a:p>
            <a:pPr marL="12700">
              <a:lnSpc>
                <a:spcPts val="2225"/>
              </a:lnSpc>
              <a:spcBef>
                <a:spcPts val="95"/>
              </a:spcBef>
            </a:pPr>
            <a:r>
              <a:rPr sz="2000" spc="40" dirty="0">
                <a:latin typeface="Lucida Sans Unicode"/>
                <a:cs typeface="Lucida Sans Unicode"/>
              </a:rPr>
              <a:t>Static</a:t>
            </a:r>
            <a:r>
              <a:rPr sz="2000" spc="-70" dirty="0">
                <a:latin typeface="Lucida Sans Unicode"/>
                <a:cs typeface="Lucida Sans Unicode"/>
              </a:rPr>
              <a:t> </a:t>
            </a:r>
            <a:r>
              <a:rPr sz="2000" spc="-40" dirty="0">
                <a:latin typeface="Lucida Sans Unicode"/>
                <a:cs typeface="Lucida Sans Unicode"/>
              </a:rPr>
              <a:t>Resources</a:t>
            </a:r>
            <a:endParaRPr sz="2000">
              <a:latin typeface="Lucida Sans Unicode"/>
              <a:cs typeface="Lucida Sans Unicode"/>
            </a:endParaRPr>
          </a:p>
          <a:p>
            <a:pPr marL="12700">
              <a:lnSpc>
                <a:spcPts val="2105"/>
              </a:lnSpc>
            </a:pPr>
            <a:r>
              <a:rPr sz="2050" spc="-495" dirty="0">
                <a:latin typeface="Microsoft Sans Serif"/>
                <a:cs typeface="Microsoft Sans Serif"/>
              </a:rPr>
              <a:t>1</a:t>
            </a:r>
            <a:r>
              <a:rPr sz="2050" spc="-220" dirty="0">
                <a:latin typeface="Microsoft Sans Serif"/>
                <a:cs typeface="Microsoft Sans Serif"/>
              </a:rPr>
              <a:t>.</a:t>
            </a:r>
            <a:r>
              <a:rPr sz="2050" spc="35" dirty="0">
                <a:latin typeface="Microsoft Sans Serif"/>
                <a:cs typeface="Microsoft Sans Serif"/>
              </a:rPr>
              <a:t> </a:t>
            </a:r>
            <a:r>
              <a:rPr sz="2050" spc="-70" dirty="0">
                <a:latin typeface="Microsoft Sans Serif"/>
                <a:cs typeface="Microsoft Sans Serif"/>
              </a:rPr>
              <a:t>C</a:t>
            </a:r>
            <a:r>
              <a:rPr sz="2050" spc="-195" dirty="0">
                <a:latin typeface="Microsoft Sans Serif"/>
                <a:cs typeface="Microsoft Sans Serif"/>
              </a:rPr>
              <a:t>S</a:t>
            </a:r>
            <a:r>
              <a:rPr sz="2050" spc="-150" dirty="0">
                <a:latin typeface="Microsoft Sans Serif"/>
                <a:cs typeface="Microsoft Sans Serif"/>
              </a:rPr>
              <a:t>S</a:t>
            </a:r>
            <a:endParaRPr sz="2050">
              <a:latin typeface="Microsoft Sans Serif"/>
              <a:cs typeface="Microsoft Sans Serif"/>
            </a:endParaRPr>
          </a:p>
          <a:p>
            <a:pPr marL="786765">
              <a:lnSpc>
                <a:spcPts val="2280"/>
              </a:lnSpc>
            </a:pPr>
            <a:r>
              <a:rPr sz="2050" dirty="0">
                <a:latin typeface="Microsoft Sans Serif"/>
                <a:cs typeface="Microsoft Sans Serif"/>
              </a:rPr>
              <a:t>Script</a:t>
            </a:r>
            <a:r>
              <a:rPr sz="2050" spc="-10" dirty="0">
                <a:latin typeface="Microsoft Sans Serif"/>
                <a:cs typeface="Microsoft Sans Serif"/>
              </a:rPr>
              <a:t> </a:t>
            </a:r>
            <a:r>
              <a:rPr sz="2050" spc="10" dirty="0">
                <a:latin typeface="Microsoft Sans Serif"/>
                <a:cs typeface="Microsoft Sans Serif"/>
              </a:rPr>
              <a:t>Image</a:t>
            </a:r>
            <a:endParaRPr sz="2050">
              <a:latin typeface="Microsoft Sans Serif"/>
              <a:cs typeface="Microsoft Sans Serif"/>
            </a:endParaRPr>
          </a:p>
        </p:txBody>
      </p:sp>
      <p:sp>
        <p:nvSpPr>
          <p:cNvPr id="38" name="object 38"/>
          <p:cNvSpPr txBox="1"/>
          <p:nvPr/>
        </p:nvSpPr>
        <p:spPr>
          <a:xfrm>
            <a:off x="6149990" y="5715649"/>
            <a:ext cx="2240915" cy="864869"/>
          </a:xfrm>
          <a:prstGeom prst="rect">
            <a:avLst/>
          </a:prstGeom>
        </p:spPr>
        <p:txBody>
          <a:bodyPr vert="horz" wrap="square" lIns="0" tIns="12065" rIns="0" bIns="0" rtlCol="0">
            <a:spAutoFit/>
          </a:bodyPr>
          <a:lstStyle/>
          <a:p>
            <a:pPr marL="12700">
              <a:lnSpc>
                <a:spcPts val="2225"/>
              </a:lnSpc>
              <a:spcBef>
                <a:spcPts val="95"/>
              </a:spcBef>
            </a:pPr>
            <a:r>
              <a:rPr sz="2000" spc="-5" dirty="0">
                <a:solidFill>
                  <a:srgbClr val="FF0022"/>
                </a:solidFill>
                <a:latin typeface="Lucida Sans Unicode"/>
                <a:cs typeface="Lucida Sans Unicode"/>
              </a:rPr>
              <a:t>Request</a:t>
            </a:r>
            <a:r>
              <a:rPr sz="2000" spc="-65" dirty="0">
                <a:solidFill>
                  <a:srgbClr val="FF0022"/>
                </a:solidFill>
                <a:latin typeface="Lucida Sans Unicode"/>
                <a:cs typeface="Lucida Sans Unicode"/>
              </a:rPr>
              <a:t> </a:t>
            </a:r>
            <a:r>
              <a:rPr sz="2000" spc="105" dirty="0">
                <a:solidFill>
                  <a:srgbClr val="FF0022"/>
                </a:solidFill>
                <a:latin typeface="Lucida Sans Unicode"/>
                <a:cs typeface="Lucida Sans Unicode"/>
              </a:rPr>
              <a:t>Data</a:t>
            </a:r>
            <a:endParaRPr sz="2000">
              <a:latin typeface="Lucida Sans Unicode"/>
              <a:cs typeface="Lucida Sans Unicode"/>
            </a:endParaRPr>
          </a:p>
          <a:p>
            <a:pPr marL="213360" indent="-201295">
              <a:lnSpc>
                <a:spcPts val="2105"/>
              </a:lnSpc>
              <a:buAutoNum type="arabicPeriod"/>
              <a:tabLst>
                <a:tab pos="213995" algn="l"/>
              </a:tabLst>
            </a:pPr>
            <a:r>
              <a:rPr sz="2050" spc="10" dirty="0">
                <a:solidFill>
                  <a:srgbClr val="FF0022"/>
                </a:solidFill>
                <a:latin typeface="Microsoft Sans Serif"/>
                <a:cs typeface="Microsoft Sans Serif"/>
              </a:rPr>
              <a:t>URL</a:t>
            </a:r>
            <a:r>
              <a:rPr sz="2050" spc="5" dirty="0">
                <a:solidFill>
                  <a:srgbClr val="FF0022"/>
                </a:solidFill>
                <a:latin typeface="Microsoft Sans Serif"/>
                <a:cs typeface="Microsoft Sans Serif"/>
              </a:rPr>
              <a:t> </a:t>
            </a:r>
            <a:r>
              <a:rPr sz="2050" spc="-10" dirty="0">
                <a:solidFill>
                  <a:srgbClr val="FF0022"/>
                </a:solidFill>
                <a:latin typeface="Microsoft Sans Serif"/>
                <a:cs typeface="Microsoft Sans Serif"/>
              </a:rPr>
              <a:t>Encoding</a:t>
            </a:r>
            <a:endParaRPr sz="2050">
              <a:latin typeface="Microsoft Sans Serif"/>
              <a:cs typeface="Microsoft Sans Serif"/>
            </a:endParaRPr>
          </a:p>
          <a:p>
            <a:pPr marL="270510" indent="-258445">
              <a:lnSpc>
                <a:spcPts val="2280"/>
              </a:lnSpc>
              <a:buAutoNum type="arabicPeriod"/>
              <a:tabLst>
                <a:tab pos="271145" algn="l"/>
              </a:tabLst>
            </a:pPr>
            <a:r>
              <a:rPr sz="2050" spc="-30" dirty="0">
                <a:solidFill>
                  <a:srgbClr val="FF0022"/>
                </a:solidFill>
                <a:latin typeface="Microsoft Sans Serif"/>
                <a:cs typeface="Microsoft Sans Serif"/>
              </a:rPr>
              <a:t>GET/POST </a:t>
            </a:r>
            <a:r>
              <a:rPr sz="2050" spc="80" dirty="0">
                <a:solidFill>
                  <a:srgbClr val="FF0022"/>
                </a:solidFill>
                <a:latin typeface="Microsoft Sans Serif"/>
                <a:cs typeface="Microsoft Sans Serif"/>
              </a:rPr>
              <a:t>Data</a:t>
            </a:r>
            <a:endParaRPr sz="2050">
              <a:latin typeface="Microsoft Sans Serif"/>
              <a:cs typeface="Microsoft Sans Serif"/>
            </a:endParaRPr>
          </a:p>
        </p:txBody>
      </p:sp>
      <p:sp>
        <p:nvSpPr>
          <p:cNvPr id="40" name="object 40"/>
          <p:cNvSpPr txBox="1"/>
          <p:nvPr/>
        </p:nvSpPr>
        <p:spPr>
          <a:xfrm>
            <a:off x="263525" y="9873122"/>
            <a:ext cx="832485" cy="123189"/>
          </a:xfrm>
          <a:prstGeom prst="rect">
            <a:avLst/>
          </a:prstGeom>
        </p:spPr>
        <p:txBody>
          <a:bodyPr vert="horz" wrap="square" lIns="0" tIns="4445" rIns="0" bIns="0" rtlCol="0">
            <a:spAutoFit/>
          </a:bodyPr>
          <a:lstStyle/>
          <a:p>
            <a:pPr marL="12700">
              <a:lnSpc>
                <a:spcPct val="100000"/>
              </a:lnSpc>
              <a:spcBef>
                <a:spcPts val="35"/>
              </a:spcBef>
            </a:pPr>
            <a:r>
              <a:rPr sz="750" spc="300" dirty="0">
                <a:latin typeface="Trebuchet MS"/>
                <a:cs typeface="Trebuchet MS"/>
                <a:hlinkClick r:id="rId7"/>
              </a:rPr>
              <a:t>0</a:t>
            </a:r>
            <a:r>
              <a:rPr sz="750" spc="240" dirty="0">
                <a:latin typeface="Trebuchet MS"/>
                <a:cs typeface="Trebuchet MS"/>
                <a:hlinkClick r:id="rId7"/>
              </a:rPr>
              <a:t>6</a:t>
            </a:r>
            <a:r>
              <a:rPr sz="750" spc="130" dirty="0">
                <a:latin typeface="Trebuchet MS"/>
                <a:cs typeface="Trebuchet MS"/>
                <a:hlinkClick r:id="rId7"/>
              </a:rPr>
              <a:t>/</a:t>
            </a:r>
            <a:r>
              <a:rPr sz="750" spc="240" dirty="0">
                <a:latin typeface="Trebuchet MS"/>
                <a:cs typeface="Trebuchet MS"/>
                <a:hlinkClick r:id="rId7"/>
              </a:rPr>
              <a:t>1</a:t>
            </a:r>
            <a:r>
              <a:rPr sz="750" spc="300" dirty="0">
                <a:latin typeface="Trebuchet MS"/>
                <a:cs typeface="Trebuchet MS"/>
                <a:hlinkClick r:id="rId7"/>
              </a:rPr>
              <a:t>0</a:t>
            </a:r>
            <a:r>
              <a:rPr sz="750" spc="130" dirty="0">
                <a:latin typeface="Trebuchet MS"/>
                <a:cs typeface="Trebuchet MS"/>
                <a:hlinkClick r:id="rId7"/>
              </a:rPr>
              <a:t>/</a:t>
            </a:r>
            <a:r>
              <a:rPr sz="750" spc="240" dirty="0">
                <a:latin typeface="Trebuchet MS"/>
                <a:cs typeface="Trebuchet MS"/>
                <a:hlinkClick r:id="rId7"/>
              </a:rPr>
              <a:t>2</a:t>
            </a:r>
            <a:r>
              <a:rPr sz="750" spc="300" dirty="0">
                <a:latin typeface="Trebuchet MS"/>
                <a:cs typeface="Trebuchet MS"/>
                <a:hlinkClick r:id="rId7"/>
              </a:rPr>
              <a:t>0</a:t>
            </a:r>
            <a:r>
              <a:rPr sz="750" spc="240" dirty="0">
                <a:latin typeface="Trebuchet MS"/>
                <a:cs typeface="Trebuchet MS"/>
              </a:rPr>
              <a:t>2</a:t>
            </a:r>
            <a:r>
              <a:rPr sz="750" spc="265" dirty="0">
                <a:latin typeface="Trebuchet MS"/>
                <a:cs typeface="Trebuchet MS"/>
              </a:rPr>
              <a:t>2</a:t>
            </a:r>
            <a:endParaRPr sz="750">
              <a:latin typeface="Trebuchet MS"/>
              <a:cs typeface="Trebuchet MS"/>
            </a:endParaRPr>
          </a:p>
        </p:txBody>
      </p:sp>
      <p:sp>
        <p:nvSpPr>
          <p:cNvPr id="41" name="object 41"/>
          <p:cNvSpPr txBox="1"/>
          <p:nvPr/>
        </p:nvSpPr>
        <p:spPr>
          <a:xfrm>
            <a:off x="17103740" y="9873122"/>
            <a:ext cx="608965" cy="123189"/>
          </a:xfrm>
          <a:prstGeom prst="rect">
            <a:avLst/>
          </a:prstGeom>
        </p:spPr>
        <p:txBody>
          <a:bodyPr vert="horz" wrap="square" lIns="0" tIns="4445" rIns="0" bIns="0" rtlCol="0">
            <a:spAutoFit/>
          </a:bodyPr>
          <a:lstStyle/>
          <a:p>
            <a:pPr marL="12700">
              <a:lnSpc>
                <a:spcPct val="100000"/>
              </a:lnSpc>
              <a:spcBef>
                <a:spcPts val="35"/>
              </a:spcBef>
            </a:pPr>
            <a:r>
              <a:rPr sz="750" spc="295" dirty="0">
                <a:solidFill>
                  <a:srgbClr val="8D8D8D"/>
                </a:solidFill>
                <a:latin typeface="Trebuchet MS"/>
                <a:cs typeface="Trebuchet MS"/>
              </a:rPr>
              <a:t>Page</a:t>
            </a:r>
            <a:r>
              <a:rPr sz="750" spc="-25" dirty="0">
                <a:solidFill>
                  <a:srgbClr val="8D8D8D"/>
                </a:solidFill>
                <a:latin typeface="Trebuchet MS"/>
                <a:cs typeface="Trebuchet MS"/>
              </a:rPr>
              <a:t> </a:t>
            </a:r>
            <a:fld id="{81D60167-4931-47E6-BA6A-407CBD079E47}" type="slidenum">
              <a:rPr sz="750" spc="265" dirty="0">
                <a:solidFill>
                  <a:srgbClr val="8D8D8D"/>
                </a:solidFill>
                <a:latin typeface="Trebuchet MS"/>
                <a:cs typeface="Trebuchet MS"/>
              </a:rPr>
              <a:t>11</a:t>
            </a:fld>
            <a:endParaRPr sz="75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64300" y="825500"/>
            <a:ext cx="5360035" cy="436880"/>
          </a:xfrm>
          <a:prstGeom prst="rect">
            <a:avLst/>
          </a:prstGeom>
        </p:spPr>
        <p:txBody>
          <a:bodyPr vert="horz" wrap="square" lIns="0" tIns="12700" rIns="0" bIns="0" rtlCol="0">
            <a:spAutoFit/>
          </a:bodyPr>
          <a:lstStyle/>
          <a:p>
            <a:pPr marL="12700">
              <a:lnSpc>
                <a:spcPct val="100000"/>
              </a:lnSpc>
              <a:spcBef>
                <a:spcPts val="100"/>
              </a:spcBef>
            </a:pPr>
            <a:r>
              <a:rPr sz="2700" b="1" spc="-55" dirty="0">
                <a:latin typeface="Times New Roman"/>
                <a:cs typeface="Times New Roman"/>
              </a:rPr>
              <a:t>TE</a:t>
            </a:r>
            <a:r>
              <a:rPr sz="2700" b="1" spc="-65" dirty="0">
                <a:latin typeface="Times New Roman"/>
                <a:cs typeface="Times New Roman"/>
              </a:rPr>
              <a:t>C</a:t>
            </a:r>
            <a:r>
              <a:rPr sz="2700" b="1" spc="65" dirty="0">
                <a:latin typeface="Times New Roman"/>
                <a:cs typeface="Times New Roman"/>
              </a:rPr>
              <a:t>H</a:t>
            </a:r>
            <a:r>
              <a:rPr sz="2700" b="1" spc="75" dirty="0">
                <a:latin typeface="Times New Roman"/>
                <a:cs typeface="Times New Roman"/>
              </a:rPr>
              <a:t>N</a:t>
            </a:r>
            <a:r>
              <a:rPr sz="2700" b="1" spc="-70" dirty="0">
                <a:latin typeface="Times New Roman"/>
                <a:cs typeface="Times New Roman"/>
              </a:rPr>
              <a:t>I</a:t>
            </a:r>
            <a:r>
              <a:rPr sz="2700" b="1" spc="-65" dirty="0">
                <a:latin typeface="Times New Roman"/>
                <a:cs typeface="Times New Roman"/>
              </a:rPr>
              <a:t>CA</a:t>
            </a:r>
            <a:r>
              <a:rPr sz="2700" b="1" dirty="0">
                <a:latin typeface="Times New Roman"/>
                <a:cs typeface="Times New Roman"/>
              </a:rPr>
              <a:t>L</a:t>
            </a:r>
            <a:r>
              <a:rPr sz="2700" b="1" spc="-110" dirty="0">
                <a:latin typeface="Times New Roman"/>
                <a:cs typeface="Times New Roman"/>
              </a:rPr>
              <a:t> </a:t>
            </a:r>
            <a:r>
              <a:rPr sz="2700" b="1" spc="-65" dirty="0">
                <a:latin typeface="Times New Roman"/>
                <a:cs typeface="Times New Roman"/>
              </a:rPr>
              <a:t>ARC</a:t>
            </a:r>
            <a:r>
              <a:rPr sz="2700" b="1" spc="65" dirty="0">
                <a:latin typeface="Times New Roman"/>
                <a:cs typeface="Times New Roman"/>
              </a:rPr>
              <a:t>H</a:t>
            </a:r>
            <a:r>
              <a:rPr sz="2700" b="1" spc="-70" dirty="0">
                <a:latin typeface="Times New Roman"/>
                <a:cs typeface="Times New Roman"/>
              </a:rPr>
              <a:t>I</a:t>
            </a:r>
            <a:r>
              <a:rPr sz="2700" b="1" spc="-55" dirty="0">
                <a:latin typeface="Times New Roman"/>
                <a:cs typeface="Times New Roman"/>
              </a:rPr>
              <a:t>TE</a:t>
            </a:r>
            <a:r>
              <a:rPr sz="2700" b="1" spc="-65" dirty="0">
                <a:latin typeface="Times New Roman"/>
                <a:cs typeface="Times New Roman"/>
              </a:rPr>
              <a:t>C</a:t>
            </a:r>
            <a:r>
              <a:rPr sz="2700" b="1" spc="-55" dirty="0">
                <a:latin typeface="Times New Roman"/>
                <a:cs typeface="Times New Roman"/>
              </a:rPr>
              <a:t>T</a:t>
            </a:r>
            <a:r>
              <a:rPr sz="2700" b="1" spc="75" dirty="0">
                <a:latin typeface="Times New Roman"/>
                <a:cs typeface="Times New Roman"/>
              </a:rPr>
              <a:t>U</a:t>
            </a:r>
            <a:r>
              <a:rPr sz="2700" b="1" spc="-65" dirty="0">
                <a:latin typeface="Times New Roman"/>
                <a:cs typeface="Times New Roman"/>
              </a:rPr>
              <a:t>R</a:t>
            </a:r>
            <a:r>
              <a:rPr sz="2700" b="1" spc="-55" dirty="0">
                <a:latin typeface="Times New Roman"/>
                <a:cs typeface="Times New Roman"/>
              </a:rPr>
              <a:t>E</a:t>
            </a:r>
            <a:r>
              <a:rPr sz="2700" b="1" spc="-65" dirty="0">
                <a:latin typeface="Times New Roman"/>
                <a:cs typeface="Times New Roman"/>
              </a:rPr>
              <a:t>R</a:t>
            </a:r>
            <a:r>
              <a:rPr sz="2700" b="1" dirty="0">
                <a:latin typeface="Times New Roman"/>
                <a:cs typeface="Times New Roman"/>
              </a:rPr>
              <a:t>E</a:t>
            </a:r>
            <a:endParaRPr sz="2700">
              <a:latin typeface="Times New Roman"/>
              <a:cs typeface="Times New Roman"/>
            </a:endParaRPr>
          </a:p>
        </p:txBody>
      </p:sp>
      <p:pic>
        <p:nvPicPr>
          <p:cNvPr id="3" name="object 3"/>
          <p:cNvPicPr/>
          <p:nvPr/>
        </p:nvPicPr>
        <p:blipFill>
          <a:blip r:embed="rId2" cstate="print"/>
          <a:stretch>
            <a:fillRect/>
          </a:stretch>
        </p:blipFill>
        <p:spPr>
          <a:xfrm>
            <a:off x="3086100" y="2819400"/>
            <a:ext cx="12125309" cy="5838840"/>
          </a:xfrm>
          <a:prstGeom prst="rect">
            <a:avLst/>
          </a:prstGeom>
        </p:spPr>
      </p:pic>
      <p:sp>
        <p:nvSpPr>
          <p:cNvPr id="5" name="object 5"/>
          <p:cNvSpPr txBox="1"/>
          <p:nvPr/>
        </p:nvSpPr>
        <p:spPr>
          <a:xfrm>
            <a:off x="263525" y="9873122"/>
            <a:ext cx="832485" cy="123189"/>
          </a:xfrm>
          <a:prstGeom prst="rect">
            <a:avLst/>
          </a:prstGeom>
        </p:spPr>
        <p:txBody>
          <a:bodyPr vert="horz" wrap="square" lIns="0" tIns="4445" rIns="0" bIns="0" rtlCol="0">
            <a:spAutoFit/>
          </a:bodyPr>
          <a:lstStyle/>
          <a:p>
            <a:pPr marL="12700">
              <a:lnSpc>
                <a:spcPct val="100000"/>
              </a:lnSpc>
              <a:spcBef>
                <a:spcPts val="35"/>
              </a:spcBef>
            </a:pPr>
            <a:r>
              <a:rPr sz="750" spc="300" dirty="0">
                <a:latin typeface="Trebuchet MS"/>
                <a:cs typeface="Trebuchet MS"/>
                <a:hlinkClick r:id="rId3"/>
              </a:rPr>
              <a:t>0</a:t>
            </a:r>
            <a:r>
              <a:rPr sz="750" spc="240" dirty="0">
                <a:latin typeface="Trebuchet MS"/>
                <a:cs typeface="Trebuchet MS"/>
                <a:hlinkClick r:id="rId3"/>
              </a:rPr>
              <a:t>6</a:t>
            </a:r>
            <a:r>
              <a:rPr sz="750" spc="130" dirty="0">
                <a:latin typeface="Trebuchet MS"/>
                <a:cs typeface="Trebuchet MS"/>
                <a:hlinkClick r:id="rId3"/>
              </a:rPr>
              <a:t>/</a:t>
            </a:r>
            <a:r>
              <a:rPr sz="750" spc="240" dirty="0">
                <a:latin typeface="Trebuchet MS"/>
                <a:cs typeface="Trebuchet MS"/>
                <a:hlinkClick r:id="rId3"/>
              </a:rPr>
              <a:t>1</a:t>
            </a:r>
            <a:r>
              <a:rPr sz="750" spc="300" dirty="0">
                <a:latin typeface="Trebuchet MS"/>
                <a:cs typeface="Trebuchet MS"/>
                <a:hlinkClick r:id="rId3"/>
              </a:rPr>
              <a:t>0</a:t>
            </a:r>
            <a:r>
              <a:rPr sz="750" spc="130" dirty="0">
                <a:latin typeface="Trebuchet MS"/>
                <a:cs typeface="Trebuchet MS"/>
                <a:hlinkClick r:id="rId3"/>
              </a:rPr>
              <a:t>/</a:t>
            </a:r>
            <a:r>
              <a:rPr sz="750" spc="240" dirty="0">
                <a:latin typeface="Trebuchet MS"/>
                <a:cs typeface="Trebuchet MS"/>
                <a:hlinkClick r:id="rId3"/>
              </a:rPr>
              <a:t>2</a:t>
            </a:r>
            <a:r>
              <a:rPr sz="750" spc="300" dirty="0">
                <a:latin typeface="Trebuchet MS"/>
                <a:cs typeface="Trebuchet MS"/>
                <a:hlinkClick r:id="rId3"/>
              </a:rPr>
              <a:t>0</a:t>
            </a:r>
            <a:r>
              <a:rPr sz="750" spc="240" dirty="0">
                <a:latin typeface="Trebuchet MS"/>
                <a:cs typeface="Trebuchet MS"/>
              </a:rPr>
              <a:t>2</a:t>
            </a:r>
            <a:r>
              <a:rPr sz="750" spc="265" dirty="0">
                <a:latin typeface="Trebuchet MS"/>
                <a:cs typeface="Trebuchet MS"/>
              </a:rPr>
              <a:t>2</a:t>
            </a:r>
            <a:endParaRPr sz="750">
              <a:latin typeface="Trebuchet MS"/>
              <a:cs typeface="Trebuchet MS"/>
            </a:endParaRPr>
          </a:p>
        </p:txBody>
      </p:sp>
      <p:sp>
        <p:nvSpPr>
          <p:cNvPr id="6" name="object 6"/>
          <p:cNvSpPr txBox="1"/>
          <p:nvPr/>
        </p:nvSpPr>
        <p:spPr>
          <a:xfrm>
            <a:off x="17103740" y="9873122"/>
            <a:ext cx="608965" cy="123189"/>
          </a:xfrm>
          <a:prstGeom prst="rect">
            <a:avLst/>
          </a:prstGeom>
        </p:spPr>
        <p:txBody>
          <a:bodyPr vert="horz" wrap="square" lIns="0" tIns="4445" rIns="0" bIns="0" rtlCol="0">
            <a:spAutoFit/>
          </a:bodyPr>
          <a:lstStyle/>
          <a:p>
            <a:pPr marL="12700">
              <a:lnSpc>
                <a:spcPct val="100000"/>
              </a:lnSpc>
              <a:spcBef>
                <a:spcPts val="35"/>
              </a:spcBef>
            </a:pPr>
            <a:r>
              <a:rPr sz="750" spc="295" dirty="0">
                <a:solidFill>
                  <a:srgbClr val="8D8D8D"/>
                </a:solidFill>
                <a:latin typeface="Trebuchet MS"/>
                <a:cs typeface="Trebuchet MS"/>
              </a:rPr>
              <a:t>Page</a:t>
            </a:r>
            <a:r>
              <a:rPr sz="750" spc="-25" dirty="0">
                <a:solidFill>
                  <a:srgbClr val="8D8D8D"/>
                </a:solidFill>
                <a:latin typeface="Trebuchet MS"/>
                <a:cs typeface="Trebuchet MS"/>
              </a:rPr>
              <a:t> </a:t>
            </a:r>
            <a:fld id="{81D60167-4931-47E6-BA6A-407CBD079E47}" type="slidenum">
              <a:rPr sz="750" spc="265" dirty="0">
                <a:solidFill>
                  <a:srgbClr val="8D8D8D"/>
                </a:solidFill>
                <a:latin typeface="Trebuchet MS"/>
                <a:cs typeface="Trebuchet MS"/>
              </a:rPr>
              <a:t>12</a:t>
            </a:fld>
            <a:endParaRPr sz="750">
              <a:latin typeface="Trebuchet MS"/>
              <a:cs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21490" y="825500"/>
            <a:ext cx="4972685" cy="436880"/>
          </a:xfrm>
          <a:prstGeom prst="rect">
            <a:avLst/>
          </a:prstGeom>
        </p:spPr>
        <p:txBody>
          <a:bodyPr vert="horz" wrap="square" lIns="0" tIns="12700" rIns="0" bIns="0" rtlCol="0">
            <a:spAutoFit/>
          </a:bodyPr>
          <a:lstStyle/>
          <a:p>
            <a:pPr marL="12700">
              <a:lnSpc>
                <a:spcPct val="100000"/>
              </a:lnSpc>
              <a:spcBef>
                <a:spcPts val="100"/>
              </a:spcBef>
            </a:pPr>
            <a:r>
              <a:rPr spc="65" dirty="0"/>
              <a:t>H</a:t>
            </a:r>
            <a:r>
              <a:rPr spc="-65" dirty="0"/>
              <a:t>AR</a:t>
            </a:r>
            <a:r>
              <a:rPr spc="75" dirty="0"/>
              <a:t>D</a:t>
            </a:r>
            <a:r>
              <a:rPr spc="-85" dirty="0"/>
              <a:t>W</a:t>
            </a:r>
            <a:r>
              <a:rPr spc="-65" dirty="0"/>
              <a:t>AR</a:t>
            </a:r>
            <a:r>
              <a:rPr dirty="0"/>
              <a:t>E</a:t>
            </a:r>
            <a:r>
              <a:rPr spc="-110" dirty="0"/>
              <a:t> </a:t>
            </a:r>
            <a:r>
              <a:rPr spc="-65" dirty="0"/>
              <a:t>R</a:t>
            </a:r>
            <a:r>
              <a:rPr spc="-55" dirty="0"/>
              <a:t>E</a:t>
            </a:r>
            <a:r>
              <a:rPr spc="65" dirty="0"/>
              <a:t>Q</a:t>
            </a:r>
            <a:r>
              <a:rPr spc="75" dirty="0"/>
              <a:t>U</a:t>
            </a:r>
            <a:r>
              <a:rPr spc="-70" dirty="0"/>
              <a:t>I</a:t>
            </a:r>
            <a:r>
              <a:rPr spc="-65" dirty="0"/>
              <a:t>R</a:t>
            </a:r>
            <a:r>
              <a:rPr spc="-55" dirty="0"/>
              <a:t>E</a:t>
            </a:r>
            <a:r>
              <a:rPr spc="65" dirty="0"/>
              <a:t>M</a:t>
            </a:r>
            <a:r>
              <a:rPr spc="-55" dirty="0"/>
              <a:t>E</a:t>
            </a:r>
            <a:r>
              <a:rPr spc="75" dirty="0"/>
              <a:t>N</a:t>
            </a:r>
            <a:r>
              <a:rPr spc="-55" dirty="0"/>
              <a:t>T</a:t>
            </a:r>
            <a:r>
              <a:rPr spc="125" dirty="0"/>
              <a:t>S</a:t>
            </a:r>
          </a:p>
        </p:txBody>
      </p:sp>
      <p:sp>
        <p:nvSpPr>
          <p:cNvPr id="3" name="object 3"/>
          <p:cNvSpPr txBox="1"/>
          <p:nvPr/>
        </p:nvSpPr>
        <p:spPr>
          <a:xfrm>
            <a:off x="930275" y="2513329"/>
            <a:ext cx="10706735" cy="4731385"/>
          </a:xfrm>
          <a:prstGeom prst="rect">
            <a:avLst/>
          </a:prstGeom>
        </p:spPr>
        <p:txBody>
          <a:bodyPr vert="horz" wrap="square" lIns="0" tIns="58419" rIns="0" bIns="0" rtlCol="0">
            <a:spAutoFit/>
          </a:bodyPr>
          <a:lstStyle/>
          <a:p>
            <a:pPr marL="705485" indent="-693420">
              <a:lnSpc>
                <a:spcPct val="100000"/>
              </a:lnSpc>
              <a:spcBef>
                <a:spcPts val="459"/>
              </a:spcBef>
              <a:buChar char="·"/>
              <a:tabLst>
                <a:tab pos="705485" algn="l"/>
                <a:tab pos="706120" algn="l"/>
              </a:tabLst>
            </a:pPr>
            <a:r>
              <a:rPr sz="2700" spc="-75" dirty="0">
                <a:latin typeface="Times New Roman"/>
                <a:cs typeface="Times New Roman"/>
              </a:rPr>
              <a:t>8</a:t>
            </a:r>
            <a:r>
              <a:rPr sz="2700" spc="195" dirty="0">
                <a:latin typeface="Times New Roman"/>
                <a:cs typeface="Times New Roman"/>
              </a:rPr>
              <a:t>G</a:t>
            </a:r>
            <a:r>
              <a:rPr sz="2700" dirty="0">
                <a:latin typeface="Times New Roman"/>
                <a:cs typeface="Times New Roman"/>
              </a:rPr>
              <a:t>B</a:t>
            </a:r>
            <a:r>
              <a:rPr sz="2700" spc="-150" dirty="0">
                <a:latin typeface="Times New Roman"/>
                <a:cs typeface="Times New Roman"/>
              </a:rPr>
              <a:t> </a:t>
            </a:r>
            <a:r>
              <a:rPr sz="2700" spc="204" dirty="0">
                <a:latin typeface="Times New Roman"/>
                <a:cs typeface="Times New Roman"/>
              </a:rPr>
              <a:t>R</a:t>
            </a:r>
            <a:r>
              <a:rPr sz="2700" spc="55" dirty="0">
                <a:latin typeface="Times New Roman"/>
                <a:cs typeface="Times New Roman"/>
              </a:rPr>
              <a:t>A</a:t>
            </a:r>
            <a:r>
              <a:rPr sz="2700" spc="195" dirty="0">
                <a:latin typeface="Times New Roman"/>
                <a:cs typeface="Times New Roman"/>
              </a:rPr>
              <a:t>M</a:t>
            </a:r>
            <a:r>
              <a:rPr sz="2700" spc="55" dirty="0">
                <a:latin typeface="Times New Roman"/>
                <a:cs typeface="Times New Roman"/>
              </a:rPr>
              <a:t>,</a:t>
            </a:r>
            <a:endParaRPr sz="2700">
              <a:latin typeface="Times New Roman"/>
              <a:cs typeface="Times New Roman"/>
            </a:endParaRPr>
          </a:p>
          <a:p>
            <a:pPr marL="705485" indent="-693420">
              <a:lnSpc>
                <a:spcPct val="100000"/>
              </a:lnSpc>
              <a:spcBef>
                <a:spcPts val="360"/>
              </a:spcBef>
              <a:buChar char="·"/>
              <a:tabLst>
                <a:tab pos="705485" algn="l"/>
                <a:tab pos="706120" algn="l"/>
              </a:tabLst>
            </a:pPr>
            <a:r>
              <a:rPr sz="2700" spc="15" dirty="0">
                <a:latin typeface="Times New Roman"/>
                <a:cs typeface="Times New Roman"/>
              </a:rPr>
              <a:t>Intel</a:t>
            </a:r>
            <a:r>
              <a:rPr sz="2700" spc="-170" dirty="0">
                <a:latin typeface="Times New Roman"/>
                <a:cs typeface="Times New Roman"/>
              </a:rPr>
              <a:t> </a:t>
            </a:r>
            <a:r>
              <a:rPr sz="2700" spc="45" dirty="0">
                <a:latin typeface="Times New Roman"/>
                <a:cs typeface="Times New Roman"/>
              </a:rPr>
              <a:t>Core</a:t>
            </a:r>
            <a:r>
              <a:rPr sz="2700" spc="-170" dirty="0">
                <a:latin typeface="Times New Roman"/>
                <a:cs typeface="Times New Roman"/>
              </a:rPr>
              <a:t> </a:t>
            </a:r>
            <a:r>
              <a:rPr sz="2700" spc="-40" dirty="0">
                <a:latin typeface="Times New Roman"/>
                <a:cs typeface="Times New Roman"/>
              </a:rPr>
              <a:t>i3,</a:t>
            </a:r>
            <a:endParaRPr sz="2700">
              <a:latin typeface="Times New Roman"/>
              <a:cs typeface="Times New Roman"/>
            </a:endParaRPr>
          </a:p>
          <a:p>
            <a:pPr marL="705485" indent="-693420">
              <a:lnSpc>
                <a:spcPct val="100000"/>
              </a:lnSpc>
              <a:spcBef>
                <a:spcPts val="285"/>
              </a:spcBef>
              <a:buChar char="·"/>
              <a:tabLst>
                <a:tab pos="705485" algn="l"/>
                <a:tab pos="706120" algn="l"/>
              </a:tabLst>
            </a:pPr>
            <a:r>
              <a:rPr sz="2700" spc="5" dirty="0">
                <a:latin typeface="Times New Roman"/>
                <a:cs typeface="Times New Roman"/>
              </a:rPr>
              <a:t>OS-Windows/Linux/MAC</a:t>
            </a:r>
            <a:endParaRPr sz="2700">
              <a:latin typeface="Times New Roman"/>
              <a:cs typeface="Times New Roman"/>
            </a:endParaRPr>
          </a:p>
          <a:p>
            <a:pPr marL="705485" indent="-693420">
              <a:lnSpc>
                <a:spcPct val="100000"/>
              </a:lnSpc>
              <a:spcBef>
                <a:spcPts val="360"/>
              </a:spcBef>
              <a:buChar char="·"/>
              <a:tabLst>
                <a:tab pos="705485" algn="l"/>
                <a:tab pos="706120" algn="l"/>
              </a:tabLst>
            </a:pPr>
            <a:r>
              <a:rPr sz="2700" spc="80" dirty="0">
                <a:latin typeface="Times New Roman"/>
                <a:cs typeface="Times New Roman"/>
              </a:rPr>
              <a:t>Laptop</a:t>
            </a:r>
            <a:r>
              <a:rPr sz="2700" spc="-165" dirty="0">
                <a:latin typeface="Times New Roman"/>
                <a:cs typeface="Times New Roman"/>
              </a:rPr>
              <a:t> </a:t>
            </a:r>
            <a:r>
              <a:rPr sz="2700" spc="100" dirty="0">
                <a:latin typeface="Times New Roman"/>
                <a:cs typeface="Times New Roman"/>
              </a:rPr>
              <a:t>or</a:t>
            </a:r>
            <a:r>
              <a:rPr sz="2700" spc="-165" dirty="0">
                <a:latin typeface="Times New Roman"/>
                <a:cs typeface="Times New Roman"/>
              </a:rPr>
              <a:t> </a:t>
            </a:r>
            <a:r>
              <a:rPr sz="2700" spc="50" dirty="0">
                <a:latin typeface="Times New Roman"/>
                <a:cs typeface="Times New Roman"/>
              </a:rPr>
              <a:t>Desktop</a:t>
            </a:r>
            <a:endParaRPr sz="2700">
              <a:latin typeface="Times New Roman"/>
              <a:cs typeface="Times New Roman"/>
            </a:endParaRPr>
          </a:p>
          <a:p>
            <a:pPr>
              <a:lnSpc>
                <a:spcPct val="100000"/>
              </a:lnSpc>
              <a:buFont typeface="Times New Roman"/>
              <a:buChar char="·"/>
            </a:pPr>
            <a:endParaRPr sz="3000">
              <a:latin typeface="Times New Roman"/>
              <a:cs typeface="Times New Roman"/>
            </a:endParaRPr>
          </a:p>
          <a:p>
            <a:pPr>
              <a:lnSpc>
                <a:spcPct val="100000"/>
              </a:lnSpc>
              <a:spcBef>
                <a:spcPts val="10"/>
              </a:spcBef>
              <a:buFont typeface="Times New Roman"/>
              <a:buChar char="·"/>
            </a:pPr>
            <a:endParaRPr sz="3500">
              <a:latin typeface="Times New Roman"/>
              <a:cs typeface="Times New Roman"/>
            </a:endParaRPr>
          </a:p>
          <a:p>
            <a:pPr marL="5861050">
              <a:lnSpc>
                <a:spcPct val="100000"/>
              </a:lnSpc>
            </a:pPr>
            <a:r>
              <a:rPr sz="2700" b="1" spc="70" dirty="0">
                <a:latin typeface="Times New Roman"/>
                <a:cs typeface="Times New Roman"/>
              </a:rPr>
              <a:t>S</a:t>
            </a:r>
            <a:r>
              <a:rPr sz="2700" b="1" spc="65" dirty="0">
                <a:latin typeface="Times New Roman"/>
                <a:cs typeface="Times New Roman"/>
              </a:rPr>
              <a:t>O</a:t>
            </a:r>
            <a:r>
              <a:rPr sz="2700" b="1" spc="-75" dirty="0">
                <a:latin typeface="Times New Roman"/>
                <a:cs typeface="Times New Roman"/>
              </a:rPr>
              <a:t>F</a:t>
            </a:r>
            <a:r>
              <a:rPr sz="2700" b="1" spc="-55" dirty="0">
                <a:latin typeface="Times New Roman"/>
                <a:cs typeface="Times New Roman"/>
              </a:rPr>
              <a:t>T</a:t>
            </a:r>
            <a:r>
              <a:rPr sz="2700" b="1" spc="-85" dirty="0">
                <a:latin typeface="Times New Roman"/>
                <a:cs typeface="Times New Roman"/>
              </a:rPr>
              <a:t>W</a:t>
            </a:r>
            <a:r>
              <a:rPr sz="2700" b="1" spc="-65" dirty="0">
                <a:latin typeface="Times New Roman"/>
                <a:cs typeface="Times New Roman"/>
              </a:rPr>
              <a:t>AR</a:t>
            </a:r>
            <a:r>
              <a:rPr sz="2700" b="1" dirty="0">
                <a:latin typeface="Times New Roman"/>
                <a:cs typeface="Times New Roman"/>
              </a:rPr>
              <a:t>E</a:t>
            </a:r>
            <a:r>
              <a:rPr sz="2700" b="1" spc="-110" dirty="0">
                <a:latin typeface="Times New Roman"/>
                <a:cs typeface="Times New Roman"/>
              </a:rPr>
              <a:t> </a:t>
            </a:r>
            <a:r>
              <a:rPr sz="2700" b="1" spc="-65" dirty="0">
                <a:latin typeface="Times New Roman"/>
                <a:cs typeface="Times New Roman"/>
              </a:rPr>
              <a:t>R</a:t>
            </a:r>
            <a:r>
              <a:rPr sz="2700" b="1" spc="-55" dirty="0">
                <a:latin typeface="Times New Roman"/>
                <a:cs typeface="Times New Roman"/>
              </a:rPr>
              <a:t>E</a:t>
            </a:r>
            <a:r>
              <a:rPr sz="2700" b="1" spc="65" dirty="0">
                <a:latin typeface="Times New Roman"/>
                <a:cs typeface="Times New Roman"/>
              </a:rPr>
              <a:t>Q</a:t>
            </a:r>
            <a:r>
              <a:rPr sz="2700" b="1" spc="75" dirty="0">
                <a:latin typeface="Times New Roman"/>
                <a:cs typeface="Times New Roman"/>
              </a:rPr>
              <a:t>U</a:t>
            </a:r>
            <a:r>
              <a:rPr sz="2700" b="1" spc="-70" dirty="0">
                <a:latin typeface="Times New Roman"/>
                <a:cs typeface="Times New Roman"/>
              </a:rPr>
              <a:t>I</a:t>
            </a:r>
            <a:r>
              <a:rPr sz="2700" b="1" spc="-65" dirty="0">
                <a:latin typeface="Times New Roman"/>
                <a:cs typeface="Times New Roman"/>
              </a:rPr>
              <a:t>R</a:t>
            </a:r>
            <a:r>
              <a:rPr sz="2700" b="1" spc="-55" dirty="0">
                <a:latin typeface="Times New Roman"/>
                <a:cs typeface="Times New Roman"/>
              </a:rPr>
              <a:t>E</a:t>
            </a:r>
            <a:r>
              <a:rPr sz="2700" b="1" spc="65" dirty="0">
                <a:latin typeface="Times New Roman"/>
                <a:cs typeface="Times New Roman"/>
              </a:rPr>
              <a:t>M</a:t>
            </a:r>
            <a:r>
              <a:rPr sz="2700" b="1" spc="-55" dirty="0">
                <a:latin typeface="Times New Roman"/>
                <a:cs typeface="Times New Roman"/>
              </a:rPr>
              <a:t>E</a:t>
            </a:r>
            <a:r>
              <a:rPr sz="2700" b="1" spc="75" dirty="0">
                <a:latin typeface="Times New Roman"/>
                <a:cs typeface="Times New Roman"/>
              </a:rPr>
              <a:t>N</a:t>
            </a:r>
            <a:r>
              <a:rPr sz="2700" b="1" spc="-55" dirty="0">
                <a:latin typeface="Times New Roman"/>
                <a:cs typeface="Times New Roman"/>
              </a:rPr>
              <a:t>T</a:t>
            </a:r>
            <a:r>
              <a:rPr sz="2700" b="1" spc="125" dirty="0">
                <a:latin typeface="Times New Roman"/>
                <a:cs typeface="Times New Roman"/>
              </a:rPr>
              <a:t>S</a:t>
            </a:r>
            <a:endParaRPr sz="2700">
              <a:latin typeface="Times New Roman"/>
              <a:cs typeface="Times New Roman"/>
            </a:endParaRPr>
          </a:p>
          <a:p>
            <a:pPr>
              <a:lnSpc>
                <a:spcPct val="100000"/>
              </a:lnSpc>
              <a:spcBef>
                <a:spcPts val="35"/>
              </a:spcBef>
            </a:pPr>
            <a:endParaRPr sz="3150">
              <a:latin typeface="Times New Roman"/>
              <a:cs typeface="Times New Roman"/>
            </a:endParaRPr>
          </a:p>
          <a:p>
            <a:pPr marL="729615" indent="-717550">
              <a:lnSpc>
                <a:spcPts val="2895"/>
              </a:lnSpc>
              <a:buChar char="·"/>
              <a:tabLst>
                <a:tab pos="729615" algn="l"/>
                <a:tab pos="730250" algn="l"/>
              </a:tabLst>
            </a:pPr>
            <a:r>
              <a:rPr sz="2700" spc="70" dirty="0">
                <a:latin typeface="Times New Roman"/>
                <a:cs typeface="Times New Roman"/>
              </a:rPr>
              <a:t>Python</a:t>
            </a:r>
            <a:endParaRPr sz="2700">
              <a:latin typeface="Times New Roman"/>
              <a:cs typeface="Times New Roman"/>
            </a:endParaRPr>
          </a:p>
          <a:p>
            <a:pPr marL="729615" indent="-717550">
              <a:lnSpc>
                <a:spcPts val="2550"/>
              </a:lnSpc>
              <a:buChar char="·"/>
              <a:tabLst>
                <a:tab pos="729615" algn="l"/>
                <a:tab pos="730250" algn="l"/>
              </a:tabLst>
            </a:pPr>
            <a:r>
              <a:rPr sz="2700" spc="65" dirty="0">
                <a:latin typeface="Times New Roman"/>
                <a:cs typeface="Times New Roman"/>
              </a:rPr>
              <a:t>Flask</a:t>
            </a:r>
            <a:endParaRPr sz="2700">
              <a:latin typeface="Times New Roman"/>
              <a:cs typeface="Times New Roman"/>
            </a:endParaRPr>
          </a:p>
          <a:p>
            <a:pPr marL="729615" indent="-717550">
              <a:lnSpc>
                <a:spcPts val="2895"/>
              </a:lnSpc>
              <a:buChar char="·"/>
              <a:tabLst>
                <a:tab pos="729615" algn="l"/>
                <a:tab pos="730250" algn="l"/>
              </a:tabLst>
            </a:pPr>
            <a:r>
              <a:rPr sz="2700" spc="60" dirty="0">
                <a:latin typeface="Times New Roman"/>
                <a:cs typeface="Times New Roman"/>
              </a:rPr>
              <a:t>Docker</a:t>
            </a:r>
            <a:endParaRPr sz="2700">
              <a:latin typeface="Times New Roman"/>
              <a:cs typeface="Times New Roman"/>
            </a:endParaRPr>
          </a:p>
        </p:txBody>
      </p:sp>
      <p:sp>
        <p:nvSpPr>
          <p:cNvPr id="5" name="object 5"/>
          <p:cNvSpPr txBox="1"/>
          <p:nvPr/>
        </p:nvSpPr>
        <p:spPr>
          <a:xfrm>
            <a:off x="263525" y="9873122"/>
            <a:ext cx="832485" cy="123189"/>
          </a:xfrm>
          <a:prstGeom prst="rect">
            <a:avLst/>
          </a:prstGeom>
        </p:spPr>
        <p:txBody>
          <a:bodyPr vert="horz" wrap="square" lIns="0" tIns="4445" rIns="0" bIns="0" rtlCol="0">
            <a:spAutoFit/>
          </a:bodyPr>
          <a:lstStyle/>
          <a:p>
            <a:pPr marL="12700">
              <a:lnSpc>
                <a:spcPct val="100000"/>
              </a:lnSpc>
              <a:spcBef>
                <a:spcPts val="35"/>
              </a:spcBef>
            </a:pPr>
            <a:r>
              <a:rPr sz="750" spc="300" dirty="0">
                <a:latin typeface="Trebuchet MS"/>
                <a:cs typeface="Trebuchet MS"/>
                <a:hlinkClick r:id="rId2"/>
              </a:rPr>
              <a:t>0</a:t>
            </a:r>
            <a:r>
              <a:rPr sz="750" spc="240" dirty="0">
                <a:latin typeface="Trebuchet MS"/>
                <a:cs typeface="Trebuchet MS"/>
                <a:hlinkClick r:id="rId2"/>
              </a:rPr>
              <a:t>6</a:t>
            </a:r>
            <a:r>
              <a:rPr sz="750" spc="130" dirty="0">
                <a:latin typeface="Trebuchet MS"/>
                <a:cs typeface="Trebuchet MS"/>
                <a:hlinkClick r:id="rId2"/>
              </a:rPr>
              <a:t>/</a:t>
            </a:r>
            <a:r>
              <a:rPr sz="750" spc="240" dirty="0">
                <a:latin typeface="Trebuchet MS"/>
                <a:cs typeface="Trebuchet MS"/>
                <a:hlinkClick r:id="rId2"/>
              </a:rPr>
              <a:t>1</a:t>
            </a:r>
            <a:r>
              <a:rPr sz="750" spc="300" dirty="0">
                <a:latin typeface="Trebuchet MS"/>
                <a:cs typeface="Trebuchet MS"/>
                <a:hlinkClick r:id="rId2"/>
              </a:rPr>
              <a:t>0</a:t>
            </a:r>
            <a:r>
              <a:rPr sz="750" spc="130" dirty="0">
                <a:latin typeface="Trebuchet MS"/>
                <a:cs typeface="Trebuchet MS"/>
                <a:hlinkClick r:id="rId2"/>
              </a:rPr>
              <a:t>/</a:t>
            </a:r>
            <a:r>
              <a:rPr sz="750" spc="240" dirty="0">
                <a:latin typeface="Trebuchet MS"/>
                <a:cs typeface="Trebuchet MS"/>
                <a:hlinkClick r:id="rId2"/>
              </a:rPr>
              <a:t>2</a:t>
            </a:r>
            <a:r>
              <a:rPr sz="750" spc="300" dirty="0">
                <a:latin typeface="Trebuchet MS"/>
                <a:cs typeface="Trebuchet MS"/>
                <a:hlinkClick r:id="rId2"/>
              </a:rPr>
              <a:t>0</a:t>
            </a:r>
            <a:r>
              <a:rPr sz="750" spc="240" dirty="0">
                <a:latin typeface="Trebuchet MS"/>
                <a:cs typeface="Trebuchet MS"/>
              </a:rPr>
              <a:t>2</a:t>
            </a:r>
            <a:r>
              <a:rPr sz="750" spc="265" dirty="0">
                <a:latin typeface="Trebuchet MS"/>
                <a:cs typeface="Trebuchet MS"/>
              </a:rPr>
              <a:t>2</a:t>
            </a:r>
            <a:endParaRPr sz="750" dirty="0">
              <a:latin typeface="Trebuchet MS"/>
              <a:cs typeface="Trebuchet MS"/>
            </a:endParaRPr>
          </a:p>
        </p:txBody>
      </p:sp>
      <p:sp>
        <p:nvSpPr>
          <p:cNvPr id="6" name="object 6"/>
          <p:cNvSpPr txBox="1"/>
          <p:nvPr/>
        </p:nvSpPr>
        <p:spPr>
          <a:xfrm>
            <a:off x="17103740" y="9873122"/>
            <a:ext cx="575945" cy="123189"/>
          </a:xfrm>
          <a:prstGeom prst="rect">
            <a:avLst/>
          </a:prstGeom>
        </p:spPr>
        <p:txBody>
          <a:bodyPr vert="horz" wrap="square" lIns="0" tIns="4445" rIns="0" bIns="0" rtlCol="0">
            <a:spAutoFit/>
          </a:bodyPr>
          <a:lstStyle/>
          <a:p>
            <a:pPr marL="12700">
              <a:lnSpc>
                <a:spcPct val="100000"/>
              </a:lnSpc>
              <a:spcBef>
                <a:spcPts val="35"/>
              </a:spcBef>
            </a:pPr>
            <a:r>
              <a:rPr sz="750" spc="295" dirty="0">
                <a:solidFill>
                  <a:srgbClr val="8D8D8D"/>
                </a:solidFill>
                <a:latin typeface="Trebuchet MS"/>
                <a:cs typeface="Trebuchet MS"/>
              </a:rPr>
              <a:t>Page</a:t>
            </a:r>
            <a:r>
              <a:rPr sz="750" spc="-40" dirty="0">
                <a:solidFill>
                  <a:srgbClr val="8D8D8D"/>
                </a:solidFill>
                <a:latin typeface="Trebuchet MS"/>
                <a:cs typeface="Trebuchet MS"/>
              </a:rPr>
              <a:t> </a:t>
            </a:r>
            <a:r>
              <a:rPr sz="750" spc="250" dirty="0">
                <a:solidFill>
                  <a:srgbClr val="8D8D8D"/>
                </a:solidFill>
                <a:latin typeface="Trebuchet MS"/>
                <a:cs typeface="Trebuchet MS"/>
              </a:rPr>
              <a:t>13</a:t>
            </a:r>
            <a:endParaRPr sz="750">
              <a:latin typeface="Trebuchet MS"/>
              <a:cs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07340" y="825500"/>
            <a:ext cx="2658745" cy="436880"/>
          </a:xfrm>
          <a:prstGeom prst="rect">
            <a:avLst/>
          </a:prstGeom>
        </p:spPr>
        <p:txBody>
          <a:bodyPr vert="horz" wrap="square" lIns="0" tIns="12700" rIns="0" bIns="0" rtlCol="0">
            <a:spAutoFit/>
          </a:bodyPr>
          <a:lstStyle/>
          <a:p>
            <a:pPr marL="12700">
              <a:lnSpc>
                <a:spcPct val="100000"/>
              </a:lnSpc>
              <a:spcBef>
                <a:spcPts val="100"/>
              </a:spcBef>
            </a:pPr>
            <a:r>
              <a:rPr sz="2700" b="1" spc="-55" dirty="0">
                <a:latin typeface="Times New Roman"/>
                <a:cs typeface="Times New Roman"/>
              </a:rPr>
              <a:t>E</a:t>
            </a:r>
            <a:r>
              <a:rPr sz="2700" b="1" spc="65" dirty="0">
                <a:latin typeface="Times New Roman"/>
                <a:cs typeface="Times New Roman"/>
              </a:rPr>
              <a:t>M</a:t>
            </a:r>
            <a:r>
              <a:rPr sz="2700" b="1" spc="95" dirty="0">
                <a:latin typeface="Times New Roman"/>
                <a:cs typeface="Times New Roman"/>
              </a:rPr>
              <a:t>P</a:t>
            </a:r>
            <a:r>
              <a:rPr sz="2700" b="1" spc="-65" dirty="0">
                <a:latin typeface="Times New Roman"/>
                <a:cs typeface="Times New Roman"/>
              </a:rPr>
              <a:t>A</a:t>
            </a:r>
            <a:r>
              <a:rPr sz="2700" b="1" spc="-55" dirty="0">
                <a:latin typeface="Times New Roman"/>
                <a:cs typeface="Times New Roman"/>
              </a:rPr>
              <a:t>T</a:t>
            </a:r>
            <a:r>
              <a:rPr sz="2700" b="1" spc="65" dirty="0">
                <a:latin typeface="Times New Roman"/>
                <a:cs typeface="Times New Roman"/>
              </a:rPr>
              <a:t>H</a:t>
            </a:r>
            <a:r>
              <a:rPr sz="2700" b="1" spc="-10" dirty="0">
                <a:latin typeface="Times New Roman"/>
                <a:cs typeface="Times New Roman"/>
              </a:rPr>
              <a:t>Y</a:t>
            </a:r>
            <a:r>
              <a:rPr sz="2700" b="1" spc="-110" dirty="0">
                <a:latin typeface="Times New Roman"/>
                <a:cs typeface="Times New Roman"/>
              </a:rPr>
              <a:t> </a:t>
            </a:r>
            <a:r>
              <a:rPr sz="2700" b="1" spc="65" dirty="0">
                <a:latin typeface="Times New Roman"/>
                <a:cs typeface="Times New Roman"/>
              </a:rPr>
              <a:t>M</a:t>
            </a:r>
            <a:r>
              <a:rPr sz="2700" b="1" spc="-65" dirty="0">
                <a:latin typeface="Times New Roman"/>
                <a:cs typeface="Times New Roman"/>
              </a:rPr>
              <a:t>A</a:t>
            </a:r>
            <a:r>
              <a:rPr sz="2700" b="1" spc="150" dirty="0">
                <a:latin typeface="Times New Roman"/>
                <a:cs typeface="Times New Roman"/>
              </a:rPr>
              <a:t>P</a:t>
            </a:r>
            <a:endParaRPr sz="2700">
              <a:latin typeface="Times New Roman"/>
              <a:cs typeface="Times New Roman"/>
            </a:endParaRPr>
          </a:p>
        </p:txBody>
      </p:sp>
      <p:sp>
        <p:nvSpPr>
          <p:cNvPr id="4" name="object 4"/>
          <p:cNvSpPr txBox="1"/>
          <p:nvPr/>
        </p:nvSpPr>
        <p:spPr>
          <a:xfrm>
            <a:off x="263525" y="9873122"/>
            <a:ext cx="832485" cy="123189"/>
          </a:xfrm>
          <a:prstGeom prst="rect">
            <a:avLst/>
          </a:prstGeom>
        </p:spPr>
        <p:txBody>
          <a:bodyPr vert="horz" wrap="square" lIns="0" tIns="4445" rIns="0" bIns="0" rtlCol="0">
            <a:spAutoFit/>
          </a:bodyPr>
          <a:lstStyle/>
          <a:p>
            <a:pPr marL="12700">
              <a:lnSpc>
                <a:spcPct val="100000"/>
              </a:lnSpc>
              <a:spcBef>
                <a:spcPts val="35"/>
              </a:spcBef>
            </a:pPr>
            <a:r>
              <a:rPr sz="750" spc="300" dirty="0">
                <a:latin typeface="Trebuchet MS"/>
                <a:cs typeface="Trebuchet MS"/>
                <a:hlinkClick r:id="rId2"/>
              </a:rPr>
              <a:t>0</a:t>
            </a:r>
            <a:r>
              <a:rPr sz="750" spc="240" dirty="0">
                <a:latin typeface="Trebuchet MS"/>
                <a:cs typeface="Trebuchet MS"/>
                <a:hlinkClick r:id="rId2"/>
              </a:rPr>
              <a:t>6</a:t>
            </a:r>
            <a:r>
              <a:rPr sz="750" spc="130" dirty="0">
                <a:latin typeface="Trebuchet MS"/>
                <a:cs typeface="Trebuchet MS"/>
                <a:hlinkClick r:id="rId2"/>
              </a:rPr>
              <a:t>/</a:t>
            </a:r>
            <a:r>
              <a:rPr sz="750" spc="240" dirty="0">
                <a:latin typeface="Trebuchet MS"/>
                <a:cs typeface="Trebuchet MS"/>
                <a:hlinkClick r:id="rId2"/>
              </a:rPr>
              <a:t>1</a:t>
            </a:r>
            <a:r>
              <a:rPr sz="750" spc="300" dirty="0">
                <a:latin typeface="Trebuchet MS"/>
                <a:cs typeface="Trebuchet MS"/>
                <a:hlinkClick r:id="rId2"/>
              </a:rPr>
              <a:t>0</a:t>
            </a:r>
            <a:r>
              <a:rPr sz="750" spc="130" dirty="0">
                <a:latin typeface="Trebuchet MS"/>
                <a:cs typeface="Trebuchet MS"/>
                <a:hlinkClick r:id="rId2"/>
              </a:rPr>
              <a:t>/</a:t>
            </a:r>
            <a:r>
              <a:rPr sz="750" spc="240" dirty="0">
                <a:latin typeface="Trebuchet MS"/>
                <a:cs typeface="Trebuchet MS"/>
                <a:hlinkClick r:id="rId2"/>
              </a:rPr>
              <a:t>2</a:t>
            </a:r>
            <a:r>
              <a:rPr sz="750" spc="300" dirty="0">
                <a:latin typeface="Trebuchet MS"/>
                <a:cs typeface="Trebuchet MS"/>
                <a:hlinkClick r:id="rId2"/>
              </a:rPr>
              <a:t>0</a:t>
            </a:r>
            <a:r>
              <a:rPr sz="750" spc="240" dirty="0">
                <a:latin typeface="Trebuchet MS"/>
                <a:cs typeface="Trebuchet MS"/>
              </a:rPr>
              <a:t>2</a:t>
            </a:r>
            <a:r>
              <a:rPr sz="750" spc="265" dirty="0">
                <a:latin typeface="Trebuchet MS"/>
                <a:cs typeface="Trebuchet MS"/>
              </a:rPr>
              <a:t>2</a:t>
            </a:r>
            <a:endParaRPr sz="750" dirty="0">
              <a:latin typeface="Trebuchet MS"/>
              <a:cs typeface="Trebuchet MS"/>
            </a:endParaRPr>
          </a:p>
        </p:txBody>
      </p:sp>
      <p:sp>
        <p:nvSpPr>
          <p:cNvPr id="5" name="object 5"/>
          <p:cNvSpPr txBox="1"/>
          <p:nvPr/>
        </p:nvSpPr>
        <p:spPr>
          <a:xfrm>
            <a:off x="17103740" y="9873122"/>
            <a:ext cx="575945" cy="123189"/>
          </a:xfrm>
          <a:prstGeom prst="rect">
            <a:avLst/>
          </a:prstGeom>
        </p:spPr>
        <p:txBody>
          <a:bodyPr vert="horz" wrap="square" lIns="0" tIns="4445" rIns="0" bIns="0" rtlCol="0">
            <a:spAutoFit/>
          </a:bodyPr>
          <a:lstStyle/>
          <a:p>
            <a:pPr marL="12700">
              <a:lnSpc>
                <a:spcPct val="100000"/>
              </a:lnSpc>
              <a:spcBef>
                <a:spcPts val="35"/>
              </a:spcBef>
            </a:pPr>
            <a:r>
              <a:rPr sz="750" spc="295" dirty="0">
                <a:solidFill>
                  <a:srgbClr val="8D8D8D"/>
                </a:solidFill>
                <a:latin typeface="Trebuchet MS"/>
                <a:cs typeface="Trebuchet MS"/>
              </a:rPr>
              <a:t>Page</a:t>
            </a:r>
            <a:r>
              <a:rPr sz="750" spc="-40" dirty="0">
                <a:solidFill>
                  <a:srgbClr val="8D8D8D"/>
                </a:solidFill>
                <a:latin typeface="Trebuchet MS"/>
                <a:cs typeface="Trebuchet MS"/>
              </a:rPr>
              <a:t> </a:t>
            </a:r>
            <a:r>
              <a:rPr sz="750" spc="250" dirty="0">
                <a:solidFill>
                  <a:srgbClr val="8D8D8D"/>
                </a:solidFill>
                <a:latin typeface="Trebuchet MS"/>
                <a:cs typeface="Trebuchet MS"/>
              </a:rPr>
              <a:t>13</a:t>
            </a:r>
            <a:endParaRPr sz="750">
              <a:latin typeface="Trebuchet MS"/>
              <a:cs typeface="Trebuchet MS"/>
            </a:endParaRPr>
          </a:p>
        </p:txBody>
      </p:sp>
      <p:pic>
        <p:nvPicPr>
          <p:cNvPr id="7" name="Picture 6">
            <a:extLst>
              <a:ext uri="{FF2B5EF4-FFF2-40B4-BE49-F238E27FC236}">
                <a16:creationId xmlns:a16="http://schemas.microsoft.com/office/drawing/2014/main" id="{42BABC1C-F754-BF1B-0911-87919955CDF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864" t="27778" r="3741" b="2826"/>
          <a:stretch/>
        </p:blipFill>
        <p:spPr>
          <a:xfrm>
            <a:off x="2619375" y="1365331"/>
            <a:ext cx="13049250" cy="809616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4000" y="825500"/>
            <a:ext cx="2526665" cy="436880"/>
          </a:xfrm>
          <a:prstGeom prst="rect">
            <a:avLst/>
          </a:prstGeom>
        </p:spPr>
        <p:txBody>
          <a:bodyPr vert="horz" wrap="square" lIns="0" tIns="12700" rIns="0" bIns="0" rtlCol="0">
            <a:spAutoFit/>
          </a:bodyPr>
          <a:lstStyle/>
          <a:p>
            <a:pPr marL="12700">
              <a:lnSpc>
                <a:spcPct val="100000"/>
              </a:lnSpc>
              <a:spcBef>
                <a:spcPts val="100"/>
              </a:spcBef>
            </a:pPr>
            <a:r>
              <a:rPr sz="2700" b="1" spc="-75" dirty="0">
                <a:latin typeface="Times New Roman"/>
                <a:cs typeface="Times New Roman"/>
              </a:rPr>
              <a:t>G</a:t>
            </a:r>
            <a:r>
              <a:rPr sz="2700" b="1" spc="-65" dirty="0">
                <a:latin typeface="Times New Roman"/>
                <a:cs typeface="Times New Roman"/>
              </a:rPr>
              <a:t>A</a:t>
            </a:r>
            <a:r>
              <a:rPr sz="2700" b="1" spc="75" dirty="0">
                <a:latin typeface="Times New Roman"/>
                <a:cs typeface="Times New Roman"/>
              </a:rPr>
              <a:t>N</a:t>
            </a:r>
            <a:r>
              <a:rPr sz="2700" b="1" spc="-55" dirty="0">
                <a:latin typeface="Times New Roman"/>
                <a:cs typeface="Times New Roman"/>
              </a:rPr>
              <a:t>T</a:t>
            </a:r>
            <a:r>
              <a:rPr sz="2700" b="1" dirty="0">
                <a:latin typeface="Times New Roman"/>
                <a:cs typeface="Times New Roman"/>
              </a:rPr>
              <a:t>T</a:t>
            </a:r>
            <a:r>
              <a:rPr sz="2700" b="1" spc="-110" dirty="0">
                <a:latin typeface="Times New Roman"/>
                <a:cs typeface="Times New Roman"/>
              </a:rPr>
              <a:t> </a:t>
            </a:r>
            <a:r>
              <a:rPr sz="2700" b="1" spc="-65" dirty="0">
                <a:latin typeface="Times New Roman"/>
                <a:cs typeface="Times New Roman"/>
              </a:rPr>
              <a:t>C</a:t>
            </a:r>
            <a:r>
              <a:rPr sz="2700" b="1" spc="65" dirty="0">
                <a:latin typeface="Times New Roman"/>
                <a:cs typeface="Times New Roman"/>
              </a:rPr>
              <a:t>H</a:t>
            </a:r>
            <a:r>
              <a:rPr sz="2700" b="1" spc="-65" dirty="0">
                <a:latin typeface="Times New Roman"/>
                <a:cs typeface="Times New Roman"/>
              </a:rPr>
              <a:t>AR</a:t>
            </a:r>
            <a:r>
              <a:rPr sz="2700" b="1" dirty="0">
                <a:latin typeface="Times New Roman"/>
                <a:cs typeface="Times New Roman"/>
              </a:rPr>
              <a:t>T</a:t>
            </a:r>
            <a:endParaRPr sz="2700" dirty="0">
              <a:latin typeface="Times New Roman"/>
              <a:cs typeface="Times New Roman"/>
            </a:endParaRPr>
          </a:p>
        </p:txBody>
      </p:sp>
      <p:sp>
        <p:nvSpPr>
          <p:cNvPr id="4" name="object 4"/>
          <p:cNvSpPr txBox="1"/>
          <p:nvPr/>
        </p:nvSpPr>
        <p:spPr>
          <a:xfrm>
            <a:off x="263525" y="9873122"/>
            <a:ext cx="832485" cy="123189"/>
          </a:xfrm>
          <a:prstGeom prst="rect">
            <a:avLst/>
          </a:prstGeom>
        </p:spPr>
        <p:txBody>
          <a:bodyPr vert="horz" wrap="square" lIns="0" tIns="4445" rIns="0" bIns="0" rtlCol="0">
            <a:spAutoFit/>
          </a:bodyPr>
          <a:lstStyle/>
          <a:p>
            <a:pPr marL="12700">
              <a:lnSpc>
                <a:spcPct val="100000"/>
              </a:lnSpc>
              <a:spcBef>
                <a:spcPts val="35"/>
              </a:spcBef>
            </a:pPr>
            <a:r>
              <a:rPr sz="750" spc="300" dirty="0">
                <a:latin typeface="Trebuchet MS"/>
                <a:cs typeface="Trebuchet MS"/>
                <a:hlinkClick r:id="rId2"/>
              </a:rPr>
              <a:t>0</a:t>
            </a:r>
            <a:r>
              <a:rPr sz="750" spc="240" dirty="0">
                <a:latin typeface="Trebuchet MS"/>
                <a:cs typeface="Trebuchet MS"/>
                <a:hlinkClick r:id="rId2"/>
              </a:rPr>
              <a:t>6</a:t>
            </a:r>
            <a:r>
              <a:rPr sz="750" spc="130" dirty="0">
                <a:latin typeface="Trebuchet MS"/>
                <a:cs typeface="Trebuchet MS"/>
                <a:hlinkClick r:id="rId2"/>
              </a:rPr>
              <a:t>/</a:t>
            </a:r>
            <a:r>
              <a:rPr sz="750" spc="240" dirty="0">
                <a:latin typeface="Trebuchet MS"/>
                <a:cs typeface="Trebuchet MS"/>
                <a:hlinkClick r:id="rId2"/>
              </a:rPr>
              <a:t>1</a:t>
            </a:r>
            <a:r>
              <a:rPr sz="750" spc="300" dirty="0">
                <a:latin typeface="Trebuchet MS"/>
                <a:cs typeface="Trebuchet MS"/>
                <a:hlinkClick r:id="rId2"/>
              </a:rPr>
              <a:t>0</a:t>
            </a:r>
            <a:r>
              <a:rPr sz="750" spc="130" dirty="0">
                <a:latin typeface="Trebuchet MS"/>
                <a:cs typeface="Trebuchet MS"/>
                <a:hlinkClick r:id="rId2"/>
              </a:rPr>
              <a:t>/</a:t>
            </a:r>
            <a:r>
              <a:rPr sz="750" spc="240" dirty="0">
                <a:latin typeface="Trebuchet MS"/>
                <a:cs typeface="Trebuchet MS"/>
                <a:hlinkClick r:id="rId2"/>
              </a:rPr>
              <a:t>2</a:t>
            </a:r>
            <a:r>
              <a:rPr sz="750" spc="300" dirty="0">
                <a:latin typeface="Trebuchet MS"/>
                <a:cs typeface="Trebuchet MS"/>
                <a:hlinkClick r:id="rId2"/>
              </a:rPr>
              <a:t>0</a:t>
            </a:r>
            <a:r>
              <a:rPr sz="750" spc="240" dirty="0">
                <a:latin typeface="Trebuchet MS"/>
                <a:cs typeface="Trebuchet MS"/>
              </a:rPr>
              <a:t>2</a:t>
            </a:r>
            <a:r>
              <a:rPr sz="750" spc="265" dirty="0">
                <a:latin typeface="Trebuchet MS"/>
                <a:cs typeface="Trebuchet MS"/>
              </a:rPr>
              <a:t>2</a:t>
            </a:r>
            <a:endParaRPr sz="750">
              <a:latin typeface="Trebuchet MS"/>
              <a:cs typeface="Trebuchet MS"/>
            </a:endParaRPr>
          </a:p>
        </p:txBody>
      </p:sp>
      <p:sp>
        <p:nvSpPr>
          <p:cNvPr id="5" name="object 5"/>
          <p:cNvSpPr txBox="1">
            <a:spLocks noGrp="1"/>
          </p:cNvSpPr>
          <p:nvPr>
            <p:ph type="sldNum" sz="quarter" idx="7"/>
          </p:nvPr>
        </p:nvSpPr>
        <p:spPr>
          <a:prstGeom prst="rect">
            <a:avLst/>
          </a:prstGeom>
        </p:spPr>
        <p:txBody>
          <a:bodyPr vert="horz" wrap="square" lIns="0" tIns="4445" rIns="0" bIns="0" rtlCol="0">
            <a:spAutoFit/>
          </a:bodyPr>
          <a:lstStyle/>
          <a:p>
            <a:pPr marL="12700">
              <a:lnSpc>
                <a:spcPct val="100000"/>
              </a:lnSpc>
              <a:spcBef>
                <a:spcPts val="35"/>
              </a:spcBef>
            </a:pPr>
            <a:r>
              <a:rPr spc="295" dirty="0"/>
              <a:t>Page</a:t>
            </a:r>
            <a:r>
              <a:rPr spc="-25" dirty="0"/>
              <a:t> </a:t>
            </a:r>
            <a:fld id="{81D60167-4931-47E6-BA6A-407CBD079E47}" type="slidenum">
              <a:rPr spc="265" dirty="0"/>
              <a:t>15</a:t>
            </a:fld>
            <a:endParaRPr spc="265" dirty="0"/>
          </a:p>
        </p:txBody>
      </p:sp>
      <p:graphicFrame>
        <p:nvGraphicFramePr>
          <p:cNvPr id="6" name="Table 5">
            <a:extLst>
              <a:ext uri="{FF2B5EF4-FFF2-40B4-BE49-F238E27FC236}">
                <a16:creationId xmlns:a16="http://schemas.microsoft.com/office/drawing/2014/main" id="{4D9F6B3B-90F9-7322-7079-3AFFC9425D96}"/>
              </a:ext>
            </a:extLst>
          </p:cNvPr>
          <p:cNvGraphicFramePr>
            <a:graphicFrameLocks noGrp="1"/>
          </p:cNvGraphicFramePr>
          <p:nvPr>
            <p:extLst>
              <p:ext uri="{D42A27DB-BD31-4B8C-83A1-F6EECF244321}">
                <p14:modId xmlns:p14="http://schemas.microsoft.com/office/powerpoint/2010/main" val="2643887151"/>
              </p:ext>
            </p:extLst>
          </p:nvPr>
        </p:nvGraphicFramePr>
        <p:xfrm>
          <a:off x="1677995" y="1866901"/>
          <a:ext cx="6934201" cy="7320933"/>
        </p:xfrm>
        <a:graphic>
          <a:graphicData uri="http://schemas.openxmlformats.org/drawingml/2006/table">
            <a:tbl>
              <a:tblPr/>
              <a:tblGrid>
                <a:gridCol w="6934201">
                  <a:extLst>
                    <a:ext uri="{9D8B030D-6E8A-4147-A177-3AD203B41FA5}">
                      <a16:colId xmlns:a16="http://schemas.microsoft.com/office/drawing/2014/main" val="3299877501"/>
                    </a:ext>
                  </a:extLst>
                </a:gridCol>
              </a:tblGrid>
              <a:tr h="1493649">
                <a:tc>
                  <a:txBody>
                    <a:bodyPr/>
                    <a:lstStyle/>
                    <a:p>
                      <a:pPr algn="ctr" rtl="0" fontAlgn="t">
                        <a:spcBef>
                          <a:spcPts val="0"/>
                        </a:spcBef>
                        <a:spcAft>
                          <a:spcPts val="0"/>
                        </a:spcAft>
                      </a:pPr>
                      <a:r>
                        <a:rPr lang="en-IN" sz="3400" b="1" i="0" u="none" strike="noStrike" dirty="0">
                          <a:solidFill>
                            <a:srgbClr val="000000"/>
                          </a:solidFill>
                          <a:effectLst/>
                          <a:latin typeface="Times New Roman" panose="02020603050405020304" pitchFamily="18" charset="0"/>
                        </a:rPr>
                        <a:t>Activity</a:t>
                      </a:r>
                      <a:endParaRPr lang="en-IN" sz="3100" dirty="0">
                        <a:effectLst/>
                      </a:endParaRPr>
                    </a:p>
                  </a:txBody>
                  <a:tcPr marL="129315" marR="129315" marT="64658" marB="64658" anchor="ctr">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78098896"/>
                  </a:ext>
                </a:extLst>
              </a:tr>
              <a:tr h="612972">
                <a:tc>
                  <a:txBody>
                    <a:bodyPr/>
                    <a:lstStyle/>
                    <a:p>
                      <a:pPr rtl="0" fontAlgn="t">
                        <a:spcBef>
                          <a:spcPts val="0"/>
                        </a:spcBef>
                        <a:spcAft>
                          <a:spcPts val="0"/>
                        </a:spcAft>
                      </a:pPr>
                      <a:r>
                        <a:rPr lang="en-IN" sz="3400" b="0" i="0" u="none" strike="noStrike" dirty="0">
                          <a:solidFill>
                            <a:srgbClr val="000000"/>
                          </a:solidFill>
                          <a:effectLst/>
                          <a:latin typeface="Times New Roman" panose="02020603050405020304" pitchFamily="18" charset="0"/>
                        </a:rPr>
                        <a:t>Ideation Phase</a:t>
                      </a:r>
                      <a:endParaRPr lang="en-IN" sz="3100" dirty="0">
                        <a:effectLst/>
                      </a:endParaRPr>
                    </a:p>
                  </a:txBody>
                  <a:tcPr marL="129315" marR="129315" marT="64658" marB="64658">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15127757"/>
                  </a:ext>
                </a:extLst>
              </a:tr>
              <a:tr h="612972">
                <a:tc>
                  <a:txBody>
                    <a:bodyPr/>
                    <a:lstStyle/>
                    <a:p>
                      <a:pPr rtl="0" fontAlgn="t">
                        <a:spcBef>
                          <a:spcPts val="0"/>
                        </a:spcBef>
                        <a:spcAft>
                          <a:spcPts val="0"/>
                        </a:spcAft>
                      </a:pPr>
                      <a:r>
                        <a:rPr lang="en-IN" sz="3400" b="0" i="0" u="none" strike="noStrike" dirty="0">
                          <a:solidFill>
                            <a:srgbClr val="000000"/>
                          </a:solidFill>
                          <a:effectLst/>
                          <a:latin typeface="Times New Roman" panose="02020603050405020304" pitchFamily="18" charset="0"/>
                        </a:rPr>
                        <a:t>Setting Up Application Environment</a:t>
                      </a:r>
                      <a:endParaRPr lang="en-IN" sz="3100" dirty="0">
                        <a:effectLst/>
                      </a:endParaRPr>
                    </a:p>
                  </a:txBody>
                  <a:tcPr marL="129315" marR="129315" marT="64658" marB="64658">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91080406"/>
                  </a:ext>
                </a:extLst>
              </a:tr>
              <a:tr h="612972">
                <a:tc>
                  <a:txBody>
                    <a:bodyPr/>
                    <a:lstStyle/>
                    <a:p>
                      <a:pPr rtl="0" fontAlgn="t">
                        <a:spcBef>
                          <a:spcPts val="0"/>
                        </a:spcBef>
                        <a:spcAft>
                          <a:spcPts val="0"/>
                        </a:spcAft>
                      </a:pPr>
                      <a:r>
                        <a:rPr lang="en-IN" sz="3400" b="0" i="0" u="none" strike="noStrike" dirty="0">
                          <a:solidFill>
                            <a:srgbClr val="000000"/>
                          </a:solidFill>
                          <a:effectLst/>
                          <a:latin typeface="Times New Roman" panose="02020603050405020304" pitchFamily="18" charset="0"/>
                        </a:rPr>
                        <a:t>Project Design Phase – I</a:t>
                      </a:r>
                      <a:endParaRPr lang="en-IN" sz="3100" dirty="0">
                        <a:effectLst/>
                      </a:endParaRPr>
                    </a:p>
                  </a:txBody>
                  <a:tcPr marL="129315" marR="129315" marT="64658" marB="64658">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49455846"/>
                  </a:ext>
                </a:extLst>
              </a:tr>
              <a:tr h="612972">
                <a:tc>
                  <a:txBody>
                    <a:bodyPr/>
                    <a:lstStyle/>
                    <a:p>
                      <a:pPr rtl="0" fontAlgn="t">
                        <a:spcBef>
                          <a:spcPts val="0"/>
                        </a:spcBef>
                        <a:spcAft>
                          <a:spcPts val="0"/>
                        </a:spcAft>
                      </a:pPr>
                      <a:r>
                        <a:rPr lang="en-IN" sz="3400" b="0" i="0" u="none" strike="noStrike" dirty="0">
                          <a:solidFill>
                            <a:srgbClr val="000000"/>
                          </a:solidFill>
                          <a:effectLst/>
                          <a:latin typeface="Times New Roman" panose="02020603050405020304" pitchFamily="18" charset="0"/>
                        </a:rPr>
                        <a:t>Project Design Phase – II</a:t>
                      </a:r>
                      <a:endParaRPr lang="en-IN" sz="3100" dirty="0">
                        <a:effectLst/>
                      </a:endParaRPr>
                    </a:p>
                  </a:txBody>
                  <a:tcPr marL="129315" marR="129315" marT="64658" marB="64658">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484908"/>
                  </a:ext>
                </a:extLst>
              </a:tr>
              <a:tr h="612972">
                <a:tc>
                  <a:txBody>
                    <a:bodyPr/>
                    <a:lstStyle/>
                    <a:p>
                      <a:pPr rtl="0" fontAlgn="t">
                        <a:spcBef>
                          <a:spcPts val="0"/>
                        </a:spcBef>
                        <a:spcAft>
                          <a:spcPts val="0"/>
                        </a:spcAft>
                      </a:pPr>
                      <a:r>
                        <a:rPr lang="en-IN" sz="3400" b="0" i="0" u="none" strike="noStrike" dirty="0">
                          <a:solidFill>
                            <a:srgbClr val="000000"/>
                          </a:solidFill>
                          <a:effectLst/>
                          <a:latin typeface="Times New Roman" panose="02020603050405020304" pitchFamily="18" charset="0"/>
                        </a:rPr>
                        <a:t>Project Planning Phase</a:t>
                      </a:r>
                      <a:endParaRPr lang="en-IN" sz="3100" dirty="0">
                        <a:effectLst/>
                      </a:endParaRPr>
                    </a:p>
                  </a:txBody>
                  <a:tcPr marL="129315" marR="129315" marT="64658" marB="64658">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76110781"/>
                  </a:ext>
                </a:extLst>
              </a:tr>
              <a:tr h="612972">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3400" b="0" i="0" kern="1200" dirty="0">
                          <a:solidFill>
                            <a:schemeClr val="tx1"/>
                          </a:solidFill>
                          <a:effectLst/>
                          <a:latin typeface="Times New Roman" panose="02020603050405020304" pitchFamily="18" charset="0"/>
                          <a:ea typeface="+mn-ea"/>
                          <a:cs typeface="Times New Roman" panose="02020603050405020304" pitchFamily="18" charset="0"/>
                        </a:rPr>
                        <a:t>Implementing Web Application</a:t>
                      </a:r>
                    </a:p>
                  </a:txBody>
                  <a:tcPr marL="129315" marR="129315" marT="64658" marB="64658">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76565109"/>
                  </a:ext>
                </a:extLst>
              </a:tr>
              <a:tr h="612972">
                <a:tc>
                  <a:txBody>
                    <a:bodyPr/>
                    <a:lstStyle/>
                    <a:p>
                      <a:pPr rtl="0" fontAlgn="t">
                        <a:spcBef>
                          <a:spcPts val="0"/>
                        </a:spcBef>
                        <a:spcAft>
                          <a:spcPts val="0"/>
                        </a:spcAft>
                      </a:pPr>
                      <a:r>
                        <a:rPr lang="en-IN" sz="3400" b="0" i="0" u="none" strike="noStrike" dirty="0">
                          <a:solidFill>
                            <a:srgbClr val="000000"/>
                          </a:solidFill>
                          <a:effectLst/>
                          <a:latin typeface="Times New Roman" panose="02020603050405020304" pitchFamily="18" charset="0"/>
                        </a:rPr>
                        <a:t>Integrating SendGrid Service</a:t>
                      </a:r>
                      <a:endParaRPr lang="en-IN" sz="3100" dirty="0">
                        <a:effectLst/>
                      </a:endParaRPr>
                    </a:p>
                  </a:txBody>
                  <a:tcPr marL="129315" marR="129315" marT="64658" marB="64658">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67227718"/>
                  </a:ext>
                </a:extLst>
              </a:tr>
              <a:tr h="612972">
                <a:tc>
                  <a:txBody>
                    <a:bodyPr/>
                    <a:lstStyle/>
                    <a:p>
                      <a:pPr rtl="0" fontAlgn="t">
                        <a:spcBef>
                          <a:spcPts val="0"/>
                        </a:spcBef>
                        <a:spcAft>
                          <a:spcPts val="0"/>
                        </a:spcAft>
                      </a:pPr>
                      <a:r>
                        <a:rPr lang="en-US" sz="3400" b="0" i="0" u="none" strike="noStrike" dirty="0">
                          <a:solidFill>
                            <a:srgbClr val="000000"/>
                          </a:solidFill>
                          <a:effectLst/>
                          <a:latin typeface="Times New Roman" panose="02020603050405020304" pitchFamily="18" charset="0"/>
                        </a:rPr>
                        <a:t>Deployment Of App In IBM Cloud</a:t>
                      </a:r>
                      <a:endParaRPr lang="en-IN" sz="3100" dirty="0">
                        <a:effectLst/>
                      </a:endParaRPr>
                    </a:p>
                  </a:txBody>
                  <a:tcPr marL="129315" marR="129315" marT="64658" marB="64658">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86223462"/>
                  </a:ext>
                </a:extLst>
              </a:tr>
              <a:tr h="612972">
                <a:tc>
                  <a:txBody>
                    <a:bodyPr/>
                    <a:lstStyle/>
                    <a:p>
                      <a:pPr rtl="0" fontAlgn="t">
                        <a:spcBef>
                          <a:spcPts val="0"/>
                        </a:spcBef>
                        <a:spcAft>
                          <a:spcPts val="0"/>
                        </a:spcAft>
                      </a:pPr>
                      <a:r>
                        <a:rPr lang="en-IN" sz="3400" b="0" i="0" u="none" strike="noStrike" dirty="0">
                          <a:solidFill>
                            <a:srgbClr val="000000"/>
                          </a:solidFill>
                          <a:effectLst/>
                          <a:latin typeface="Times New Roman" panose="02020603050405020304" pitchFamily="18" charset="0"/>
                        </a:rPr>
                        <a:t>Project Development Phase</a:t>
                      </a:r>
                      <a:endParaRPr lang="en-IN" sz="3100" dirty="0">
                        <a:effectLst/>
                      </a:endParaRPr>
                    </a:p>
                  </a:txBody>
                  <a:tcPr marL="129315" marR="129315" marT="64658" marB="64658">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98630982"/>
                  </a:ext>
                </a:extLst>
              </a:tr>
            </a:tbl>
          </a:graphicData>
        </a:graphic>
      </p:graphicFrame>
      <p:graphicFrame>
        <p:nvGraphicFramePr>
          <p:cNvPr id="7" name="Table 6">
            <a:extLst>
              <a:ext uri="{FF2B5EF4-FFF2-40B4-BE49-F238E27FC236}">
                <a16:creationId xmlns:a16="http://schemas.microsoft.com/office/drawing/2014/main" id="{24609F59-A8A5-F258-86F6-39700485268C}"/>
              </a:ext>
            </a:extLst>
          </p:cNvPr>
          <p:cNvGraphicFramePr>
            <a:graphicFrameLocks noGrp="1"/>
          </p:cNvGraphicFramePr>
          <p:nvPr>
            <p:extLst>
              <p:ext uri="{D42A27DB-BD31-4B8C-83A1-F6EECF244321}">
                <p14:modId xmlns:p14="http://schemas.microsoft.com/office/powerpoint/2010/main" val="2206755415"/>
              </p:ext>
            </p:extLst>
          </p:nvPr>
        </p:nvGraphicFramePr>
        <p:xfrm>
          <a:off x="8612195" y="1866901"/>
          <a:ext cx="8448681" cy="1063981"/>
        </p:xfrm>
        <a:graphic>
          <a:graphicData uri="http://schemas.openxmlformats.org/drawingml/2006/table">
            <a:tbl>
              <a:tblPr/>
              <a:tblGrid>
                <a:gridCol w="8448681">
                  <a:extLst>
                    <a:ext uri="{9D8B030D-6E8A-4147-A177-3AD203B41FA5}">
                      <a16:colId xmlns:a16="http://schemas.microsoft.com/office/drawing/2014/main" val="4165668741"/>
                    </a:ext>
                  </a:extLst>
                </a:gridCol>
              </a:tblGrid>
              <a:tr h="1063981">
                <a:tc>
                  <a:txBody>
                    <a:bodyPr/>
                    <a:lstStyle/>
                    <a:p>
                      <a:pPr algn="ctr" rtl="0" fontAlgn="t">
                        <a:spcBef>
                          <a:spcPts val="0"/>
                        </a:spcBef>
                        <a:spcAft>
                          <a:spcPts val="0"/>
                        </a:spcAft>
                      </a:pPr>
                      <a:r>
                        <a:rPr lang="en-IN" sz="3400" b="1" i="0" u="none" strike="noStrike" dirty="0">
                          <a:solidFill>
                            <a:srgbClr val="000000"/>
                          </a:solidFill>
                          <a:effectLst/>
                          <a:latin typeface="Times New Roman" panose="02020603050405020304" pitchFamily="18" charset="0"/>
                        </a:rPr>
                        <a:t>Time in Weeks</a:t>
                      </a:r>
                      <a:endParaRPr lang="en-IN" sz="3100" dirty="0">
                        <a:effectLst/>
                      </a:endParaRP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31871950"/>
                  </a:ext>
                </a:extLst>
              </a:tr>
            </a:tbl>
          </a:graphicData>
        </a:graphic>
      </p:graphicFrame>
      <p:graphicFrame>
        <p:nvGraphicFramePr>
          <p:cNvPr id="8" name="Table 7">
            <a:extLst>
              <a:ext uri="{FF2B5EF4-FFF2-40B4-BE49-F238E27FC236}">
                <a16:creationId xmlns:a16="http://schemas.microsoft.com/office/drawing/2014/main" id="{6F10D2E7-AAF1-AE46-AF3F-8587FF5B501A}"/>
              </a:ext>
            </a:extLst>
          </p:cNvPr>
          <p:cNvGraphicFramePr>
            <a:graphicFrameLocks noGrp="1"/>
          </p:cNvGraphicFramePr>
          <p:nvPr>
            <p:extLst>
              <p:ext uri="{D42A27DB-BD31-4B8C-83A1-F6EECF244321}">
                <p14:modId xmlns:p14="http://schemas.microsoft.com/office/powerpoint/2010/main" val="1553078463"/>
              </p:ext>
            </p:extLst>
          </p:nvPr>
        </p:nvGraphicFramePr>
        <p:xfrm>
          <a:off x="8612196" y="2476500"/>
          <a:ext cx="8458206" cy="6711336"/>
        </p:xfrm>
        <a:graphic>
          <a:graphicData uri="http://schemas.openxmlformats.org/drawingml/2006/table">
            <a:tbl>
              <a:tblPr/>
              <a:tblGrid>
                <a:gridCol w="681695">
                  <a:extLst>
                    <a:ext uri="{9D8B030D-6E8A-4147-A177-3AD203B41FA5}">
                      <a16:colId xmlns:a16="http://schemas.microsoft.com/office/drawing/2014/main" val="4198910406"/>
                    </a:ext>
                  </a:extLst>
                </a:gridCol>
                <a:gridCol w="681695">
                  <a:extLst>
                    <a:ext uri="{9D8B030D-6E8A-4147-A177-3AD203B41FA5}">
                      <a16:colId xmlns:a16="http://schemas.microsoft.com/office/drawing/2014/main" val="1979265177"/>
                    </a:ext>
                  </a:extLst>
                </a:gridCol>
                <a:gridCol w="681695">
                  <a:extLst>
                    <a:ext uri="{9D8B030D-6E8A-4147-A177-3AD203B41FA5}">
                      <a16:colId xmlns:a16="http://schemas.microsoft.com/office/drawing/2014/main" val="171096024"/>
                    </a:ext>
                  </a:extLst>
                </a:gridCol>
                <a:gridCol w="681695">
                  <a:extLst>
                    <a:ext uri="{9D8B030D-6E8A-4147-A177-3AD203B41FA5}">
                      <a16:colId xmlns:a16="http://schemas.microsoft.com/office/drawing/2014/main" val="2235176936"/>
                    </a:ext>
                  </a:extLst>
                </a:gridCol>
                <a:gridCol w="681695">
                  <a:extLst>
                    <a:ext uri="{9D8B030D-6E8A-4147-A177-3AD203B41FA5}">
                      <a16:colId xmlns:a16="http://schemas.microsoft.com/office/drawing/2014/main" val="4255331714"/>
                    </a:ext>
                  </a:extLst>
                </a:gridCol>
                <a:gridCol w="681695">
                  <a:extLst>
                    <a:ext uri="{9D8B030D-6E8A-4147-A177-3AD203B41FA5}">
                      <a16:colId xmlns:a16="http://schemas.microsoft.com/office/drawing/2014/main" val="916016286"/>
                    </a:ext>
                  </a:extLst>
                </a:gridCol>
                <a:gridCol w="681695">
                  <a:extLst>
                    <a:ext uri="{9D8B030D-6E8A-4147-A177-3AD203B41FA5}">
                      <a16:colId xmlns:a16="http://schemas.microsoft.com/office/drawing/2014/main" val="474132210"/>
                    </a:ext>
                  </a:extLst>
                </a:gridCol>
                <a:gridCol w="681695">
                  <a:extLst>
                    <a:ext uri="{9D8B030D-6E8A-4147-A177-3AD203B41FA5}">
                      <a16:colId xmlns:a16="http://schemas.microsoft.com/office/drawing/2014/main" val="3200921773"/>
                    </a:ext>
                  </a:extLst>
                </a:gridCol>
                <a:gridCol w="681695">
                  <a:extLst>
                    <a:ext uri="{9D8B030D-6E8A-4147-A177-3AD203B41FA5}">
                      <a16:colId xmlns:a16="http://schemas.microsoft.com/office/drawing/2014/main" val="4188893103"/>
                    </a:ext>
                  </a:extLst>
                </a:gridCol>
                <a:gridCol w="737733">
                  <a:extLst>
                    <a:ext uri="{9D8B030D-6E8A-4147-A177-3AD203B41FA5}">
                      <a16:colId xmlns:a16="http://schemas.microsoft.com/office/drawing/2014/main" val="437991601"/>
                    </a:ext>
                  </a:extLst>
                </a:gridCol>
                <a:gridCol w="797611">
                  <a:extLst>
                    <a:ext uri="{9D8B030D-6E8A-4147-A177-3AD203B41FA5}">
                      <a16:colId xmlns:a16="http://schemas.microsoft.com/office/drawing/2014/main" val="2456922135"/>
                    </a:ext>
                  </a:extLst>
                </a:gridCol>
                <a:gridCol w="787607">
                  <a:extLst>
                    <a:ext uri="{9D8B030D-6E8A-4147-A177-3AD203B41FA5}">
                      <a16:colId xmlns:a16="http://schemas.microsoft.com/office/drawing/2014/main" val="543979963"/>
                    </a:ext>
                  </a:extLst>
                </a:gridCol>
              </a:tblGrid>
              <a:tr h="894132">
                <a:tc>
                  <a:txBody>
                    <a:bodyPr/>
                    <a:lstStyle/>
                    <a:p>
                      <a:pPr algn="ctr" rtl="0" fontAlgn="t">
                        <a:spcBef>
                          <a:spcPts val="0"/>
                        </a:spcBef>
                        <a:spcAft>
                          <a:spcPts val="0"/>
                        </a:spcAft>
                      </a:pPr>
                      <a:r>
                        <a:rPr lang="en-IN" sz="3100" b="0" i="0" u="none" strike="noStrike" dirty="0">
                          <a:solidFill>
                            <a:srgbClr val="000000"/>
                          </a:solidFill>
                          <a:effectLst/>
                          <a:latin typeface="Calibri" panose="020F0502020204030204" pitchFamily="34" charset="0"/>
                        </a:rPr>
                        <a:t>1</a:t>
                      </a:r>
                      <a:endParaRPr lang="en-IN" sz="3100" dirty="0">
                        <a:effectLst/>
                      </a:endParaRPr>
                    </a:p>
                  </a:txBody>
                  <a:tcPr marL="129532" marR="129532" marT="64766" marB="64766" anchor="ctr">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IN" sz="3100" b="0" i="0" u="none" strike="noStrike" dirty="0">
                          <a:solidFill>
                            <a:srgbClr val="000000"/>
                          </a:solidFill>
                          <a:effectLst/>
                          <a:latin typeface="Calibri" panose="020F0502020204030204" pitchFamily="34" charset="0"/>
                        </a:rPr>
                        <a:t>2</a:t>
                      </a:r>
                      <a:endParaRPr lang="en-IN" sz="3100" dirty="0">
                        <a:effectLst/>
                      </a:endParaRPr>
                    </a:p>
                  </a:txBody>
                  <a:tcPr marL="129532" marR="129532" marT="64766" marB="64766" anchor="ctr">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IN" sz="3100" b="0" i="0" u="none" strike="noStrike">
                          <a:solidFill>
                            <a:srgbClr val="000000"/>
                          </a:solidFill>
                          <a:effectLst/>
                          <a:latin typeface="Calibri" panose="020F0502020204030204" pitchFamily="34" charset="0"/>
                        </a:rPr>
                        <a:t>3</a:t>
                      </a:r>
                      <a:endParaRPr lang="en-IN" sz="3100">
                        <a:effectLst/>
                      </a:endParaRPr>
                    </a:p>
                  </a:txBody>
                  <a:tcPr marL="129532" marR="129532" marT="64766" marB="64766" anchor="ctr">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IN" sz="3100" b="0" i="0" u="none" strike="noStrike" dirty="0">
                          <a:solidFill>
                            <a:srgbClr val="000000"/>
                          </a:solidFill>
                          <a:effectLst/>
                          <a:latin typeface="Calibri" panose="020F0502020204030204" pitchFamily="34" charset="0"/>
                        </a:rPr>
                        <a:t>4</a:t>
                      </a:r>
                      <a:endParaRPr lang="en-IN" sz="3100" dirty="0">
                        <a:effectLst/>
                      </a:endParaRPr>
                    </a:p>
                  </a:txBody>
                  <a:tcPr marL="129532" marR="129532" marT="64766" marB="64766" anchor="ctr">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IN" sz="3100" b="0" i="0" u="none" strike="noStrike" dirty="0">
                          <a:solidFill>
                            <a:srgbClr val="000000"/>
                          </a:solidFill>
                          <a:effectLst/>
                          <a:latin typeface="Calibri" panose="020F0502020204030204" pitchFamily="34" charset="0"/>
                        </a:rPr>
                        <a:t>5</a:t>
                      </a:r>
                      <a:endParaRPr lang="en-IN" sz="3100" dirty="0">
                        <a:effectLst/>
                      </a:endParaRPr>
                    </a:p>
                  </a:txBody>
                  <a:tcPr marL="129532" marR="129532" marT="64766" marB="64766" anchor="ctr">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IN" sz="3100" b="0" i="0" u="none" strike="noStrike" dirty="0">
                          <a:solidFill>
                            <a:srgbClr val="000000"/>
                          </a:solidFill>
                          <a:effectLst/>
                          <a:latin typeface="Calibri" panose="020F0502020204030204" pitchFamily="34" charset="0"/>
                        </a:rPr>
                        <a:t>6</a:t>
                      </a:r>
                      <a:endParaRPr lang="en-IN" sz="3100" dirty="0">
                        <a:effectLst/>
                      </a:endParaRPr>
                    </a:p>
                  </a:txBody>
                  <a:tcPr marL="129532" marR="129532" marT="64766" marB="64766" anchor="ctr">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IN" sz="3100" b="0" i="0" u="none" strike="noStrike" dirty="0">
                          <a:solidFill>
                            <a:srgbClr val="000000"/>
                          </a:solidFill>
                          <a:effectLst/>
                          <a:latin typeface="Calibri" panose="020F0502020204030204" pitchFamily="34" charset="0"/>
                        </a:rPr>
                        <a:t>7</a:t>
                      </a:r>
                      <a:endParaRPr lang="en-IN" sz="3100" dirty="0">
                        <a:effectLst/>
                      </a:endParaRPr>
                    </a:p>
                  </a:txBody>
                  <a:tcPr marL="129532" marR="129532" marT="64766" marB="64766" anchor="ctr">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IN" sz="3100" b="0" i="0" u="none" strike="noStrike" dirty="0">
                          <a:solidFill>
                            <a:srgbClr val="000000"/>
                          </a:solidFill>
                          <a:effectLst/>
                          <a:latin typeface="Calibri" panose="020F0502020204030204" pitchFamily="34" charset="0"/>
                        </a:rPr>
                        <a:t>8</a:t>
                      </a:r>
                      <a:endParaRPr lang="en-IN" sz="3100" dirty="0">
                        <a:effectLst/>
                      </a:endParaRPr>
                    </a:p>
                  </a:txBody>
                  <a:tcPr marL="129532" marR="129532" marT="64766" marB="64766" anchor="ctr">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IN" sz="3100" b="0" i="0" u="none" strike="noStrike" dirty="0">
                          <a:solidFill>
                            <a:srgbClr val="000000"/>
                          </a:solidFill>
                          <a:effectLst/>
                          <a:latin typeface="Calibri" panose="020F0502020204030204" pitchFamily="34" charset="0"/>
                        </a:rPr>
                        <a:t>9</a:t>
                      </a:r>
                      <a:endParaRPr lang="en-IN" sz="3100" dirty="0">
                        <a:effectLst/>
                      </a:endParaRPr>
                    </a:p>
                  </a:txBody>
                  <a:tcPr marL="129532" marR="129532" marT="64766" marB="64766" anchor="ctr">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IN" sz="3100" b="0" i="0" u="none" strike="noStrike">
                          <a:solidFill>
                            <a:srgbClr val="000000"/>
                          </a:solidFill>
                          <a:effectLst/>
                          <a:latin typeface="Calibri" panose="020F0502020204030204" pitchFamily="34" charset="0"/>
                        </a:rPr>
                        <a:t>10</a:t>
                      </a:r>
                      <a:endParaRPr lang="en-IN" sz="3100">
                        <a:effectLst/>
                      </a:endParaRPr>
                    </a:p>
                  </a:txBody>
                  <a:tcPr marL="129532" marR="129532" marT="64766" marB="64766" anchor="ctr">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IN" sz="3100" b="0" i="0" u="none" strike="noStrike" dirty="0">
                          <a:solidFill>
                            <a:srgbClr val="000000"/>
                          </a:solidFill>
                          <a:effectLst/>
                          <a:latin typeface="Calibri" panose="020F0502020204030204" pitchFamily="34" charset="0"/>
                        </a:rPr>
                        <a:t>11</a:t>
                      </a:r>
                      <a:endParaRPr lang="en-IN" sz="3100" dirty="0">
                        <a:effectLst/>
                      </a:endParaRPr>
                    </a:p>
                  </a:txBody>
                  <a:tcPr marL="129532" marR="129532" marT="64766" marB="64766" anchor="ctr">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algn="ctr" rtl="0" fontAlgn="t">
                        <a:spcBef>
                          <a:spcPts val="0"/>
                        </a:spcBef>
                        <a:spcAft>
                          <a:spcPts val="0"/>
                        </a:spcAft>
                      </a:pPr>
                      <a:r>
                        <a:rPr lang="en-IN" sz="3100" b="0" i="0" u="none" strike="noStrike" dirty="0">
                          <a:solidFill>
                            <a:srgbClr val="000000"/>
                          </a:solidFill>
                          <a:effectLst/>
                          <a:latin typeface="Calibri" panose="020F0502020204030204" pitchFamily="34" charset="0"/>
                        </a:rPr>
                        <a:t>12</a:t>
                      </a:r>
                      <a:endParaRPr lang="en-IN" sz="3100" dirty="0">
                        <a:effectLst/>
                      </a:endParaRPr>
                    </a:p>
                  </a:txBody>
                  <a:tcPr marL="129532" marR="129532" marT="64766" marB="64766" anchor="ctr">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97787109"/>
                  </a:ext>
                </a:extLst>
              </a:tr>
              <a:tr h="646356">
                <a:tc>
                  <a:txBody>
                    <a:bodyPr/>
                    <a:lstStyle/>
                    <a:p>
                      <a:pPr fontAlgn="t"/>
                      <a:r>
                        <a:rPr lang="en-IN" sz="3100" dirty="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1F3864"/>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1F3864"/>
                    </a:solidFill>
                  </a:tcPr>
                </a:tc>
                <a:tc>
                  <a:txBody>
                    <a:bodyPr/>
                    <a:lstStyle/>
                    <a:p>
                      <a:pPr fontAlgn="t"/>
                      <a:r>
                        <a:rPr lang="en-IN" sz="3100" dirty="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dirty="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dirty="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dirty="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dirty="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44861258"/>
                  </a:ext>
                </a:extLst>
              </a:tr>
              <a:tr h="646356">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dirty="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1F3864"/>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1F3864"/>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dirty="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dirty="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dirty="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dirty="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49374005"/>
                  </a:ext>
                </a:extLst>
              </a:tr>
              <a:tr h="646356">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dirty="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1F3864"/>
                    </a:solidFill>
                  </a:tcPr>
                </a:tc>
                <a:tc>
                  <a:txBody>
                    <a:bodyPr/>
                    <a:lstStyle/>
                    <a:p>
                      <a:pPr fontAlgn="t"/>
                      <a:r>
                        <a:rPr lang="en-IN" sz="3100" dirty="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1F3864"/>
                    </a:solidFill>
                  </a:tcPr>
                </a:tc>
                <a:tc>
                  <a:txBody>
                    <a:bodyPr/>
                    <a:lstStyle/>
                    <a:p>
                      <a:pPr fontAlgn="t"/>
                      <a:r>
                        <a:rPr lang="en-IN" sz="3100" dirty="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dirty="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65554288"/>
                  </a:ext>
                </a:extLst>
              </a:tr>
              <a:tr h="646356">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dirty="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dirty="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1F3864"/>
                    </a:solidFill>
                  </a:tcPr>
                </a:tc>
                <a:tc>
                  <a:txBody>
                    <a:bodyPr/>
                    <a:lstStyle/>
                    <a:p>
                      <a:pPr fontAlgn="t"/>
                      <a:r>
                        <a:rPr lang="en-IN" sz="3100" dirty="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1F3864"/>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dirty="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78803194"/>
                  </a:ext>
                </a:extLst>
              </a:tr>
              <a:tr h="646356">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dirty="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dirty="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0000"/>
                    </a:solidFill>
                  </a:tcPr>
                </a:tc>
                <a:tc>
                  <a:txBody>
                    <a:bodyPr/>
                    <a:lstStyle/>
                    <a:p>
                      <a:pPr fontAlgn="t"/>
                      <a:r>
                        <a:rPr lang="en-IN" sz="3100" dirty="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0000"/>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0000"/>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30623601"/>
                  </a:ext>
                </a:extLst>
              </a:tr>
              <a:tr h="646356">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dirty="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dirty="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dirty="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dirty="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0000"/>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75343983"/>
                  </a:ext>
                </a:extLst>
              </a:tr>
              <a:tr h="646356">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dirty="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dirty="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dirty="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dirty="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0000"/>
                    </a:solidFill>
                  </a:tcPr>
                </a:tc>
                <a:tc>
                  <a:txBody>
                    <a:bodyPr/>
                    <a:lstStyle/>
                    <a:p>
                      <a:pPr fontAlgn="t"/>
                      <a:r>
                        <a:rPr lang="en-IN" sz="3100" dirty="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0000"/>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19298064"/>
                  </a:ext>
                </a:extLst>
              </a:tr>
              <a:tr h="646356">
                <a:tc>
                  <a:txBody>
                    <a:bodyPr/>
                    <a:lstStyle/>
                    <a:p>
                      <a:pPr fontAlgn="t"/>
                      <a:r>
                        <a:rPr lang="en-IN" sz="3100" dirty="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dirty="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dirty="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dirty="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dirty="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0000"/>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0000"/>
                    </a:solidFill>
                  </a:tcPr>
                </a:tc>
                <a:tc>
                  <a:txBody>
                    <a:bodyPr/>
                    <a:lstStyle/>
                    <a:p>
                      <a:pPr fontAlgn="t"/>
                      <a:r>
                        <a:rPr lang="en-IN" sz="3100" dirty="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69046850"/>
                  </a:ext>
                </a:extLst>
              </a:tr>
              <a:tr h="646356">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dirty="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dirty="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dirty="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dirty="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dirty="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dirty="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dirty="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FFFF"/>
                    </a:solidFill>
                  </a:tcPr>
                </a:tc>
                <a:tc>
                  <a:txBody>
                    <a:bodyPr/>
                    <a:lstStyle/>
                    <a:p>
                      <a:pPr fontAlgn="t"/>
                      <a:r>
                        <a:rPr lang="en-IN" sz="3100" dirty="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0000"/>
                    </a:solidFill>
                  </a:tcPr>
                </a:tc>
                <a:tc>
                  <a:txBody>
                    <a:bodyPr/>
                    <a:lstStyle/>
                    <a:p>
                      <a:pPr fontAlgn="t"/>
                      <a:r>
                        <a:rPr lang="en-IN" sz="3100" dirty="0">
                          <a:effectLst/>
                        </a:rPr>
                        <a:t> </a:t>
                      </a:r>
                    </a:p>
                  </a:txBody>
                  <a:tcPr marL="129532" marR="129532" marT="64766" marB="64766">
                    <a:lnL w="10157" cap="flat" cmpd="sng" algn="ctr">
                      <a:solidFill>
                        <a:srgbClr val="000000"/>
                      </a:solidFill>
                      <a:prstDash val="solid"/>
                      <a:round/>
                      <a:headEnd type="none" w="med" len="med"/>
                      <a:tailEnd type="none" w="med" len="med"/>
                    </a:lnL>
                    <a:lnR w="10157" cap="flat" cmpd="sng" algn="ctr">
                      <a:solidFill>
                        <a:srgbClr val="000000"/>
                      </a:solidFill>
                      <a:prstDash val="solid"/>
                      <a:round/>
                      <a:headEnd type="none" w="med" len="med"/>
                      <a:tailEnd type="none" w="med" len="med"/>
                    </a:lnR>
                    <a:lnT w="10157" cap="flat" cmpd="sng" algn="ctr">
                      <a:solidFill>
                        <a:srgbClr val="000000"/>
                      </a:solidFill>
                      <a:prstDash val="solid"/>
                      <a:round/>
                      <a:headEnd type="none" w="med" len="med"/>
                      <a:tailEnd type="none" w="med" len="med"/>
                    </a:lnT>
                    <a:lnB w="10157"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4128687548"/>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88300" y="825500"/>
            <a:ext cx="2297430" cy="436880"/>
          </a:xfrm>
          <a:prstGeom prst="rect">
            <a:avLst/>
          </a:prstGeom>
        </p:spPr>
        <p:txBody>
          <a:bodyPr vert="horz" wrap="square" lIns="0" tIns="12700" rIns="0" bIns="0" rtlCol="0">
            <a:spAutoFit/>
          </a:bodyPr>
          <a:lstStyle/>
          <a:p>
            <a:pPr marL="12700">
              <a:lnSpc>
                <a:spcPct val="100000"/>
              </a:lnSpc>
              <a:spcBef>
                <a:spcPts val="100"/>
              </a:spcBef>
            </a:pPr>
            <a:r>
              <a:rPr sz="2700" b="1" spc="-65" dirty="0">
                <a:latin typeface="Times New Roman"/>
                <a:cs typeface="Times New Roman"/>
              </a:rPr>
              <a:t>R</a:t>
            </a:r>
            <a:r>
              <a:rPr sz="2700" b="1" spc="-55" dirty="0">
                <a:latin typeface="Times New Roman"/>
                <a:cs typeface="Times New Roman"/>
              </a:rPr>
              <a:t>E</a:t>
            </a:r>
            <a:r>
              <a:rPr sz="2700" b="1" spc="-75" dirty="0">
                <a:latin typeface="Times New Roman"/>
                <a:cs typeface="Times New Roman"/>
              </a:rPr>
              <a:t>F</a:t>
            </a:r>
            <a:r>
              <a:rPr sz="2700" b="1" spc="-55" dirty="0">
                <a:latin typeface="Times New Roman"/>
                <a:cs typeface="Times New Roman"/>
              </a:rPr>
              <a:t>E</a:t>
            </a:r>
            <a:r>
              <a:rPr sz="2700" b="1" spc="-65" dirty="0">
                <a:latin typeface="Times New Roman"/>
                <a:cs typeface="Times New Roman"/>
              </a:rPr>
              <a:t>R</a:t>
            </a:r>
            <a:r>
              <a:rPr sz="2700" b="1" spc="-55" dirty="0">
                <a:latin typeface="Times New Roman"/>
                <a:cs typeface="Times New Roman"/>
              </a:rPr>
              <a:t>E</a:t>
            </a:r>
            <a:r>
              <a:rPr sz="2700" b="1" spc="75" dirty="0">
                <a:latin typeface="Times New Roman"/>
                <a:cs typeface="Times New Roman"/>
              </a:rPr>
              <a:t>N</a:t>
            </a:r>
            <a:r>
              <a:rPr sz="2700" b="1" spc="-65" dirty="0">
                <a:latin typeface="Times New Roman"/>
                <a:cs typeface="Times New Roman"/>
              </a:rPr>
              <a:t>C</a:t>
            </a:r>
            <a:r>
              <a:rPr sz="2700" b="1" spc="-55" dirty="0">
                <a:latin typeface="Times New Roman"/>
                <a:cs typeface="Times New Roman"/>
              </a:rPr>
              <a:t>E</a:t>
            </a:r>
            <a:r>
              <a:rPr sz="2700" b="1" spc="125" dirty="0">
                <a:latin typeface="Times New Roman"/>
                <a:cs typeface="Times New Roman"/>
              </a:rPr>
              <a:t>S</a:t>
            </a:r>
            <a:endParaRPr sz="2700">
              <a:latin typeface="Times New Roman"/>
              <a:cs typeface="Times New Roman"/>
            </a:endParaRPr>
          </a:p>
        </p:txBody>
      </p:sp>
      <p:sp>
        <p:nvSpPr>
          <p:cNvPr id="4" name="object 4"/>
          <p:cNvSpPr txBox="1"/>
          <p:nvPr/>
        </p:nvSpPr>
        <p:spPr>
          <a:xfrm>
            <a:off x="263525" y="9873122"/>
            <a:ext cx="832485" cy="123189"/>
          </a:xfrm>
          <a:prstGeom prst="rect">
            <a:avLst/>
          </a:prstGeom>
        </p:spPr>
        <p:txBody>
          <a:bodyPr vert="horz" wrap="square" lIns="0" tIns="4445" rIns="0" bIns="0" rtlCol="0">
            <a:spAutoFit/>
          </a:bodyPr>
          <a:lstStyle/>
          <a:p>
            <a:pPr marL="12700">
              <a:lnSpc>
                <a:spcPct val="100000"/>
              </a:lnSpc>
              <a:spcBef>
                <a:spcPts val="35"/>
              </a:spcBef>
            </a:pPr>
            <a:r>
              <a:rPr sz="750" spc="300" dirty="0">
                <a:latin typeface="Trebuchet MS"/>
                <a:cs typeface="Trebuchet MS"/>
                <a:hlinkClick r:id="rId2"/>
              </a:rPr>
              <a:t>0</a:t>
            </a:r>
            <a:r>
              <a:rPr sz="750" spc="240" dirty="0">
                <a:latin typeface="Trebuchet MS"/>
                <a:cs typeface="Trebuchet MS"/>
                <a:hlinkClick r:id="rId2"/>
              </a:rPr>
              <a:t>6</a:t>
            </a:r>
            <a:r>
              <a:rPr sz="750" spc="130" dirty="0">
                <a:latin typeface="Trebuchet MS"/>
                <a:cs typeface="Trebuchet MS"/>
                <a:hlinkClick r:id="rId2"/>
              </a:rPr>
              <a:t>/</a:t>
            </a:r>
            <a:r>
              <a:rPr sz="750" spc="240" dirty="0">
                <a:latin typeface="Trebuchet MS"/>
                <a:cs typeface="Trebuchet MS"/>
                <a:hlinkClick r:id="rId2"/>
              </a:rPr>
              <a:t>1</a:t>
            </a:r>
            <a:r>
              <a:rPr sz="750" spc="300" dirty="0">
                <a:latin typeface="Trebuchet MS"/>
                <a:cs typeface="Trebuchet MS"/>
                <a:hlinkClick r:id="rId2"/>
              </a:rPr>
              <a:t>0</a:t>
            </a:r>
            <a:r>
              <a:rPr sz="750" spc="130" dirty="0">
                <a:latin typeface="Trebuchet MS"/>
                <a:cs typeface="Trebuchet MS"/>
                <a:hlinkClick r:id="rId2"/>
              </a:rPr>
              <a:t>/</a:t>
            </a:r>
            <a:r>
              <a:rPr sz="750" spc="240" dirty="0">
                <a:latin typeface="Trebuchet MS"/>
                <a:cs typeface="Trebuchet MS"/>
                <a:hlinkClick r:id="rId2"/>
              </a:rPr>
              <a:t>2</a:t>
            </a:r>
            <a:r>
              <a:rPr sz="750" spc="300" dirty="0">
                <a:latin typeface="Trebuchet MS"/>
                <a:cs typeface="Trebuchet MS"/>
                <a:hlinkClick r:id="rId2"/>
              </a:rPr>
              <a:t>0</a:t>
            </a:r>
            <a:r>
              <a:rPr sz="750" spc="240" dirty="0">
                <a:latin typeface="Trebuchet MS"/>
                <a:cs typeface="Trebuchet MS"/>
              </a:rPr>
              <a:t>2</a:t>
            </a:r>
            <a:r>
              <a:rPr sz="750" spc="265" dirty="0">
                <a:latin typeface="Trebuchet MS"/>
                <a:cs typeface="Trebuchet MS"/>
              </a:rPr>
              <a:t>2</a:t>
            </a:r>
            <a:endParaRPr sz="750">
              <a:latin typeface="Trebuchet MS"/>
              <a:cs typeface="Trebuchet MS"/>
            </a:endParaRPr>
          </a:p>
        </p:txBody>
      </p:sp>
      <p:sp>
        <p:nvSpPr>
          <p:cNvPr id="5" name="object 5"/>
          <p:cNvSpPr txBox="1">
            <a:spLocks noGrp="1"/>
          </p:cNvSpPr>
          <p:nvPr>
            <p:ph type="sldNum" sz="quarter" idx="7"/>
          </p:nvPr>
        </p:nvSpPr>
        <p:spPr>
          <a:prstGeom prst="rect">
            <a:avLst/>
          </a:prstGeom>
        </p:spPr>
        <p:txBody>
          <a:bodyPr vert="horz" wrap="square" lIns="0" tIns="4445" rIns="0" bIns="0" rtlCol="0">
            <a:spAutoFit/>
          </a:bodyPr>
          <a:lstStyle/>
          <a:p>
            <a:pPr marL="12700">
              <a:lnSpc>
                <a:spcPct val="100000"/>
              </a:lnSpc>
              <a:spcBef>
                <a:spcPts val="35"/>
              </a:spcBef>
            </a:pPr>
            <a:r>
              <a:rPr spc="295" dirty="0"/>
              <a:t>Page</a:t>
            </a:r>
            <a:r>
              <a:rPr spc="-25" dirty="0"/>
              <a:t> </a:t>
            </a:r>
            <a:fld id="{81D60167-4931-47E6-BA6A-407CBD079E47}" type="slidenum">
              <a:rPr spc="265" dirty="0"/>
              <a:t>16</a:t>
            </a:fld>
            <a:endParaRPr spc="265" dirty="0"/>
          </a:p>
        </p:txBody>
      </p:sp>
      <p:sp>
        <p:nvSpPr>
          <p:cNvPr id="8" name="TextBox 7">
            <a:extLst>
              <a:ext uri="{FF2B5EF4-FFF2-40B4-BE49-F238E27FC236}">
                <a16:creationId xmlns:a16="http://schemas.microsoft.com/office/drawing/2014/main" id="{D218642D-CB9C-3F4F-FFB7-C53CCD492BD1}"/>
              </a:ext>
            </a:extLst>
          </p:cNvPr>
          <p:cNvSpPr txBox="1"/>
          <p:nvPr/>
        </p:nvSpPr>
        <p:spPr>
          <a:xfrm>
            <a:off x="263525" y="1609089"/>
            <a:ext cx="16028684" cy="7824386"/>
          </a:xfrm>
          <a:prstGeom prst="rect">
            <a:avLst/>
          </a:prstGeom>
          <a:noFill/>
        </p:spPr>
        <p:txBody>
          <a:bodyPr wrap="square">
            <a:spAutoFit/>
          </a:bodyPr>
          <a:lstStyle/>
          <a:p>
            <a:pPr algn="just" fontAlgn="base">
              <a:lnSpc>
                <a:spcPct val="150000"/>
              </a:lnSpc>
              <a:spcAft>
                <a:spcPts val="800"/>
              </a:spcAft>
            </a:pPr>
            <a:r>
              <a:rPr lang="en-US"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[1] Madden A .D., (2000): "A definition of information", </a:t>
            </a:r>
            <a:r>
              <a:rPr lang="en-US" dirty="0" err="1">
                <a:solidFill>
                  <a:srgbClr val="000000"/>
                </a:solidFill>
                <a:effectLst/>
                <a:latin typeface="Times New Roman" panose="02020603050405020304" pitchFamily="18" charset="0"/>
                <a:ea typeface="Calibri" panose="020F0502020204030204" pitchFamily="34" charset="0"/>
                <a:cs typeface="Latha" panose="020B0604020202020204" pitchFamily="34" charset="0"/>
              </a:rPr>
              <a:t>Aslib</a:t>
            </a:r>
            <a:r>
              <a:rPr lang="en-US"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Proceedings, Vol. 52 </a:t>
            </a:r>
            <a:r>
              <a:rPr lang="en-US" dirty="0" err="1">
                <a:solidFill>
                  <a:srgbClr val="000000"/>
                </a:solidFill>
                <a:effectLst/>
                <a:latin typeface="Times New Roman" panose="02020603050405020304" pitchFamily="18" charset="0"/>
                <a:ea typeface="Calibri" panose="020F0502020204030204" pitchFamily="34" charset="0"/>
                <a:cs typeface="Latha" panose="020B0604020202020204" pitchFamily="34" charset="0"/>
              </a:rPr>
              <a:t>Iss</a:t>
            </a:r>
            <a:r>
              <a:rPr lang="en-US"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9, pp.343 – 349 </a:t>
            </a:r>
            <a:endParaRPr lang="en-IN" sz="1400" dirty="0">
              <a:effectLst/>
              <a:latin typeface="Calibri" panose="020F0502020204030204" pitchFamily="34" charset="0"/>
              <a:ea typeface="Calibri" panose="020F0502020204030204" pitchFamily="34" charset="0"/>
              <a:cs typeface="Latha" panose="020B0604020202020204" pitchFamily="34" charset="0"/>
            </a:endParaRPr>
          </a:p>
          <a:p>
            <a:pPr algn="just" fontAlgn="base">
              <a:lnSpc>
                <a:spcPct val="150000"/>
              </a:lnSpc>
              <a:spcAft>
                <a:spcPts val="800"/>
              </a:spcAft>
            </a:pPr>
            <a:r>
              <a:rPr lang="en-US"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[2] </a:t>
            </a:r>
            <a:r>
              <a:rPr lang="en-US" dirty="0" err="1">
                <a:solidFill>
                  <a:srgbClr val="000000"/>
                </a:solidFill>
                <a:effectLst/>
                <a:latin typeface="Times New Roman" panose="02020603050405020304" pitchFamily="18" charset="0"/>
                <a:ea typeface="Calibri" panose="020F0502020204030204" pitchFamily="34" charset="0"/>
                <a:cs typeface="Latha" panose="020B0604020202020204" pitchFamily="34" charset="0"/>
              </a:rPr>
              <a:t>Badre</a:t>
            </a:r>
            <a:r>
              <a:rPr lang="en-US"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A. (2002): Shaping Web Usability. Boston: Pearson Education, Inc.</a:t>
            </a:r>
            <a:endParaRPr lang="en-IN" sz="1400" dirty="0">
              <a:effectLst/>
              <a:latin typeface="Calibri" panose="020F0502020204030204" pitchFamily="34" charset="0"/>
              <a:ea typeface="Calibri" panose="020F0502020204030204" pitchFamily="34" charset="0"/>
              <a:cs typeface="Latha" panose="020B0604020202020204" pitchFamily="34" charset="0"/>
            </a:endParaRPr>
          </a:p>
          <a:p>
            <a:pPr algn="just" fontAlgn="base">
              <a:lnSpc>
                <a:spcPct val="150000"/>
              </a:lnSpc>
              <a:spcAft>
                <a:spcPts val="800"/>
              </a:spcAft>
            </a:pPr>
            <a:r>
              <a:rPr lang="en-US"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[3] Banfield, E. G. (1989): International Social Science. New York: Vander</a:t>
            </a:r>
            <a:endParaRPr lang="en-IN" sz="1400" dirty="0">
              <a:effectLst/>
              <a:latin typeface="Calibri" panose="020F0502020204030204" pitchFamily="34" charset="0"/>
              <a:ea typeface="Calibri" panose="020F0502020204030204" pitchFamily="34" charset="0"/>
              <a:cs typeface="Latha" panose="020B0604020202020204" pitchFamily="34" charset="0"/>
            </a:endParaRPr>
          </a:p>
          <a:p>
            <a:pPr algn="just" fontAlgn="base">
              <a:lnSpc>
                <a:spcPct val="150000"/>
              </a:lnSpc>
              <a:spcAft>
                <a:spcPts val="800"/>
              </a:spcAft>
            </a:pPr>
            <a:r>
              <a:rPr lang="en-US"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[4] </a:t>
            </a:r>
            <a:r>
              <a:rPr lang="en-US" dirty="0" err="1">
                <a:solidFill>
                  <a:srgbClr val="000000"/>
                </a:solidFill>
                <a:effectLst/>
                <a:latin typeface="Times New Roman" panose="02020603050405020304" pitchFamily="18" charset="0"/>
                <a:ea typeface="Calibri" panose="020F0502020204030204" pitchFamily="34" charset="0"/>
                <a:cs typeface="Latha" panose="020B0604020202020204" pitchFamily="34" charset="0"/>
              </a:rPr>
              <a:t>Buschmann</a:t>
            </a:r>
            <a:r>
              <a:rPr lang="en-US"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.F., Meunier .R., Rohnert H., </a:t>
            </a:r>
            <a:r>
              <a:rPr lang="en-US" dirty="0" err="1">
                <a:solidFill>
                  <a:srgbClr val="000000"/>
                </a:solidFill>
                <a:effectLst/>
                <a:latin typeface="Times New Roman" panose="02020603050405020304" pitchFamily="18" charset="0"/>
                <a:ea typeface="Calibri" panose="020F0502020204030204" pitchFamily="34" charset="0"/>
                <a:cs typeface="Latha" panose="020B0604020202020204" pitchFamily="34" charset="0"/>
              </a:rPr>
              <a:t>Sommerlad</a:t>
            </a:r>
            <a:r>
              <a:rPr lang="en-US"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P., and </a:t>
            </a:r>
            <a:r>
              <a:rPr lang="en-US" dirty="0" err="1">
                <a:solidFill>
                  <a:srgbClr val="000000"/>
                </a:solidFill>
                <a:effectLst/>
                <a:latin typeface="Times New Roman" panose="02020603050405020304" pitchFamily="18" charset="0"/>
                <a:ea typeface="Calibri" panose="020F0502020204030204" pitchFamily="34" charset="0"/>
                <a:cs typeface="Latha" panose="020B0604020202020204" pitchFamily="34" charset="0"/>
              </a:rPr>
              <a:t>Stal</a:t>
            </a:r>
            <a:r>
              <a:rPr lang="en-US"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M. (1996): Pattern-oriented Software </a:t>
            </a:r>
            <a:r>
              <a:rPr lang="en-US" dirty="0" err="1">
                <a:solidFill>
                  <a:srgbClr val="000000"/>
                </a:solidFill>
                <a:effectLst/>
                <a:latin typeface="Times New Roman" panose="02020603050405020304" pitchFamily="18" charset="0"/>
                <a:ea typeface="Calibri" panose="020F0502020204030204" pitchFamily="34" charset="0"/>
                <a:cs typeface="Latha" panose="020B0604020202020204" pitchFamily="34" charset="0"/>
              </a:rPr>
              <a:t>Architecture.London</a:t>
            </a:r>
            <a:r>
              <a:rPr lang="en-US"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SAGE Publication California: Mayfield Publishing Company. </a:t>
            </a:r>
            <a:endParaRPr lang="en-IN" sz="1400" dirty="0">
              <a:effectLst/>
              <a:latin typeface="Calibri" panose="020F0502020204030204" pitchFamily="34" charset="0"/>
              <a:ea typeface="Calibri" panose="020F0502020204030204" pitchFamily="34" charset="0"/>
              <a:cs typeface="Latha" panose="020B0604020202020204" pitchFamily="34" charset="0"/>
            </a:endParaRPr>
          </a:p>
          <a:p>
            <a:pPr algn="just" fontAlgn="base">
              <a:lnSpc>
                <a:spcPct val="150000"/>
              </a:lnSpc>
              <a:spcAft>
                <a:spcPts val="800"/>
              </a:spcAft>
            </a:pPr>
            <a:r>
              <a:rPr lang="en-US"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[5] Cunningham, W. G. (1982): Systematic Planning for Educational Change. </a:t>
            </a:r>
            <a:r>
              <a:rPr lang="en-US" dirty="0" err="1">
                <a:solidFill>
                  <a:srgbClr val="000000"/>
                </a:solidFill>
                <a:effectLst/>
                <a:latin typeface="Times New Roman" panose="02020603050405020304" pitchFamily="18" charset="0"/>
                <a:ea typeface="Calibri" panose="020F0502020204030204" pitchFamily="34" charset="0"/>
                <a:cs typeface="Latha" panose="020B0604020202020204" pitchFamily="34" charset="0"/>
              </a:rPr>
              <a:t>Eckermann</a:t>
            </a:r>
            <a:r>
              <a:rPr lang="en-US"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E. (2001): World History of the Automobile, SAE, pp. 67–68, ISBN 9780768008005, retrieved October 6, 2013).</a:t>
            </a:r>
            <a:endParaRPr lang="en-IN" sz="1400" dirty="0">
              <a:effectLst/>
              <a:latin typeface="Calibri" panose="020F0502020204030204" pitchFamily="34" charset="0"/>
              <a:ea typeface="Calibri" panose="020F0502020204030204" pitchFamily="34" charset="0"/>
              <a:cs typeface="Latha" panose="020B0604020202020204" pitchFamily="34" charset="0"/>
            </a:endParaRPr>
          </a:p>
          <a:p>
            <a:pPr algn="just" fontAlgn="base">
              <a:lnSpc>
                <a:spcPct val="150000"/>
              </a:lnSpc>
              <a:spcAft>
                <a:spcPts val="800"/>
              </a:spcAft>
            </a:pPr>
            <a:r>
              <a:rPr lang="en-US"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[6] Fernando </a:t>
            </a:r>
            <a:r>
              <a:rPr lang="en-US" dirty="0" err="1">
                <a:solidFill>
                  <a:srgbClr val="000000"/>
                </a:solidFill>
                <a:effectLst/>
                <a:latin typeface="Times New Roman" panose="02020603050405020304" pitchFamily="18" charset="0"/>
                <a:ea typeface="Calibri" panose="020F0502020204030204" pitchFamily="34" charset="0"/>
                <a:cs typeface="Latha" panose="020B0604020202020204" pitchFamily="34" charset="0"/>
              </a:rPr>
              <a:t>Pedone</a:t>
            </a:r>
            <a:r>
              <a:rPr lang="en-US"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( 2001): Optimistic Validation of Electronic Tickets.20th IEEE Symposium on Reliable Distributed Systems (SRDS'2001) [</a:t>
            </a:r>
            <a:r>
              <a:rPr lang="en-US" dirty="0" err="1">
                <a:solidFill>
                  <a:srgbClr val="000000"/>
                </a:solidFill>
                <a:effectLst/>
                <a:latin typeface="Times New Roman" panose="02020603050405020304" pitchFamily="18" charset="0"/>
                <a:ea typeface="Calibri" panose="020F0502020204030204" pitchFamily="34" charset="0"/>
                <a:cs typeface="Latha" panose="020B0604020202020204" pitchFamily="34" charset="0"/>
              </a:rPr>
              <a:t>BibTeX</a:t>
            </a:r>
            <a:r>
              <a:rPr lang="en-US"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a:t>
            </a:r>
            <a:endParaRPr lang="en-IN" sz="1400" dirty="0">
              <a:effectLst/>
              <a:latin typeface="Calibri" panose="020F0502020204030204" pitchFamily="34" charset="0"/>
              <a:ea typeface="Calibri" panose="020F0502020204030204" pitchFamily="34" charset="0"/>
              <a:cs typeface="Latha" panose="020B0604020202020204" pitchFamily="34" charset="0"/>
            </a:endParaRPr>
          </a:p>
          <a:p>
            <a:pPr algn="just" fontAlgn="base">
              <a:lnSpc>
                <a:spcPct val="150000"/>
              </a:lnSpc>
              <a:spcAft>
                <a:spcPts val="800"/>
              </a:spcAft>
            </a:pPr>
            <a:r>
              <a:rPr lang="en-US"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[7] Flick, U. (2009): An Introduction to Qualitative Research. London: SAGE </a:t>
            </a:r>
            <a:endParaRPr lang="en-IN" sz="1400" dirty="0">
              <a:effectLst/>
              <a:latin typeface="Calibri" panose="020F0502020204030204" pitchFamily="34" charset="0"/>
              <a:ea typeface="Calibri" panose="020F0502020204030204" pitchFamily="34" charset="0"/>
              <a:cs typeface="Latha" panose="020B0604020202020204" pitchFamily="34" charset="0"/>
            </a:endParaRPr>
          </a:p>
          <a:p>
            <a:pPr algn="just" fontAlgn="base">
              <a:lnSpc>
                <a:spcPct val="150000"/>
              </a:lnSpc>
              <a:spcAft>
                <a:spcPts val="800"/>
              </a:spcAft>
            </a:pPr>
            <a:r>
              <a:rPr lang="en-US"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[8] </a:t>
            </a:r>
            <a:r>
              <a:rPr lang="en-US" dirty="0" err="1">
                <a:solidFill>
                  <a:srgbClr val="000000"/>
                </a:solidFill>
                <a:effectLst/>
                <a:latin typeface="Times New Roman" panose="02020603050405020304" pitchFamily="18" charset="0"/>
                <a:ea typeface="Calibri" panose="020F0502020204030204" pitchFamily="34" charset="0"/>
                <a:cs typeface="Latha" panose="020B0604020202020204" pitchFamily="34" charset="0"/>
              </a:rPr>
              <a:t>Hevner</a:t>
            </a:r>
            <a:r>
              <a:rPr lang="en-US"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A., March S., Park J., and Ram, S. (2004): Design Science in Information Systems Research. MIS Quarterly. </a:t>
            </a:r>
            <a:endParaRPr lang="en-IN" sz="1400" dirty="0">
              <a:effectLst/>
              <a:latin typeface="Calibri" panose="020F0502020204030204" pitchFamily="34" charset="0"/>
              <a:ea typeface="Calibri" panose="020F0502020204030204" pitchFamily="34" charset="0"/>
              <a:cs typeface="Latha" panose="020B0604020202020204" pitchFamily="34" charset="0"/>
            </a:endParaRPr>
          </a:p>
          <a:p>
            <a:pPr algn="just" fontAlgn="base">
              <a:lnSpc>
                <a:spcPct val="150000"/>
              </a:lnSpc>
              <a:spcAft>
                <a:spcPts val="800"/>
              </a:spcAft>
            </a:pPr>
            <a:r>
              <a:rPr lang="en-US"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[9] Kevin O. C., (2012): Web-Based Bus Reservation and Ticketing System: College of Computer Studies, Ateneo de Naga University, Naga City, Philippines February 26, 2012 </a:t>
            </a:r>
            <a:endParaRPr lang="en-IN" sz="1400" dirty="0">
              <a:effectLst/>
              <a:latin typeface="Calibri" panose="020F0502020204030204" pitchFamily="34" charset="0"/>
              <a:ea typeface="Calibri" panose="020F0502020204030204" pitchFamily="34" charset="0"/>
              <a:cs typeface="Latha" panose="020B0604020202020204" pitchFamily="34" charset="0"/>
            </a:endParaRPr>
          </a:p>
          <a:p>
            <a:pPr algn="just" fontAlgn="base">
              <a:lnSpc>
                <a:spcPct val="150000"/>
              </a:lnSpc>
              <a:spcAft>
                <a:spcPts val="800"/>
              </a:spcAft>
            </a:pPr>
            <a:r>
              <a:rPr lang="en-US"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[10] </a:t>
            </a:r>
            <a:r>
              <a:rPr lang="en-US" dirty="0" err="1">
                <a:solidFill>
                  <a:srgbClr val="000000"/>
                </a:solidFill>
                <a:effectLst/>
                <a:latin typeface="Times New Roman" panose="02020603050405020304" pitchFamily="18" charset="0"/>
                <a:ea typeface="Calibri" panose="020F0502020204030204" pitchFamily="34" charset="0"/>
                <a:cs typeface="Latha" panose="020B0604020202020204" pitchFamily="34" charset="0"/>
              </a:rPr>
              <a:t>Laweb</a:t>
            </a:r>
            <a:r>
              <a:rPr lang="en-US"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,(2010): "Central Reservation System | Online Hotel Marketing Services, Hong Kong and Philippines Hotel, Spa and Restaurant Software". Iaweb.net. 2010. Retrieved 2012-11-08. Information Technology, Decision Support Systems. pp 251-266. </a:t>
            </a:r>
            <a:endParaRPr lang="en-IN" sz="1400" dirty="0">
              <a:effectLst/>
              <a:latin typeface="Calibri" panose="020F0502020204030204" pitchFamily="34" charset="0"/>
              <a:ea typeface="Calibri" panose="020F0502020204030204" pitchFamily="34" charset="0"/>
              <a:cs typeface="Latha" panose="020B0604020202020204" pitchFamily="34" charset="0"/>
            </a:endParaRPr>
          </a:p>
          <a:p>
            <a:pPr algn="just" fontAlgn="base">
              <a:lnSpc>
                <a:spcPct val="150000"/>
              </a:lnSpc>
              <a:spcAft>
                <a:spcPts val="800"/>
              </a:spcAft>
            </a:pPr>
            <a:r>
              <a:rPr lang="en-US"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[11] March S., and Smith, S. (1995): Design and Natural Science Research on </a:t>
            </a:r>
            <a:endParaRPr lang="en-IN" sz="1400" dirty="0">
              <a:effectLst/>
              <a:latin typeface="Calibri" panose="020F0502020204030204" pitchFamily="34" charset="0"/>
              <a:ea typeface="Calibri" panose="020F0502020204030204" pitchFamily="34" charset="0"/>
              <a:cs typeface="Latha" panose="020B0604020202020204" pitchFamily="34" charset="0"/>
            </a:endParaRPr>
          </a:p>
          <a:p>
            <a:pPr algn="just" fontAlgn="base">
              <a:lnSpc>
                <a:spcPct val="150000"/>
              </a:lnSpc>
              <a:spcAft>
                <a:spcPts val="800"/>
              </a:spcAft>
            </a:pPr>
            <a:r>
              <a:rPr lang="en-US"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50085" y="3473450"/>
            <a:ext cx="11489690" cy="2997200"/>
          </a:xfrm>
          <a:prstGeom prst="rect">
            <a:avLst/>
          </a:prstGeom>
        </p:spPr>
        <p:txBody>
          <a:bodyPr vert="horz" wrap="square" lIns="0" tIns="12700" rIns="0" bIns="0" rtlCol="0">
            <a:spAutoFit/>
          </a:bodyPr>
          <a:lstStyle/>
          <a:p>
            <a:pPr marL="12700">
              <a:lnSpc>
                <a:spcPct val="100000"/>
              </a:lnSpc>
              <a:spcBef>
                <a:spcPts val="100"/>
              </a:spcBef>
            </a:pPr>
            <a:r>
              <a:rPr sz="19500" b="0" spc="315" dirty="0">
                <a:solidFill>
                  <a:srgbClr val="100D0E"/>
                </a:solidFill>
                <a:latin typeface="Times New Roman"/>
                <a:cs typeface="Times New Roman"/>
              </a:rPr>
              <a:t>T</a:t>
            </a:r>
            <a:r>
              <a:rPr sz="19500" b="0" spc="235" dirty="0">
                <a:solidFill>
                  <a:srgbClr val="100D0E"/>
                </a:solidFill>
                <a:latin typeface="Times New Roman"/>
                <a:cs typeface="Times New Roman"/>
              </a:rPr>
              <a:t>h</a:t>
            </a:r>
            <a:r>
              <a:rPr sz="19500" b="0" spc="310" dirty="0">
                <a:solidFill>
                  <a:srgbClr val="100D0E"/>
                </a:solidFill>
                <a:latin typeface="Times New Roman"/>
                <a:cs typeface="Times New Roman"/>
              </a:rPr>
              <a:t>a</a:t>
            </a:r>
            <a:r>
              <a:rPr sz="19500" b="0" spc="235" dirty="0">
                <a:solidFill>
                  <a:srgbClr val="100D0E"/>
                </a:solidFill>
                <a:latin typeface="Times New Roman"/>
                <a:cs typeface="Times New Roman"/>
              </a:rPr>
              <a:t>n</a:t>
            </a:r>
            <a:r>
              <a:rPr sz="19500" b="0" spc="1015" dirty="0">
                <a:solidFill>
                  <a:srgbClr val="100D0E"/>
                </a:solidFill>
                <a:latin typeface="Times New Roman"/>
                <a:cs typeface="Times New Roman"/>
              </a:rPr>
              <a:t>k</a:t>
            </a:r>
            <a:r>
              <a:rPr sz="19500" b="0" spc="-1560" dirty="0">
                <a:solidFill>
                  <a:srgbClr val="100D0E"/>
                </a:solidFill>
                <a:latin typeface="Times New Roman"/>
                <a:cs typeface="Times New Roman"/>
              </a:rPr>
              <a:t> </a:t>
            </a:r>
            <a:r>
              <a:rPr sz="19500" b="0" spc="170" dirty="0">
                <a:solidFill>
                  <a:srgbClr val="100D0E"/>
                </a:solidFill>
                <a:latin typeface="Times New Roman"/>
                <a:cs typeface="Times New Roman"/>
              </a:rPr>
              <a:t>Y</a:t>
            </a:r>
            <a:r>
              <a:rPr sz="19500" b="0" spc="235" dirty="0">
                <a:solidFill>
                  <a:srgbClr val="100D0E"/>
                </a:solidFill>
                <a:latin typeface="Times New Roman"/>
                <a:cs typeface="Times New Roman"/>
              </a:rPr>
              <a:t>o</a:t>
            </a:r>
            <a:r>
              <a:rPr sz="19500" b="0" spc="1015" dirty="0">
                <a:solidFill>
                  <a:srgbClr val="100D0E"/>
                </a:solidFill>
                <a:latin typeface="Times New Roman"/>
                <a:cs typeface="Times New Roman"/>
              </a:rPr>
              <a:t>u</a:t>
            </a:r>
            <a:endParaRPr sz="19500">
              <a:latin typeface="Times New Roman"/>
              <a:cs typeface="Times New Roman"/>
            </a:endParaRPr>
          </a:p>
        </p:txBody>
      </p:sp>
      <p:sp>
        <p:nvSpPr>
          <p:cNvPr id="4" name="object 4"/>
          <p:cNvSpPr txBox="1"/>
          <p:nvPr/>
        </p:nvSpPr>
        <p:spPr>
          <a:xfrm>
            <a:off x="263525" y="9873122"/>
            <a:ext cx="832485" cy="123189"/>
          </a:xfrm>
          <a:prstGeom prst="rect">
            <a:avLst/>
          </a:prstGeom>
        </p:spPr>
        <p:txBody>
          <a:bodyPr vert="horz" wrap="square" lIns="0" tIns="4445" rIns="0" bIns="0" rtlCol="0">
            <a:spAutoFit/>
          </a:bodyPr>
          <a:lstStyle/>
          <a:p>
            <a:pPr marL="12700">
              <a:lnSpc>
                <a:spcPct val="100000"/>
              </a:lnSpc>
              <a:spcBef>
                <a:spcPts val="35"/>
              </a:spcBef>
            </a:pPr>
            <a:r>
              <a:rPr sz="750" spc="300" dirty="0">
                <a:latin typeface="Trebuchet MS"/>
                <a:cs typeface="Trebuchet MS"/>
                <a:hlinkClick r:id="rId2"/>
              </a:rPr>
              <a:t>0</a:t>
            </a:r>
            <a:r>
              <a:rPr sz="750" spc="240" dirty="0">
                <a:latin typeface="Trebuchet MS"/>
                <a:cs typeface="Trebuchet MS"/>
                <a:hlinkClick r:id="rId2"/>
              </a:rPr>
              <a:t>6</a:t>
            </a:r>
            <a:r>
              <a:rPr sz="750" spc="130" dirty="0">
                <a:latin typeface="Trebuchet MS"/>
                <a:cs typeface="Trebuchet MS"/>
                <a:hlinkClick r:id="rId2"/>
              </a:rPr>
              <a:t>/</a:t>
            </a:r>
            <a:r>
              <a:rPr sz="750" spc="240" dirty="0">
                <a:latin typeface="Trebuchet MS"/>
                <a:cs typeface="Trebuchet MS"/>
                <a:hlinkClick r:id="rId2"/>
              </a:rPr>
              <a:t>1</a:t>
            </a:r>
            <a:r>
              <a:rPr sz="750" spc="300" dirty="0">
                <a:latin typeface="Trebuchet MS"/>
                <a:cs typeface="Trebuchet MS"/>
                <a:hlinkClick r:id="rId2"/>
              </a:rPr>
              <a:t>0</a:t>
            </a:r>
            <a:r>
              <a:rPr sz="750" spc="130" dirty="0">
                <a:latin typeface="Trebuchet MS"/>
                <a:cs typeface="Trebuchet MS"/>
                <a:hlinkClick r:id="rId2"/>
              </a:rPr>
              <a:t>/</a:t>
            </a:r>
            <a:r>
              <a:rPr sz="750" spc="240" dirty="0">
                <a:latin typeface="Trebuchet MS"/>
                <a:cs typeface="Trebuchet MS"/>
                <a:hlinkClick r:id="rId2"/>
              </a:rPr>
              <a:t>2</a:t>
            </a:r>
            <a:r>
              <a:rPr sz="750" spc="300" dirty="0">
                <a:latin typeface="Trebuchet MS"/>
                <a:cs typeface="Trebuchet MS"/>
                <a:hlinkClick r:id="rId2"/>
              </a:rPr>
              <a:t>0</a:t>
            </a:r>
            <a:r>
              <a:rPr sz="750" spc="240" dirty="0">
                <a:latin typeface="Trebuchet MS"/>
                <a:cs typeface="Trebuchet MS"/>
              </a:rPr>
              <a:t>2</a:t>
            </a:r>
            <a:r>
              <a:rPr sz="750" spc="265" dirty="0">
                <a:latin typeface="Trebuchet MS"/>
                <a:cs typeface="Trebuchet MS"/>
              </a:rPr>
              <a:t>2</a:t>
            </a:r>
            <a:endParaRPr sz="750">
              <a:latin typeface="Trebuchet MS"/>
              <a:cs typeface="Trebuchet MS"/>
            </a:endParaRPr>
          </a:p>
        </p:txBody>
      </p:sp>
      <p:sp>
        <p:nvSpPr>
          <p:cNvPr id="5" name="object 5"/>
          <p:cNvSpPr txBox="1">
            <a:spLocks noGrp="1"/>
          </p:cNvSpPr>
          <p:nvPr>
            <p:ph type="sldNum" sz="quarter" idx="7"/>
          </p:nvPr>
        </p:nvSpPr>
        <p:spPr>
          <a:prstGeom prst="rect">
            <a:avLst/>
          </a:prstGeom>
        </p:spPr>
        <p:txBody>
          <a:bodyPr vert="horz" wrap="square" lIns="0" tIns="4445" rIns="0" bIns="0" rtlCol="0">
            <a:spAutoFit/>
          </a:bodyPr>
          <a:lstStyle/>
          <a:p>
            <a:pPr marL="12700">
              <a:lnSpc>
                <a:spcPct val="100000"/>
              </a:lnSpc>
              <a:spcBef>
                <a:spcPts val="35"/>
              </a:spcBef>
            </a:pPr>
            <a:r>
              <a:rPr spc="295" dirty="0"/>
              <a:t>Page</a:t>
            </a:r>
            <a:r>
              <a:rPr spc="-25" dirty="0"/>
              <a:t> </a:t>
            </a:r>
            <a:fld id="{81D60167-4931-47E6-BA6A-407CBD079E47}" type="slidenum">
              <a:rPr spc="265" dirty="0"/>
              <a:t>17</a:t>
            </a:fld>
            <a:endParaRPr spc="26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32165" y="873125"/>
            <a:ext cx="5231130" cy="436880"/>
          </a:xfrm>
          <a:prstGeom prst="rect">
            <a:avLst/>
          </a:prstGeom>
        </p:spPr>
        <p:txBody>
          <a:bodyPr vert="horz" wrap="square" lIns="0" tIns="12700" rIns="0" bIns="0" rtlCol="0">
            <a:spAutoFit/>
          </a:bodyPr>
          <a:lstStyle/>
          <a:p>
            <a:pPr marL="12700">
              <a:lnSpc>
                <a:spcPct val="100000"/>
              </a:lnSpc>
              <a:spcBef>
                <a:spcPts val="100"/>
              </a:spcBef>
              <a:tabLst>
                <a:tab pos="2874645" algn="l"/>
              </a:tabLst>
            </a:pPr>
            <a:r>
              <a:rPr dirty="0"/>
              <a:t>PRESENTATION	</a:t>
            </a:r>
            <a:r>
              <a:rPr spc="25" dirty="0"/>
              <a:t>CONSPECTUS</a:t>
            </a:r>
          </a:p>
        </p:txBody>
      </p:sp>
      <p:sp>
        <p:nvSpPr>
          <p:cNvPr id="3" name="object 3"/>
          <p:cNvSpPr txBox="1"/>
          <p:nvPr/>
        </p:nvSpPr>
        <p:spPr>
          <a:xfrm>
            <a:off x="1352550" y="1901825"/>
            <a:ext cx="6998334" cy="5996513"/>
          </a:xfrm>
          <a:prstGeom prst="rect">
            <a:avLst/>
          </a:prstGeom>
        </p:spPr>
        <p:txBody>
          <a:bodyPr vert="horz" wrap="square" lIns="0" tIns="12700" rIns="0" bIns="0" rtlCol="0">
            <a:spAutoFit/>
          </a:bodyPr>
          <a:lstStyle/>
          <a:p>
            <a:pPr marL="350520" indent="-313055">
              <a:lnSpc>
                <a:spcPct val="100000"/>
              </a:lnSpc>
              <a:spcBef>
                <a:spcPts val="100"/>
              </a:spcBef>
              <a:buClr>
                <a:srgbClr val="E4E4E4"/>
              </a:buClr>
              <a:buSzPct val="77777"/>
              <a:buFont typeface="Trebuchet MS"/>
              <a:buChar char="•"/>
              <a:tabLst>
                <a:tab pos="351155" algn="l"/>
              </a:tabLst>
            </a:pPr>
            <a:r>
              <a:rPr sz="2700" spc="170" dirty="0">
                <a:latin typeface="Times New Roman"/>
                <a:cs typeface="Times New Roman"/>
              </a:rPr>
              <a:t>INTRODUCTION</a:t>
            </a:r>
            <a:endParaRPr sz="2700" dirty="0">
              <a:latin typeface="Times New Roman"/>
              <a:cs typeface="Times New Roman"/>
            </a:endParaRPr>
          </a:p>
          <a:p>
            <a:pPr marL="350520" indent="-313055">
              <a:lnSpc>
                <a:spcPct val="100000"/>
              </a:lnSpc>
              <a:spcBef>
                <a:spcPts val="60"/>
              </a:spcBef>
              <a:buClr>
                <a:srgbClr val="E4E4E4"/>
              </a:buClr>
              <a:buSzPct val="77777"/>
              <a:buFont typeface="Trebuchet MS"/>
              <a:buChar char="•"/>
              <a:tabLst>
                <a:tab pos="351155" algn="l"/>
              </a:tabLst>
            </a:pPr>
            <a:r>
              <a:rPr sz="2700" spc="85" dirty="0">
                <a:latin typeface="Times New Roman"/>
                <a:cs typeface="Times New Roman"/>
              </a:rPr>
              <a:t>OBJECTIVE</a:t>
            </a:r>
            <a:endParaRPr sz="2700" dirty="0">
              <a:latin typeface="Times New Roman"/>
              <a:cs typeface="Times New Roman"/>
            </a:endParaRPr>
          </a:p>
          <a:p>
            <a:pPr marL="350520" indent="-313055">
              <a:lnSpc>
                <a:spcPct val="100000"/>
              </a:lnSpc>
              <a:spcBef>
                <a:spcPts val="60"/>
              </a:spcBef>
              <a:buClr>
                <a:srgbClr val="E4E4E4"/>
              </a:buClr>
              <a:buSzPct val="77777"/>
              <a:buFont typeface="Trebuchet MS"/>
              <a:buChar char="•"/>
              <a:tabLst>
                <a:tab pos="351155" algn="l"/>
              </a:tabLst>
            </a:pPr>
            <a:r>
              <a:rPr sz="2700" spc="100" dirty="0">
                <a:latin typeface="Times New Roman"/>
                <a:cs typeface="Times New Roman"/>
              </a:rPr>
              <a:t>ABSTRACT</a:t>
            </a:r>
            <a:endParaRPr sz="2700" dirty="0">
              <a:latin typeface="Times New Roman"/>
              <a:cs typeface="Times New Roman"/>
            </a:endParaRPr>
          </a:p>
          <a:p>
            <a:pPr marL="350520" indent="-313055">
              <a:lnSpc>
                <a:spcPct val="100000"/>
              </a:lnSpc>
              <a:spcBef>
                <a:spcPts val="60"/>
              </a:spcBef>
              <a:buClr>
                <a:srgbClr val="E4E4E4"/>
              </a:buClr>
              <a:buSzPct val="77777"/>
              <a:buFont typeface="Trebuchet MS"/>
              <a:buChar char="•"/>
              <a:tabLst>
                <a:tab pos="351155" algn="l"/>
              </a:tabLst>
            </a:pPr>
            <a:r>
              <a:rPr sz="2700" spc="160" dirty="0">
                <a:latin typeface="Times New Roman"/>
                <a:cs typeface="Times New Roman"/>
              </a:rPr>
              <a:t>LITERATURE</a:t>
            </a:r>
            <a:r>
              <a:rPr sz="2700" spc="-70" dirty="0">
                <a:latin typeface="Times New Roman"/>
                <a:cs typeface="Times New Roman"/>
              </a:rPr>
              <a:t> </a:t>
            </a:r>
            <a:r>
              <a:rPr sz="2700" spc="114" dirty="0">
                <a:latin typeface="Times New Roman"/>
                <a:cs typeface="Times New Roman"/>
              </a:rPr>
              <a:t>SURVEY</a:t>
            </a:r>
            <a:endParaRPr sz="2700" dirty="0">
              <a:latin typeface="Times New Roman"/>
              <a:cs typeface="Times New Roman"/>
            </a:endParaRPr>
          </a:p>
          <a:p>
            <a:pPr marL="350520" indent="-313055">
              <a:lnSpc>
                <a:spcPct val="100000"/>
              </a:lnSpc>
              <a:spcBef>
                <a:spcPts val="60"/>
              </a:spcBef>
              <a:buClr>
                <a:srgbClr val="E4E4E4"/>
              </a:buClr>
              <a:buSzPct val="77777"/>
              <a:buFont typeface="Trebuchet MS"/>
              <a:buChar char="•"/>
              <a:tabLst>
                <a:tab pos="351155" algn="l"/>
              </a:tabLst>
            </a:pPr>
            <a:r>
              <a:rPr sz="2700" spc="130" dirty="0">
                <a:latin typeface="Times New Roman"/>
                <a:cs typeface="Times New Roman"/>
              </a:rPr>
              <a:t>EXISTING</a:t>
            </a:r>
            <a:r>
              <a:rPr sz="2700" spc="-50" dirty="0">
                <a:latin typeface="Times New Roman"/>
                <a:cs typeface="Times New Roman"/>
              </a:rPr>
              <a:t> </a:t>
            </a:r>
            <a:r>
              <a:rPr sz="2700" spc="155" dirty="0">
                <a:latin typeface="Times New Roman"/>
                <a:cs typeface="Times New Roman"/>
              </a:rPr>
              <a:t>METHODS</a:t>
            </a:r>
            <a:r>
              <a:rPr sz="2700" spc="-50" dirty="0">
                <a:latin typeface="Times New Roman"/>
                <a:cs typeface="Times New Roman"/>
              </a:rPr>
              <a:t> </a:t>
            </a:r>
            <a:r>
              <a:rPr sz="2700" spc="204" dirty="0">
                <a:latin typeface="Times New Roman"/>
                <a:cs typeface="Times New Roman"/>
              </a:rPr>
              <a:t>AND</a:t>
            </a:r>
            <a:r>
              <a:rPr sz="2700" spc="-50" dirty="0">
                <a:latin typeface="Times New Roman"/>
                <a:cs typeface="Times New Roman"/>
              </a:rPr>
              <a:t> </a:t>
            </a:r>
            <a:r>
              <a:rPr sz="2700" spc="150" dirty="0">
                <a:latin typeface="Times New Roman"/>
                <a:cs typeface="Times New Roman"/>
              </a:rPr>
              <a:t>DEMERITS</a:t>
            </a:r>
            <a:endParaRPr sz="2700" dirty="0">
              <a:latin typeface="Times New Roman"/>
              <a:cs typeface="Times New Roman"/>
            </a:endParaRPr>
          </a:p>
          <a:p>
            <a:pPr marL="350520" indent="-313055">
              <a:lnSpc>
                <a:spcPct val="100000"/>
              </a:lnSpc>
              <a:spcBef>
                <a:spcPts val="60"/>
              </a:spcBef>
              <a:buClr>
                <a:srgbClr val="E4E4E4"/>
              </a:buClr>
              <a:buSzPct val="77777"/>
              <a:buFont typeface="Trebuchet MS"/>
              <a:buChar char="•"/>
              <a:tabLst>
                <a:tab pos="351155" algn="l"/>
              </a:tabLst>
            </a:pPr>
            <a:r>
              <a:rPr sz="2700" spc="130" dirty="0">
                <a:latin typeface="Times New Roman"/>
                <a:cs typeface="Times New Roman"/>
              </a:rPr>
              <a:t>PROPOSED</a:t>
            </a:r>
            <a:r>
              <a:rPr sz="2700" spc="-60" dirty="0">
                <a:latin typeface="Times New Roman"/>
                <a:cs typeface="Times New Roman"/>
              </a:rPr>
              <a:t> </a:t>
            </a:r>
            <a:r>
              <a:rPr sz="2700" spc="90" dirty="0">
                <a:latin typeface="Times New Roman"/>
                <a:cs typeface="Times New Roman"/>
              </a:rPr>
              <a:t>SYSTEM</a:t>
            </a:r>
            <a:r>
              <a:rPr sz="2700" spc="-55" dirty="0">
                <a:latin typeface="Times New Roman"/>
                <a:cs typeface="Times New Roman"/>
              </a:rPr>
              <a:t> </a:t>
            </a:r>
            <a:r>
              <a:rPr sz="2700" spc="204" dirty="0">
                <a:latin typeface="Times New Roman"/>
                <a:cs typeface="Times New Roman"/>
              </a:rPr>
              <a:t>AND</a:t>
            </a:r>
            <a:r>
              <a:rPr sz="2700" spc="-55" dirty="0">
                <a:latin typeface="Times New Roman"/>
                <a:cs typeface="Times New Roman"/>
              </a:rPr>
              <a:t> </a:t>
            </a:r>
            <a:r>
              <a:rPr sz="2700" spc="140" dirty="0">
                <a:latin typeface="Times New Roman"/>
                <a:cs typeface="Times New Roman"/>
              </a:rPr>
              <a:t>MERITS</a:t>
            </a:r>
            <a:endParaRPr sz="2700" dirty="0">
              <a:latin typeface="Times New Roman"/>
              <a:cs typeface="Times New Roman"/>
            </a:endParaRPr>
          </a:p>
          <a:p>
            <a:pPr marL="350520" indent="-313055">
              <a:lnSpc>
                <a:spcPct val="100000"/>
              </a:lnSpc>
              <a:spcBef>
                <a:spcPts val="60"/>
              </a:spcBef>
              <a:buClr>
                <a:srgbClr val="E4E4E4"/>
              </a:buClr>
              <a:buSzPct val="77777"/>
              <a:buFont typeface="Trebuchet MS"/>
              <a:buChar char="•"/>
              <a:tabLst>
                <a:tab pos="351155" algn="l"/>
              </a:tabLst>
            </a:pPr>
            <a:r>
              <a:rPr sz="2700" spc="130" dirty="0">
                <a:latin typeface="Times New Roman"/>
                <a:cs typeface="Times New Roman"/>
              </a:rPr>
              <a:t>PROPOSED</a:t>
            </a:r>
            <a:r>
              <a:rPr sz="2700" spc="-60" dirty="0">
                <a:latin typeface="Times New Roman"/>
                <a:cs typeface="Times New Roman"/>
              </a:rPr>
              <a:t> </a:t>
            </a:r>
            <a:r>
              <a:rPr sz="2700" spc="90" dirty="0">
                <a:latin typeface="Times New Roman"/>
                <a:cs typeface="Times New Roman"/>
              </a:rPr>
              <a:t>SYSTEM</a:t>
            </a:r>
            <a:r>
              <a:rPr sz="2700" spc="-55" dirty="0">
                <a:latin typeface="Times New Roman"/>
                <a:cs typeface="Times New Roman"/>
              </a:rPr>
              <a:t> </a:t>
            </a:r>
            <a:r>
              <a:rPr sz="2700" spc="114" dirty="0">
                <a:latin typeface="Times New Roman"/>
                <a:cs typeface="Times New Roman"/>
              </a:rPr>
              <a:t>BLOCK</a:t>
            </a:r>
            <a:r>
              <a:rPr sz="2700" spc="-55" dirty="0">
                <a:latin typeface="Times New Roman"/>
                <a:cs typeface="Times New Roman"/>
              </a:rPr>
              <a:t> </a:t>
            </a:r>
            <a:r>
              <a:rPr sz="2700" spc="190" dirty="0">
                <a:latin typeface="Times New Roman"/>
                <a:cs typeface="Times New Roman"/>
              </a:rPr>
              <a:t>DIAGRAM</a:t>
            </a:r>
            <a:endParaRPr sz="2700" dirty="0">
              <a:latin typeface="Times New Roman"/>
              <a:cs typeface="Times New Roman"/>
            </a:endParaRPr>
          </a:p>
          <a:p>
            <a:pPr marL="350520" indent="-313055">
              <a:lnSpc>
                <a:spcPct val="100000"/>
              </a:lnSpc>
              <a:spcBef>
                <a:spcPts val="135"/>
              </a:spcBef>
              <a:buClr>
                <a:srgbClr val="E4E4E4"/>
              </a:buClr>
              <a:buSzPct val="77777"/>
              <a:buFont typeface="Trebuchet MS"/>
              <a:buChar char="•"/>
              <a:tabLst>
                <a:tab pos="351155" algn="l"/>
              </a:tabLst>
            </a:pPr>
            <a:r>
              <a:rPr sz="2700" spc="150" dirty="0">
                <a:latin typeface="Times New Roman"/>
                <a:cs typeface="Times New Roman"/>
              </a:rPr>
              <a:t>TECHNICAL</a:t>
            </a:r>
            <a:r>
              <a:rPr sz="2700" spc="-85" dirty="0">
                <a:latin typeface="Times New Roman"/>
                <a:cs typeface="Times New Roman"/>
              </a:rPr>
              <a:t> </a:t>
            </a:r>
            <a:r>
              <a:rPr sz="2700" spc="165" dirty="0">
                <a:latin typeface="Times New Roman"/>
                <a:cs typeface="Times New Roman"/>
              </a:rPr>
              <a:t>ARCHITECTURE</a:t>
            </a:r>
            <a:endParaRPr sz="2700" dirty="0">
              <a:latin typeface="Times New Roman"/>
              <a:cs typeface="Times New Roman"/>
            </a:endParaRPr>
          </a:p>
          <a:p>
            <a:pPr marL="350520" indent="-313055">
              <a:lnSpc>
                <a:spcPct val="100000"/>
              </a:lnSpc>
              <a:spcBef>
                <a:spcPts val="60"/>
              </a:spcBef>
              <a:buClr>
                <a:srgbClr val="E4E4E4"/>
              </a:buClr>
              <a:buSzPct val="77777"/>
              <a:buFont typeface="Trebuchet MS"/>
              <a:buChar char="•"/>
              <a:tabLst>
                <a:tab pos="351155" algn="l"/>
              </a:tabLst>
            </a:pPr>
            <a:r>
              <a:rPr sz="2700" spc="180" dirty="0">
                <a:latin typeface="Times New Roman"/>
                <a:cs typeface="Times New Roman"/>
              </a:rPr>
              <a:t>HARDWARE</a:t>
            </a:r>
            <a:r>
              <a:rPr sz="2700" spc="-70" dirty="0">
                <a:latin typeface="Times New Roman"/>
                <a:cs typeface="Times New Roman"/>
              </a:rPr>
              <a:t> </a:t>
            </a:r>
            <a:r>
              <a:rPr sz="2700" spc="140" dirty="0">
                <a:latin typeface="Times New Roman"/>
                <a:cs typeface="Times New Roman"/>
              </a:rPr>
              <a:t>COMPONENTS</a:t>
            </a:r>
            <a:endParaRPr sz="2700" dirty="0">
              <a:latin typeface="Times New Roman"/>
              <a:cs typeface="Times New Roman"/>
            </a:endParaRPr>
          </a:p>
          <a:p>
            <a:pPr marL="350520" indent="-313055">
              <a:lnSpc>
                <a:spcPct val="100000"/>
              </a:lnSpc>
              <a:spcBef>
                <a:spcPts val="60"/>
              </a:spcBef>
              <a:buClr>
                <a:srgbClr val="E4E4E4"/>
              </a:buClr>
              <a:buSzPct val="77777"/>
              <a:buFont typeface="Trebuchet MS"/>
              <a:buChar char="•"/>
              <a:tabLst>
                <a:tab pos="351155" algn="l"/>
              </a:tabLst>
            </a:pPr>
            <a:r>
              <a:rPr sz="2700" spc="150" dirty="0">
                <a:latin typeface="Times New Roman"/>
                <a:cs typeface="Times New Roman"/>
              </a:rPr>
              <a:t>EXPERIMENTAL</a:t>
            </a:r>
            <a:r>
              <a:rPr sz="2700" spc="-65" dirty="0">
                <a:latin typeface="Times New Roman"/>
                <a:cs typeface="Times New Roman"/>
              </a:rPr>
              <a:t> </a:t>
            </a:r>
            <a:r>
              <a:rPr sz="2700" spc="114" dirty="0">
                <a:latin typeface="Times New Roman"/>
                <a:cs typeface="Times New Roman"/>
              </a:rPr>
              <a:t>SETUP</a:t>
            </a:r>
            <a:endParaRPr sz="2700" dirty="0">
              <a:latin typeface="Times New Roman"/>
              <a:cs typeface="Times New Roman"/>
            </a:endParaRPr>
          </a:p>
          <a:p>
            <a:pPr marL="350520" indent="-313055">
              <a:lnSpc>
                <a:spcPct val="100000"/>
              </a:lnSpc>
              <a:spcBef>
                <a:spcPts val="60"/>
              </a:spcBef>
              <a:buClr>
                <a:srgbClr val="E4E4E4"/>
              </a:buClr>
              <a:buSzPct val="77777"/>
              <a:buFont typeface="Trebuchet MS"/>
              <a:buChar char="•"/>
              <a:tabLst>
                <a:tab pos="351155" algn="l"/>
              </a:tabLst>
            </a:pPr>
            <a:r>
              <a:rPr sz="2700" spc="135" dirty="0">
                <a:latin typeface="Times New Roman"/>
                <a:cs typeface="Times New Roman"/>
              </a:rPr>
              <a:t>EXPECTED</a:t>
            </a:r>
            <a:r>
              <a:rPr sz="2700" spc="-70" dirty="0">
                <a:latin typeface="Times New Roman"/>
                <a:cs typeface="Times New Roman"/>
              </a:rPr>
              <a:t> </a:t>
            </a:r>
            <a:r>
              <a:rPr sz="2700" spc="160" dirty="0">
                <a:latin typeface="Times New Roman"/>
                <a:cs typeface="Times New Roman"/>
              </a:rPr>
              <a:t>OUTPUT</a:t>
            </a:r>
            <a:endParaRPr sz="2700" dirty="0">
              <a:latin typeface="Times New Roman"/>
              <a:cs typeface="Times New Roman"/>
            </a:endParaRPr>
          </a:p>
          <a:p>
            <a:pPr marL="350520" indent="-313055">
              <a:lnSpc>
                <a:spcPct val="100000"/>
              </a:lnSpc>
              <a:spcBef>
                <a:spcPts val="60"/>
              </a:spcBef>
              <a:buClr>
                <a:srgbClr val="E4E4E4"/>
              </a:buClr>
              <a:buSzPct val="77777"/>
              <a:buFont typeface="Trebuchet MS"/>
              <a:buChar char="•"/>
              <a:tabLst>
                <a:tab pos="351155" algn="l"/>
              </a:tabLst>
            </a:pPr>
            <a:r>
              <a:rPr sz="2700" spc="215" dirty="0">
                <a:latin typeface="Times New Roman"/>
                <a:cs typeface="Times New Roman"/>
              </a:rPr>
              <a:t>FUTURE</a:t>
            </a:r>
            <a:r>
              <a:rPr sz="2700" spc="-80" dirty="0">
                <a:latin typeface="Times New Roman"/>
                <a:cs typeface="Times New Roman"/>
              </a:rPr>
              <a:t> </a:t>
            </a:r>
            <a:r>
              <a:rPr sz="2700" spc="180" dirty="0">
                <a:latin typeface="Times New Roman"/>
                <a:cs typeface="Times New Roman"/>
              </a:rPr>
              <a:t>ENHANCEMENT</a:t>
            </a:r>
            <a:endParaRPr sz="2700" dirty="0">
              <a:latin typeface="Times New Roman"/>
              <a:cs typeface="Times New Roman"/>
            </a:endParaRPr>
          </a:p>
          <a:p>
            <a:pPr marL="350520" indent="-313055">
              <a:lnSpc>
                <a:spcPct val="100000"/>
              </a:lnSpc>
              <a:spcBef>
                <a:spcPts val="60"/>
              </a:spcBef>
              <a:buClr>
                <a:srgbClr val="E4E4E4"/>
              </a:buClr>
              <a:buSzPct val="77777"/>
              <a:buFont typeface="Trebuchet MS"/>
              <a:buChar char="•"/>
              <a:tabLst>
                <a:tab pos="351155" algn="l"/>
              </a:tabLst>
            </a:pPr>
            <a:r>
              <a:rPr sz="2700" spc="175" dirty="0">
                <a:latin typeface="Times New Roman"/>
                <a:cs typeface="Times New Roman"/>
              </a:rPr>
              <a:t>GANTT</a:t>
            </a:r>
            <a:r>
              <a:rPr sz="2700" spc="-85" dirty="0">
                <a:latin typeface="Times New Roman"/>
                <a:cs typeface="Times New Roman"/>
              </a:rPr>
              <a:t> </a:t>
            </a:r>
            <a:r>
              <a:rPr sz="2700" spc="175" dirty="0">
                <a:latin typeface="Times New Roman"/>
                <a:cs typeface="Times New Roman"/>
              </a:rPr>
              <a:t>CHART</a:t>
            </a:r>
            <a:endParaRPr sz="2700" dirty="0">
              <a:latin typeface="Times New Roman"/>
              <a:cs typeface="Times New Roman"/>
            </a:endParaRPr>
          </a:p>
          <a:p>
            <a:pPr marL="350520" indent="-313055">
              <a:lnSpc>
                <a:spcPct val="100000"/>
              </a:lnSpc>
              <a:spcBef>
                <a:spcPts val="135"/>
              </a:spcBef>
              <a:buClr>
                <a:srgbClr val="E4E4E4"/>
              </a:buClr>
              <a:buSzPct val="77777"/>
              <a:buFont typeface="Trebuchet MS"/>
              <a:buChar char="•"/>
              <a:tabLst>
                <a:tab pos="351155" algn="l"/>
              </a:tabLst>
            </a:pPr>
            <a:r>
              <a:rPr sz="2700" spc="160" dirty="0">
                <a:latin typeface="Times New Roman"/>
                <a:cs typeface="Times New Roman"/>
              </a:rPr>
              <a:t>REFERENCES</a:t>
            </a:r>
            <a:endParaRPr sz="2700" dirty="0">
              <a:latin typeface="Times New Roman"/>
              <a:cs typeface="Times New Roman"/>
            </a:endParaRPr>
          </a:p>
        </p:txBody>
      </p:sp>
      <p:sp>
        <p:nvSpPr>
          <p:cNvPr id="5" name="object 5"/>
          <p:cNvSpPr txBox="1"/>
          <p:nvPr/>
        </p:nvSpPr>
        <p:spPr>
          <a:xfrm>
            <a:off x="263525" y="9873122"/>
            <a:ext cx="832485" cy="123189"/>
          </a:xfrm>
          <a:prstGeom prst="rect">
            <a:avLst/>
          </a:prstGeom>
        </p:spPr>
        <p:txBody>
          <a:bodyPr vert="horz" wrap="square" lIns="0" tIns="4445" rIns="0" bIns="0" rtlCol="0">
            <a:spAutoFit/>
          </a:bodyPr>
          <a:lstStyle/>
          <a:p>
            <a:pPr marL="12700">
              <a:lnSpc>
                <a:spcPct val="100000"/>
              </a:lnSpc>
              <a:spcBef>
                <a:spcPts val="35"/>
              </a:spcBef>
            </a:pPr>
            <a:r>
              <a:rPr sz="750" spc="300" dirty="0">
                <a:latin typeface="Trebuchet MS"/>
                <a:cs typeface="Trebuchet MS"/>
                <a:hlinkClick r:id="rId2"/>
              </a:rPr>
              <a:t>0</a:t>
            </a:r>
            <a:r>
              <a:rPr sz="750" spc="240" dirty="0">
                <a:latin typeface="Trebuchet MS"/>
                <a:cs typeface="Trebuchet MS"/>
                <a:hlinkClick r:id="rId2"/>
              </a:rPr>
              <a:t>6</a:t>
            </a:r>
            <a:r>
              <a:rPr sz="750" spc="130" dirty="0">
                <a:latin typeface="Trebuchet MS"/>
                <a:cs typeface="Trebuchet MS"/>
                <a:hlinkClick r:id="rId2"/>
              </a:rPr>
              <a:t>/</a:t>
            </a:r>
            <a:r>
              <a:rPr sz="750" spc="240" dirty="0">
                <a:latin typeface="Trebuchet MS"/>
                <a:cs typeface="Trebuchet MS"/>
                <a:hlinkClick r:id="rId2"/>
              </a:rPr>
              <a:t>1</a:t>
            </a:r>
            <a:r>
              <a:rPr sz="750" spc="300" dirty="0">
                <a:latin typeface="Trebuchet MS"/>
                <a:cs typeface="Trebuchet MS"/>
                <a:hlinkClick r:id="rId2"/>
              </a:rPr>
              <a:t>0</a:t>
            </a:r>
            <a:r>
              <a:rPr sz="750" spc="130" dirty="0">
                <a:latin typeface="Trebuchet MS"/>
                <a:cs typeface="Trebuchet MS"/>
                <a:hlinkClick r:id="rId2"/>
              </a:rPr>
              <a:t>/</a:t>
            </a:r>
            <a:r>
              <a:rPr sz="750" spc="240" dirty="0">
                <a:latin typeface="Trebuchet MS"/>
                <a:cs typeface="Trebuchet MS"/>
                <a:hlinkClick r:id="rId2"/>
              </a:rPr>
              <a:t>2</a:t>
            </a:r>
            <a:r>
              <a:rPr sz="750" spc="300" dirty="0">
                <a:latin typeface="Trebuchet MS"/>
                <a:cs typeface="Trebuchet MS"/>
                <a:hlinkClick r:id="rId2"/>
              </a:rPr>
              <a:t>0</a:t>
            </a:r>
            <a:r>
              <a:rPr sz="750" spc="240" dirty="0">
                <a:latin typeface="Trebuchet MS"/>
                <a:cs typeface="Trebuchet MS"/>
              </a:rPr>
              <a:t>2</a:t>
            </a:r>
            <a:r>
              <a:rPr sz="750" spc="265" dirty="0">
                <a:latin typeface="Trebuchet MS"/>
                <a:cs typeface="Trebuchet MS"/>
              </a:rPr>
              <a:t>2</a:t>
            </a:r>
            <a:endParaRPr sz="750">
              <a:latin typeface="Trebuchet MS"/>
              <a:cs typeface="Trebuchet MS"/>
            </a:endParaRPr>
          </a:p>
        </p:txBody>
      </p:sp>
      <p:sp>
        <p:nvSpPr>
          <p:cNvPr id="6" name="object 6"/>
          <p:cNvSpPr txBox="1"/>
          <p:nvPr/>
        </p:nvSpPr>
        <p:spPr>
          <a:xfrm>
            <a:off x="17103740" y="9873122"/>
            <a:ext cx="583565" cy="123189"/>
          </a:xfrm>
          <a:prstGeom prst="rect">
            <a:avLst/>
          </a:prstGeom>
        </p:spPr>
        <p:txBody>
          <a:bodyPr vert="horz" wrap="square" lIns="0" tIns="4445" rIns="0" bIns="0" rtlCol="0">
            <a:spAutoFit/>
          </a:bodyPr>
          <a:lstStyle/>
          <a:p>
            <a:pPr marL="12700">
              <a:lnSpc>
                <a:spcPct val="100000"/>
              </a:lnSpc>
              <a:spcBef>
                <a:spcPts val="35"/>
              </a:spcBef>
            </a:pPr>
            <a:r>
              <a:rPr sz="750" spc="295" dirty="0">
                <a:solidFill>
                  <a:srgbClr val="8D8D8D"/>
                </a:solidFill>
                <a:latin typeface="Trebuchet MS"/>
                <a:cs typeface="Trebuchet MS"/>
              </a:rPr>
              <a:t>Page</a:t>
            </a:r>
            <a:r>
              <a:rPr sz="750" spc="-40" dirty="0">
                <a:solidFill>
                  <a:srgbClr val="8D8D8D"/>
                </a:solidFill>
                <a:latin typeface="Trebuchet MS"/>
                <a:cs typeface="Trebuchet MS"/>
              </a:rPr>
              <a:t> </a:t>
            </a:r>
            <a:r>
              <a:rPr sz="750" spc="280" dirty="0">
                <a:solidFill>
                  <a:srgbClr val="8D8D8D"/>
                </a:solidFill>
                <a:latin typeface="Trebuchet MS"/>
                <a:cs typeface="Trebuchet MS"/>
              </a:rPr>
              <a:t>02</a:t>
            </a:r>
            <a:endParaRPr sz="75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50190" y="825500"/>
            <a:ext cx="2787015" cy="436880"/>
          </a:xfrm>
          <a:prstGeom prst="rect">
            <a:avLst/>
          </a:prstGeom>
        </p:spPr>
        <p:txBody>
          <a:bodyPr vert="horz" wrap="square" lIns="0" tIns="12700" rIns="0" bIns="0" rtlCol="0">
            <a:spAutoFit/>
          </a:bodyPr>
          <a:lstStyle/>
          <a:p>
            <a:pPr marL="12700">
              <a:lnSpc>
                <a:spcPct val="100000"/>
              </a:lnSpc>
              <a:spcBef>
                <a:spcPts val="100"/>
              </a:spcBef>
            </a:pPr>
            <a:r>
              <a:rPr spc="-70" dirty="0"/>
              <a:t>I</a:t>
            </a:r>
            <a:r>
              <a:rPr spc="75" dirty="0"/>
              <a:t>N</a:t>
            </a:r>
            <a:r>
              <a:rPr spc="-55" dirty="0"/>
              <a:t>T</a:t>
            </a:r>
            <a:r>
              <a:rPr spc="-65" dirty="0"/>
              <a:t>R</a:t>
            </a:r>
            <a:r>
              <a:rPr spc="65" dirty="0"/>
              <a:t>O</a:t>
            </a:r>
            <a:r>
              <a:rPr spc="75" dirty="0"/>
              <a:t>DU</a:t>
            </a:r>
            <a:r>
              <a:rPr spc="-65" dirty="0"/>
              <a:t>C</a:t>
            </a:r>
            <a:r>
              <a:rPr spc="-55" dirty="0"/>
              <a:t>T</a:t>
            </a:r>
            <a:r>
              <a:rPr spc="-70" dirty="0"/>
              <a:t>I</a:t>
            </a:r>
            <a:r>
              <a:rPr spc="65" dirty="0"/>
              <a:t>O</a:t>
            </a:r>
            <a:r>
              <a:rPr spc="130" dirty="0"/>
              <a:t>N</a:t>
            </a:r>
          </a:p>
        </p:txBody>
      </p:sp>
      <p:sp>
        <p:nvSpPr>
          <p:cNvPr id="3" name="object 3"/>
          <p:cNvSpPr txBox="1"/>
          <p:nvPr/>
        </p:nvSpPr>
        <p:spPr>
          <a:xfrm>
            <a:off x="930275" y="1798954"/>
            <a:ext cx="16595725" cy="441275"/>
          </a:xfrm>
          <a:prstGeom prst="rect">
            <a:avLst/>
          </a:prstGeom>
        </p:spPr>
        <p:txBody>
          <a:bodyPr vert="horz" wrap="square" lIns="0" tIns="17145" rIns="0" bIns="0" rtlCol="0">
            <a:spAutoFit/>
          </a:bodyPr>
          <a:lstStyle/>
          <a:p>
            <a:pPr marL="12700" marR="5080">
              <a:lnSpc>
                <a:spcPct val="110000"/>
              </a:lnSpc>
              <a:spcBef>
                <a:spcPts val="135"/>
              </a:spcBef>
            </a:pPr>
            <a:r>
              <a:rPr sz="2700" spc="5" dirty="0">
                <a:latin typeface="Times New Roman"/>
                <a:cs typeface="Times New Roman"/>
              </a:rPr>
              <a:t>.</a:t>
            </a:r>
            <a:endParaRPr sz="2700" dirty="0">
              <a:latin typeface="Times New Roman"/>
              <a:cs typeface="Times New Roman"/>
            </a:endParaRPr>
          </a:p>
        </p:txBody>
      </p:sp>
      <p:sp>
        <p:nvSpPr>
          <p:cNvPr id="5" name="object 5"/>
          <p:cNvSpPr txBox="1"/>
          <p:nvPr/>
        </p:nvSpPr>
        <p:spPr>
          <a:xfrm>
            <a:off x="263525" y="9873122"/>
            <a:ext cx="832485" cy="123189"/>
          </a:xfrm>
          <a:prstGeom prst="rect">
            <a:avLst/>
          </a:prstGeom>
        </p:spPr>
        <p:txBody>
          <a:bodyPr vert="horz" wrap="square" lIns="0" tIns="4445" rIns="0" bIns="0" rtlCol="0">
            <a:spAutoFit/>
          </a:bodyPr>
          <a:lstStyle/>
          <a:p>
            <a:pPr marL="12700">
              <a:lnSpc>
                <a:spcPct val="100000"/>
              </a:lnSpc>
              <a:spcBef>
                <a:spcPts val="35"/>
              </a:spcBef>
            </a:pPr>
            <a:r>
              <a:rPr sz="750" spc="300" dirty="0">
                <a:latin typeface="Trebuchet MS"/>
                <a:cs typeface="Trebuchet MS"/>
                <a:hlinkClick r:id="rId2"/>
              </a:rPr>
              <a:t>0</a:t>
            </a:r>
            <a:r>
              <a:rPr sz="750" spc="240" dirty="0">
                <a:latin typeface="Trebuchet MS"/>
                <a:cs typeface="Trebuchet MS"/>
                <a:hlinkClick r:id="rId2"/>
              </a:rPr>
              <a:t>6</a:t>
            </a:r>
            <a:r>
              <a:rPr sz="750" spc="130" dirty="0">
                <a:latin typeface="Trebuchet MS"/>
                <a:cs typeface="Trebuchet MS"/>
                <a:hlinkClick r:id="rId2"/>
              </a:rPr>
              <a:t>/</a:t>
            </a:r>
            <a:r>
              <a:rPr sz="750" spc="240" dirty="0">
                <a:latin typeface="Trebuchet MS"/>
                <a:cs typeface="Trebuchet MS"/>
                <a:hlinkClick r:id="rId2"/>
              </a:rPr>
              <a:t>1</a:t>
            </a:r>
            <a:r>
              <a:rPr sz="750" spc="300" dirty="0">
                <a:latin typeface="Trebuchet MS"/>
                <a:cs typeface="Trebuchet MS"/>
                <a:hlinkClick r:id="rId2"/>
              </a:rPr>
              <a:t>0</a:t>
            </a:r>
            <a:r>
              <a:rPr sz="750" spc="130" dirty="0">
                <a:latin typeface="Trebuchet MS"/>
                <a:cs typeface="Trebuchet MS"/>
                <a:hlinkClick r:id="rId2"/>
              </a:rPr>
              <a:t>/</a:t>
            </a:r>
            <a:r>
              <a:rPr sz="750" spc="240" dirty="0">
                <a:latin typeface="Trebuchet MS"/>
                <a:cs typeface="Trebuchet MS"/>
                <a:hlinkClick r:id="rId2"/>
              </a:rPr>
              <a:t>2</a:t>
            </a:r>
            <a:r>
              <a:rPr sz="750" spc="300" dirty="0">
                <a:latin typeface="Trebuchet MS"/>
                <a:cs typeface="Trebuchet MS"/>
                <a:hlinkClick r:id="rId2"/>
              </a:rPr>
              <a:t>0</a:t>
            </a:r>
            <a:r>
              <a:rPr sz="750" spc="240" dirty="0">
                <a:latin typeface="Trebuchet MS"/>
                <a:cs typeface="Trebuchet MS"/>
              </a:rPr>
              <a:t>2</a:t>
            </a:r>
            <a:r>
              <a:rPr sz="750" spc="265" dirty="0">
                <a:latin typeface="Trebuchet MS"/>
                <a:cs typeface="Trebuchet MS"/>
              </a:rPr>
              <a:t>2</a:t>
            </a:r>
            <a:endParaRPr sz="750">
              <a:latin typeface="Trebuchet MS"/>
              <a:cs typeface="Trebuchet MS"/>
            </a:endParaRPr>
          </a:p>
        </p:txBody>
      </p:sp>
      <p:sp>
        <p:nvSpPr>
          <p:cNvPr id="6" name="object 6"/>
          <p:cNvSpPr txBox="1"/>
          <p:nvPr/>
        </p:nvSpPr>
        <p:spPr>
          <a:xfrm>
            <a:off x="17103740" y="9873122"/>
            <a:ext cx="583565" cy="123189"/>
          </a:xfrm>
          <a:prstGeom prst="rect">
            <a:avLst/>
          </a:prstGeom>
        </p:spPr>
        <p:txBody>
          <a:bodyPr vert="horz" wrap="square" lIns="0" tIns="4445" rIns="0" bIns="0" rtlCol="0">
            <a:spAutoFit/>
          </a:bodyPr>
          <a:lstStyle/>
          <a:p>
            <a:pPr marL="12700">
              <a:lnSpc>
                <a:spcPct val="100000"/>
              </a:lnSpc>
              <a:spcBef>
                <a:spcPts val="35"/>
              </a:spcBef>
            </a:pPr>
            <a:r>
              <a:rPr sz="750" spc="295" dirty="0">
                <a:solidFill>
                  <a:srgbClr val="8D8D8D"/>
                </a:solidFill>
                <a:latin typeface="Trebuchet MS"/>
                <a:cs typeface="Trebuchet MS"/>
              </a:rPr>
              <a:t>Page</a:t>
            </a:r>
            <a:r>
              <a:rPr sz="750" spc="-40" dirty="0">
                <a:solidFill>
                  <a:srgbClr val="8D8D8D"/>
                </a:solidFill>
                <a:latin typeface="Trebuchet MS"/>
                <a:cs typeface="Trebuchet MS"/>
              </a:rPr>
              <a:t> </a:t>
            </a:r>
            <a:r>
              <a:rPr sz="750" spc="280" dirty="0">
                <a:solidFill>
                  <a:srgbClr val="8D8D8D"/>
                </a:solidFill>
                <a:latin typeface="Trebuchet MS"/>
                <a:cs typeface="Trebuchet MS"/>
              </a:rPr>
              <a:t>03</a:t>
            </a:r>
            <a:endParaRPr sz="750">
              <a:latin typeface="Trebuchet MS"/>
              <a:cs typeface="Trebuchet MS"/>
            </a:endParaRPr>
          </a:p>
        </p:txBody>
      </p:sp>
      <p:sp>
        <p:nvSpPr>
          <p:cNvPr id="7" name="TextBox 6">
            <a:extLst>
              <a:ext uri="{FF2B5EF4-FFF2-40B4-BE49-F238E27FC236}">
                <a16:creationId xmlns:a16="http://schemas.microsoft.com/office/drawing/2014/main" id="{AFFAD4C9-2B45-6BCD-2E15-6E4FD83A981F}"/>
              </a:ext>
            </a:extLst>
          </p:cNvPr>
          <p:cNvSpPr txBox="1"/>
          <p:nvPr/>
        </p:nvSpPr>
        <p:spPr>
          <a:xfrm>
            <a:off x="533400" y="2226163"/>
            <a:ext cx="17754600" cy="4555093"/>
          </a:xfrm>
          <a:prstGeom prst="rect">
            <a:avLst/>
          </a:prstGeom>
          <a:noFill/>
        </p:spPr>
        <p:txBody>
          <a:bodyPr wrap="square">
            <a:spAutoFit/>
          </a:bodyPr>
          <a:lstStyle/>
          <a:p>
            <a:pPr>
              <a:lnSpc>
                <a:spcPts val="2850"/>
              </a:lnSpc>
              <a:spcBef>
                <a:spcPts val="1500"/>
              </a:spcBef>
              <a:spcAft>
                <a:spcPts val="750"/>
              </a:spcAft>
            </a:pPr>
            <a:r>
              <a:rPr lang="en-US" sz="2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The prevalent view in various global circles is that man is presently living in an age growth of information gathering, processing and dissemination, popularly called the information age. For this reason, managers and other users of information especially in transport industries are demanding more kinds of information to support management, problem solving their issues and operations. They must therefore respond to the increasing requirement for information and data management through the cloud technology. Electronic tickets, or e-tickets, gives evidence that their holders have the permission to enter a place of entertainment, use a means of transportation, or have access to some Internet services. The design of this online system will be beneficial to the company because it has not existed before and was not able to solve customers’ issues. The ultimate expectation is to inspire a feasibility study aimed at providing proper guidance and awareness to any future potential investors and to solve the customers problem, to buy train ticket, make payment, and ask for information online easily. And staffs can solve problem of customer through the mail form and they can also check the details of ticket and if the customers find any kind of complain they can easily register them complain through mail. The agent who will respond to each and every complain through the cloud technology.</a:t>
            </a:r>
            <a:endParaRPr lang="en-IN" sz="2800" dirty="0">
              <a:effectLst/>
              <a:latin typeface="Calibri" panose="020F0502020204030204" pitchFamily="34" charset="0"/>
              <a:ea typeface="Calibri" panose="020F0502020204030204" pitchFamily="34" charset="0"/>
              <a:cs typeface="Latha"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332348" y="318388"/>
            <a:ext cx="1686560" cy="142875"/>
          </a:xfrm>
          <a:prstGeom prst="rect">
            <a:avLst/>
          </a:prstGeom>
        </p:spPr>
        <p:txBody>
          <a:bodyPr vert="horz" wrap="square" lIns="0" tIns="14604" rIns="0" bIns="0" rtlCol="0">
            <a:spAutoFit/>
          </a:bodyPr>
          <a:lstStyle/>
          <a:p>
            <a:pPr marL="12700">
              <a:lnSpc>
                <a:spcPct val="100000"/>
              </a:lnSpc>
              <a:spcBef>
                <a:spcPts val="114"/>
              </a:spcBef>
            </a:pPr>
            <a:r>
              <a:rPr sz="750" spc="240" dirty="0">
                <a:solidFill>
                  <a:srgbClr val="E4E4E4"/>
                </a:solidFill>
                <a:latin typeface="Trebuchet MS"/>
                <a:cs typeface="Trebuchet MS"/>
              </a:rPr>
              <a:t>YOUR</a:t>
            </a:r>
            <a:r>
              <a:rPr sz="750" spc="5" dirty="0">
                <a:solidFill>
                  <a:srgbClr val="E4E4E4"/>
                </a:solidFill>
                <a:latin typeface="Trebuchet MS"/>
                <a:cs typeface="Trebuchet MS"/>
              </a:rPr>
              <a:t> </a:t>
            </a:r>
            <a:r>
              <a:rPr sz="750" spc="245" dirty="0">
                <a:solidFill>
                  <a:srgbClr val="E4E4E4"/>
                </a:solidFill>
                <a:latin typeface="Trebuchet MS"/>
                <a:cs typeface="Trebuchet MS"/>
              </a:rPr>
              <a:t>COMPANY</a:t>
            </a:r>
            <a:r>
              <a:rPr sz="750" spc="5" dirty="0">
                <a:solidFill>
                  <a:srgbClr val="E4E4E4"/>
                </a:solidFill>
                <a:latin typeface="Trebuchet MS"/>
                <a:cs typeface="Trebuchet MS"/>
              </a:rPr>
              <a:t> </a:t>
            </a:r>
            <a:r>
              <a:rPr sz="750" spc="380" dirty="0">
                <a:solidFill>
                  <a:srgbClr val="E4E4E4"/>
                </a:solidFill>
                <a:latin typeface="Trebuchet MS"/>
                <a:cs typeface="Trebuchet MS"/>
              </a:rPr>
              <a:t>x</a:t>
            </a:r>
            <a:r>
              <a:rPr sz="750" spc="5" dirty="0">
                <a:solidFill>
                  <a:srgbClr val="E4E4E4"/>
                </a:solidFill>
                <a:latin typeface="Trebuchet MS"/>
                <a:cs typeface="Trebuchet MS"/>
              </a:rPr>
              <a:t> </a:t>
            </a:r>
            <a:r>
              <a:rPr sz="750" spc="229" dirty="0">
                <a:solidFill>
                  <a:srgbClr val="E4E4E4"/>
                </a:solidFill>
                <a:latin typeface="Trebuchet MS"/>
                <a:cs typeface="Trebuchet MS"/>
              </a:rPr>
              <a:t>CLIENT</a:t>
            </a:r>
            <a:endParaRPr sz="750">
              <a:latin typeface="Trebuchet MS"/>
              <a:cs typeface="Trebuchet MS"/>
            </a:endParaRPr>
          </a:p>
        </p:txBody>
      </p:sp>
      <p:sp>
        <p:nvSpPr>
          <p:cNvPr id="3" name="object 3"/>
          <p:cNvSpPr txBox="1">
            <a:spLocks noGrp="1"/>
          </p:cNvSpPr>
          <p:nvPr>
            <p:ph type="title"/>
          </p:nvPr>
        </p:nvSpPr>
        <p:spPr>
          <a:xfrm>
            <a:off x="8216900" y="825500"/>
            <a:ext cx="1857375" cy="436880"/>
          </a:xfrm>
          <a:prstGeom prst="rect">
            <a:avLst/>
          </a:prstGeom>
        </p:spPr>
        <p:txBody>
          <a:bodyPr vert="horz" wrap="square" lIns="0" tIns="12700" rIns="0" bIns="0" rtlCol="0">
            <a:spAutoFit/>
          </a:bodyPr>
          <a:lstStyle/>
          <a:p>
            <a:pPr marL="12700">
              <a:lnSpc>
                <a:spcPct val="100000"/>
              </a:lnSpc>
              <a:spcBef>
                <a:spcPts val="100"/>
              </a:spcBef>
            </a:pPr>
            <a:r>
              <a:rPr spc="-40" dirty="0"/>
              <a:t>ABSTRACT</a:t>
            </a:r>
          </a:p>
        </p:txBody>
      </p:sp>
      <p:sp>
        <p:nvSpPr>
          <p:cNvPr id="4" name="object 4"/>
          <p:cNvSpPr txBox="1"/>
          <p:nvPr/>
        </p:nvSpPr>
        <p:spPr>
          <a:xfrm>
            <a:off x="930275" y="1779904"/>
            <a:ext cx="16757030" cy="8697596"/>
          </a:xfrm>
          <a:prstGeom prst="rect">
            <a:avLst/>
          </a:prstGeom>
        </p:spPr>
        <p:txBody>
          <a:bodyPr vert="horz" wrap="square" lIns="0" tIns="16510" rIns="0" bIns="0" rtlCol="0">
            <a:spAutoFit/>
          </a:bodyPr>
          <a:lstStyle/>
          <a:p>
            <a:pPr marL="12700" marR="5080">
              <a:lnSpc>
                <a:spcPct val="110200"/>
              </a:lnSpc>
              <a:spcBef>
                <a:spcPts val="130"/>
              </a:spcBef>
            </a:pPr>
            <a:endParaRPr lang="en-IN" sz="2700" dirty="0">
              <a:latin typeface="Times New Roman"/>
              <a:cs typeface="Times New Roman"/>
            </a:endParaRPr>
          </a:p>
        </p:txBody>
      </p:sp>
      <p:sp>
        <p:nvSpPr>
          <p:cNvPr id="6" name="object 6"/>
          <p:cNvSpPr txBox="1"/>
          <p:nvPr/>
        </p:nvSpPr>
        <p:spPr>
          <a:xfrm>
            <a:off x="263525" y="9873122"/>
            <a:ext cx="832485" cy="123189"/>
          </a:xfrm>
          <a:prstGeom prst="rect">
            <a:avLst/>
          </a:prstGeom>
        </p:spPr>
        <p:txBody>
          <a:bodyPr vert="horz" wrap="square" lIns="0" tIns="4445" rIns="0" bIns="0" rtlCol="0">
            <a:spAutoFit/>
          </a:bodyPr>
          <a:lstStyle/>
          <a:p>
            <a:pPr marL="12700">
              <a:lnSpc>
                <a:spcPct val="100000"/>
              </a:lnSpc>
              <a:spcBef>
                <a:spcPts val="35"/>
              </a:spcBef>
            </a:pPr>
            <a:r>
              <a:rPr sz="750" spc="300" dirty="0">
                <a:latin typeface="Trebuchet MS"/>
                <a:cs typeface="Trebuchet MS"/>
                <a:hlinkClick r:id="rId2"/>
              </a:rPr>
              <a:t>0</a:t>
            </a:r>
            <a:r>
              <a:rPr sz="750" spc="240" dirty="0">
                <a:latin typeface="Trebuchet MS"/>
                <a:cs typeface="Trebuchet MS"/>
                <a:hlinkClick r:id="rId2"/>
              </a:rPr>
              <a:t>6</a:t>
            </a:r>
            <a:r>
              <a:rPr sz="750" spc="130" dirty="0">
                <a:latin typeface="Trebuchet MS"/>
                <a:cs typeface="Trebuchet MS"/>
                <a:hlinkClick r:id="rId2"/>
              </a:rPr>
              <a:t>/</a:t>
            </a:r>
            <a:r>
              <a:rPr sz="750" spc="240" dirty="0">
                <a:latin typeface="Trebuchet MS"/>
                <a:cs typeface="Trebuchet MS"/>
                <a:hlinkClick r:id="rId2"/>
              </a:rPr>
              <a:t>1</a:t>
            </a:r>
            <a:r>
              <a:rPr sz="750" spc="300" dirty="0">
                <a:latin typeface="Trebuchet MS"/>
                <a:cs typeface="Trebuchet MS"/>
                <a:hlinkClick r:id="rId2"/>
              </a:rPr>
              <a:t>0</a:t>
            </a:r>
            <a:r>
              <a:rPr sz="750" spc="130" dirty="0">
                <a:latin typeface="Trebuchet MS"/>
                <a:cs typeface="Trebuchet MS"/>
                <a:hlinkClick r:id="rId2"/>
              </a:rPr>
              <a:t>/</a:t>
            </a:r>
            <a:r>
              <a:rPr sz="750" spc="240" dirty="0">
                <a:latin typeface="Trebuchet MS"/>
                <a:cs typeface="Trebuchet MS"/>
                <a:hlinkClick r:id="rId2"/>
              </a:rPr>
              <a:t>2</a:t>
            </a:r>
            <a:r>
              <a:rPr sz="750" spc="300" dirty="0">
                <a:latin typeface="Trebuchet MS"/>
                <a:cs typeface="Trebuchet MS"/>
                <a:hlinkClick r:id="rId2"/>
              </a:rPr>
              <a:t>0</a:t>
            </a:r>
            <a:r>
              <a:rPr sz="750" spc="240" dirty="0">
                <a:latin typeface="Trebuchet MS"/>
                <a:cs typeface="Trebuchet MS"/>
              </a:rPr>
              <a:t>2</a:t>
            </a:r>
            <a:r>
              <a:rPr sz="750" spc="265" dirty="0">
                <a:latin typeface="Trebuchet MS"/>
                <a:cs typeface="Trebuchet MS"/>
              </a:rPr>
              <a:t>2</a:t>
            </a:r>
            <a:endParaRPr sz="750">
              <a:latin typeface="Trebuchet MS"/>
              <a:cs typeface="Trebuchet MS"/>
            </a:endParaRPr>
          </a:p>
        </p:txBody>
      </p:sp>
      <p:sp>
        <p:nvSpPr>
          <p:cNvPr id="7" name="object 7"/>
          <p:cNvSpPr txBox="1"/>
          <p:nvPr/>
        </p:nvSpPr>
        <p:spPr>
          <a:xfrm>
            <a:off x="17103740" y="9873122"/>
            <a:ext cx="583565" cy="123189"/>
          </a:xfrm>
          <a:prstGeom prst="rect">
            <a:avLst/>
          </a:prstGeom>
        </p:spPr>
        <p:txBody>
          <a:bodyPr vert="horz" wrap="square" lIns="0" tIns="4445" rIns="0" bIns="0" rtlCol="0">
            <a:spAutoFit/>
          </a:bodyPr>
          <a:lstStyle/>
          <a:p>
            <a:pPr marL="12700">
              <a:lnSpc>
                <a:spcPct val="100000"/>
              </a:lnSpc>
              <a:spcBef>
                <a:spcPts val="35"/>
              </a:spcBef>
            </a:pPr>
            <a:r>
              <a:rPr sz="750" spc="295" dirty="0">
                <a:solidFill>
                  <a:srgbClr val="8D8D8D"/>
                </a:solidFill>
                <a:latin typeface="Trebuchet MS"/>
                <a:cs typeface="Trebuchet MS"/>
              </a:rPr>
              <a:t>Page</a:t>
            </a:r>
            <a:r>
              <a:rPr sz="750" spc="-40" dirty="0">
                <a:solidFill>
                  <a:srgbClr val="8D8D8D"/>
                </a:solidFill>
                <a:latin typeface="Trebuchet MS"/>
                <a:cs typeface="Trebuchet MS"/>
              </a:rPr>
              <a:t> </a:t>
            </a:r>
            <a:r>
              <a:rPr sz="750" spc="280" dirty="0">
                <a:solidFill>
                  <a:srgbClr val="8D8D8D"/>
                </a:solidFill>
                <a:latin typeface="Trebuchet MS"/>
                <a:cs typeface="Trebuchet MS"/>
              </a:rPr>
              <a:t>04</a:t>
            </a:r>
            <a:endParaRPr sz="750">
              <a:latin typeface="Trebuchet MS"/>
              <a:cs typeface="Trebuchet MS"/>
            </a:endParaRPr>
          </a:p>
        </p:txBody>
      </p:sp>
      <p:sp>
        <p:nvSpPr>
          <p:cNvPr id="8" name="TextBox 7">
            <a:extLst>
              <a:ext uri="{FF2B5EF4-FFF2-40B4-BE49-F238E27FC236}">
                <a16:creationId xmlns:a16="http://schemas.microsoft.com/office/drawing/2014/main" id="{424F4415-92BB-BFCB-CE3D-625C03EA8B02}"/>
              </a:ext>
            </a:extLst>
          </p:cNvPr>
          <p:cNvSpPr txBox="1"/>
          <p:nvPr/>
        </p:nvSpPr>
        <p:spPr>
          <a:xfrm>
            <a:off x="930275" y="2974898"/>
            <a:ext cx="15402073" cy="4183196"/>
          </a:xfrm>
          <a:prstGeom prst="rect">
            <a:avLst/>
          </a:prstGeom>
          <a:noFill/>
        </p:spPr>
        <p:txBody>
          <a:bodyPr wrap="square">
            <a:spAutoFit/>
          </a:bodyPr>
          <a:lstStyle/>
          <a:p>
            <a:pPr algn="just">
              <a:lnSpc>
                <a:spcPts val="2850"/>
              </a:lnSpc>
              <a:spcBef>
                <a:spcPts val="1500"/>
              </a:spcBef>
              <a:spcAft>
                <a:spcPts val="750"/>
              </a:spcAft>
            </a:pPr>
            <a:r>
              <a:rPr lang="en-US" sz="2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Online TRAIN Ticket Reservation System is a cloud-based application that works within a centralized network. This project presents a review on the software program “Online TRAIN Ticket Reservation System” as should be used in a TRAIN transportation system, a facility which is used to reserve seats, cancellation of reservation, customer complain and different types of route enquiries used on securing quick reservations. OBTRS is built for managing and computerizing the cloud database, ticket booking and tracking TRAIN and travel made. It maintains all customer details; TRAIN details and customer complain. In addition, HTML Hypertext Markup language was used for the front- end of the software while the back end was designed using python. The software achieved is capable of improving the customer hand and customers complains with cloud operations. It is recommended that despite the present functionality of the designed software, an additional functionality such as the use of E-mail to send tickets and notifications to the customer and customer complaints with cloud technology. </a:t>
            </a:r>
            <a:endParaRPr lang="en-IN" sz="2800" dirty="0">
              <a:effectLst/>
              <a:latin typeface="Calibri" panose="020F0502020204030204" pitchFamily="34" charset="0"/>
              <a:ea typeface="Calibri" panose="020F0502020204030204" pitchFamily="34" charset="0"/>
              <a:cs typeface="Latha"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0" y="2400300"/>
            <a:ext cx="5410200" cy="428322"/>
          </a:xfrm>
          <a:prstGeom prst="rect">
            <a:avLst/>
          </a:prstGeom>
        </p:spPr>
        <p:txBody>
          <a:bodyPr vert="horz" wrap="square" lIns="0" tIns="12700" rIns="0" bIns="0" rtlCol="0">
            <a:spAutoFit/>
          </a:bodyPr>
          <a:lstStyle/>
          <a:p>
            <a:pPr marL="26670">
              <a:lnSpc>
                <a:spcPct val="100000"/>
              </a:lnSpc>
              <a:spcBef>
                <a:spcPts val="100"/>
              </a:spcBef>
            </a:pPr>
            <a:r>
              <a:rPr lang="en-IN" spc="65" dirty="0"/>
              <a:t>PROBLEM STATEMENT</a:t>
            </a:r>
            <a:endParaRPr dirty="0"/>
          </a:p>
        </p:txBody>
      </p:sp>
      <p:sp>
        <p:nvSpPr>
          <p:cNvPr id="5" name="object 5"/>
          <p:cNvSpPr txBox="1"/>
          <p:nvPr/>
        </p:nvSpPr>
        <p:spPr>
          <a:xfrm>
            <a:off x="263525" y="9873122"/>
            <a:ext cx="832485" cy="123189"/>
          </a:xfrm>
          <a:prstGeom prst="rect">
            <a:avLst/>
          </a:prstGeom>
        </p:spPr>
        <p:txBody>
          <a:bodyPr vert="horz" wrap="square" lIns="0" tIns="4445" rIns="0" bIns="0" rtlCol="0">
            <a:spAutoFit/>
          </a:bodyPr>
          <a:lstStyle/>
          <a:p>
            <a:pPr marL="12700">
              <a:lnSpc>
                <a:spcPct val="100000"/>
              </a:lnSpc>
              <a:spcBef>
                <a:spcPts val="35"/>
              </a:spcBef>
            </a:pPr>
            <a:r>
              <a:rPr sz="750" spc="300" dirty="0">
                <a:latin typeface="Trebuchet MS"/>
                <a:cs typeface="Trebuchet MS"/>
                <a:hlinkClick r:id="rId3"/>
              </a:rPr>
              <a:t>0</a:t>
            </a:r>
            <a:r>
              <a:rPr sz="750" spc="240" dirty="0">
                <a:latin typeface="Trebuchet MS"/>
                <a:cs typeface="Trebuchet MS"/>
                <a:hlinkClick r:id="rId3"/>
              </a:rPr>
              <a:t>6</a:t>
            </a:r>
            <a:r>
              <a:rPr sz="750" spc="130" dirty="0">
                <a:latin typeface="Trebuchet MS"/>
                <a:cs typeface="Trebuchet MS"/>
                <a:hlinkClick r:id="rId3"/>
              </a:rPr>
              <a:t>/</a:t>
            </a:r>
            <a:r>
              <a:rPr sz="750" spc="240" dirty="0">
                <a:latin typeface="Trebuchet MS"/>
                <a:cs typeface="Trebuchet MS"/>
                <a:hlinkClick r:id="rId3"/>
              </a:rPr>
              <a:t>1</a:t>
            </a:r>
            <a:r>
              <a:rPr sz="750" spc="300" dirty="0">
                <a:latin typeface="Trebuchet MS"/>
                <a:cs typeface="Trebuchet MS"/>
                <a:hlinkClick r:id="rId3"/>
              </a:rPr>
              <a:t>0</a:t>
            </a:r>
            <a:r>
              <a:rPr sz="750" spc="130" dirty="0">
                <a:latin typeface="Trebuchet MS"/>
                <a:cs typeface="Trebuchet MS"/>
                <a:hlinkClick r:id="rId3"/>
              </a:rPr>
              <a:t>/</a:t>
            </a:r>
            <a:r>
              <a:rPr sz="750" spc="240" dirty="0">
                <a:latin typeface="Trebuchet MS"/>
                <a:cs typeface="Trebuchet MS"/>
                <a:hlinkClick r:id="rId3"/>
              </a:rPr>
              <a:t>2</a:t>
            </a:r>
            <a:r>
              <a:rPr sz="750" spc="300" dirty="0">
                <a:latin typeface="Trebuchet MS"/>
                <a:cs typeface="Trebuchet MS"/>
                <a:hlinkClick r:id="rId3"/>
              </a:rPr>
              <a:t>0</a:t>
            </a:r>
            <a:r>
              <a:rPr sz="750" spc="240" dirty="0">
                <a:latin typeface="Trebuchet MS"/>
                <a:cs typeface="Trebuchet MS"/>
              </a:rPr>
              <a:t>2</a:t>
            </a:r>
            <a:r>
              <a:rPr sz="750" spc="265" dirty="0">
                <a:latin typeface="Trebuchet MS"/>
                <a:cs typeface="Trebuchet MS"/>
              </a:rPr>
              <a:t>2</a:t>
            </a:r>
            <a:endParaRPr sz="750">
              <a:latin typeface="Trebuchet MS"/>
              <a:cs typeface="Trebuchet MS"/>
            </a:endParaRPr>
          </a:p>
        </p:txBody>
      </p:sp>
      <p:sp>
        <p:nvSpPr>
          <p:cNvPr id="6" name="object 6"/>
          <p:cNvSpPr txBox="1"/>
          <p:nvPr/>
        </p:nvSpPr>
        <p:spPr>
          <a:xfrm>
            <a:off x="17103740" y="9873122"/>
            <a:ext cx="583565" cy="123189"/>
          </a:xfrm>
          <a:prstGeom prst="rect">
            <a:avLst/>
          </a:prstGeom>
        </p:spPr>
        <p:txBody>
          <a:bodyPr vert="horz" wrap="square" lIns="0" tIns="4445" rIns="0" bIns="0" rtlCol="0">
            <a:spAutoFit/>
          </a:bodyPr>
          <a:lstStyle/>
          <a:p>
            <a:pPr marL="12700">
              <a:lnSpc>
                <a:spcPct val="100000"/>
              </a:lnSpc>
              <a:spcBef>
                <a:spcPts val="35"/>
              </a:spcBef>
            </a:pPr>
            <a:r>
              <a:rPr sz="750" spc="295" dirty="0">
                <a:solidFill>
                  <a:srgbClr val="8D8D8D"/>
                </a:solidFill>
                <a:latin typeface="Trebuchet MS"/>
                <a:cs typeface="Trebuchet MS"/>
              </a:rPr>
              <a:t>Page</a:t>
            </a:r>
            <a:r>
              <a:rPr sz="750" spc="-40" dirty="0">
                <a:solidFill>
                  <a:srgbClr val="8D8D8D"/>
                </a:solidFill>
                <a:latin typeface="Trebuchet MS"/>
                <a:cs typeface="Trebuchet MS"/>
              </a:rPr>
              <a:t> </a:t>
            </a:r>
            <a:r>
              <a:rPr sz="750" spc="280" dirty="0">
                <a:solidFill>
                  <a:srgbClr val="8D8D8D"/>
                </a:solidFill>
                <a:latin typeface="Trebuchet MS"/>
                <a:cs typeface="Trebuchet MS"/>
              </a:rPr>
              <a:t>05</a:t>
            </a:r>
            <a:endParaRPr sz="750">
              <a:latin typeface="Trebuchet MS"/>
              <a:cs typeface="Trebuchet MS"/>
            </a:endParaRPr>
          </a:p>
        </p:txBody>
      </p:sp>
      <p:sp>
        <p:nvSpPr>
          <p:cNvPr id="7" name="TextBox 6">
            <a:extLst>
              <a:ext uri="{FF2B5EF4-FFF2-40B4-BE49-F238E27FC236}">
                <a16:creationId xmlns:a16="http://schemas.microsoft.com/office/drawing/2014/main" id="{A4C29D31-397E-D2A0-8103-3A2FA25D418F}"/>
              </a:ext>
            </a:extLst>
          </p:cNvPr>
          <p:cNvSpPr txBox="1"/>
          <p:nvPr/>
        </p:nvSpPr>
        <p:spPr>
          <a:xfrm>
            <a:off x="1295400" y="3353266"/>
            <a:ext cx="15011400" cy="3580467"/>
          </a:xfrm>
          <a:prstGeom prst="rect">
            <a:avLst/>
          </a:prstGeom>
          <a:noFill/>
        </p:spPr>
        <p:txBody>
          <a:bodyPr wrap="square">
            <a:spAutoFit/>
          </a:bodyPr>
          <a:lstStyle/>
          <a:p>
            <a:pPr marL="342900" lvl="0" indent="-342900" algn="just">
              <a:lnSpc>
                <a:spcPts val="2850"/>
              </a:lnSpc>
              <a:spcBef>
                <a:spcPts val="1500"/>
              </a:spcBef>
              <a:spcAft>
                <a:spcPts val="750"/>
              </a:spcAft>
              <a:buFont typeface="Symbol" panose="05050102010706020507" pitchFamily="18" charset="2"/>
              <a:buChar char=""/>
            </a:pPr>
            <a:r>
              <a:rPr lang="en-US" sz="2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Providing a web-based train ticket reservation function where a customer can buy train ticket through the online system without a need to queue up at the counter to purchase a train ticket. </a:t>
            </a:r>
            <a:endParaRPr lang="en-IN" sz="28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ts val="2850"/>
              </a:lnSpc>
              <a:spcBef>
                <a:spcPts val="1500"/>
              </a:spcBef>
              <a:spcAft>
                <a:spcPts val="750"/>
              </a:spcAft>
              <a:buFont typeface="Symbol" panose="05050102010706020507" pitchFamily="18" charset="2"/>
              <a:buChar char=""/>
            </a:pPr>
            <a:r>
              <a:rPr lang="en-US" sz="2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Enabling customers to check the availability and types of trainees online. Customer can check the time departure for every train through the system.</a:t>
            </a:r>
            <a:endParaRPr lang="en-IN" sz="28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ts val="2850"/>
              </a:lnSpc>
              <a:spcBef>
                <a:spcPts val="1500"/>
              </a:spcBef>
              <a:spcAft>
                <a:spcPts val="750"/>
              </a:spcAft>
              <a:buFont typeface="Symbol" panose="05050102010706020507" pitchFamily="18" charset="2"/>
              <a:buChar char=""/>
            </a:pPr>
            <a:r>
              <a:rPr lang="en-US" sz="2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Ability of customers to complain their reservation. </a:t>
            </a:r>
            <a:endParaRPr lang="en-IN" sz="28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ts val="2850"/>
              </a:lnSpc>
              <a:spcBef>
                <a:spcPts val="1500"/>
              </a:spcBef>
              <a:spcAft>
                <a:spcPts val="750"/>
              </a:spcAft>
              <a:buFont typeface="Symbol" panose="05050102010706020507" pitchFamily="18" charset="2"/>
              <a:buChar char=""/>
            </a:pPr>
            <a:r>
              <a:rPr lang="en-US" sz="28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Admin user privileges in of complain at time and will receives the solution for complain and problem.</a:t>
            </a:r>
            <a:endParaRPr lang="en-IN" sz="2800" dirty="0">
              <a:effectLst/>
              <a:latin typeface="Calibri" panose="020F0502020204030204" pitchFamily="34" charset="0"/>
              <a:ea typeface="Calibri" panose="020F0502020204030204" pitchFamily="34" charset="0"/>
              <a:cs typeface="Latha"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283450" y="825500"/>
            <a:ext cx="3721735" cy="436880"/>
          </a:xfrm>
          <a:prstGeom prst="rect">
            <a:avLst/>
          </a:prstGeom>
        </p:spPr>
        <p:txBody>
          <a:bodyPr vert="horz" wrap="square" lIns="0" tIns="12700" rIns="0" bIns="0" rtlCol="0">
            <a:spAutoFit/>
          </a:bodyPr>
          <a:lstStyle/>
          <a:p>
            <a:pPr marL="12700">
              <a:lnSpc>
                <a:spcPct val="100000"/>
              </a:lnSpc>
              <a:spcBef>
                <a:spcPts val="100"/>
              </a:spcBef>
            </a:pPr>
            <a:r>
              <a:rPr sz="2700" b="1" spc="-55" dirty="0">
                <a:latin typeface="Times New Roman"/>
                <a:cs typeface="Times New Roman"/>
              </a:rPr>
              <a:t>L</a:t>
            </a:r>
            <a:r>
              <a:rPr sz="2700" b="1" spc="-70" dirty="0">
                <a:latin typeface="Times New Roman"/>
                <a:cs typeface="Times New Roman"/>
              </a:rPr>
              <a:t>I</a:t>
            </a:r>
            <a:r>
              <a:rPr sz="2700" b="1" spc="-55" dirty="0">
                <a:latin typeface="Times New Roman"/>
                <a:cs typeface="Times New Roman"/>
              </a:rPr>
              <a:t>TE</a:t>
            </a:r>
            <a:r>
              <a:rPr sz="2700" b="1" spc="-65" dirty="0">
                <a:latin typeface="Times New Roman"/>
                <a:cs typeface="Times New Roman"/>
              </a:rPr>
              <a:t>RA</a:t>
            </a:r>
            <a:r>
              <a:rPr sz="2700" b="1" spc="-55" dirty="0">
                <a:latin typeface="Times New Roman"/>
                <a:cs typeface="Times New Roman"/>
              </a:rPr>
              <a:t>T</a:t>
            </a:r>
            <a:r>
              <a:rPr sz="2700" b="1" spc="75" dirty="0">
                <a:latin typeface="Times New Roman"/>
                <a:cs typeface="Times New Roman"/>
              </a:rPr>
              <a:t>U</a:t>
            </a:r>
            <a:r>
              <a:rPr sz="2700" b="1" spc="-65" dirty="0">
                <a:latin typeface="Times New Roman"/>
                <a:cs typeface="Times New Roman"/>
              </a:rPr>
              <a:t>R</a:t>
            </a:r>
            <a:r>
              <a:rPr sz="2700" b="1" dirty="0">
                <a:latin typeface="Times New Roman"/>
                <a:cs typeface="Times New Roman"/>
              </a:rPr>
              <a:t>E</a:t>
            </a:r>
            <a:r>
              <a:rPr sz="2700" b="1" spc="-110" dirty="0">
                <a:latin typeface="Times New Roman"/>
                <a:cs typeface="Times New Roman"/>
              </a:rPr>
              <a:t> </a:t>
            </a:r>
            <a:r>
              <a:rPr sz="2700" b="1" spc="70" dirty="0">
                <a:latin typeface="Times New Roman"/>
                <a:cs typeface="Times New Roman"/>
              </a:rPr>
              <a:t>S</a:t>
            </a:r>
            <a:r>
              <a:rPr sz="2700" b="1" spc="75" dirty="0">
                <a:latin typeface="Times New Roman"/>
                <a:cs typeface="Times New Roman"/>
              </a:rPr>
              <a:t>U</a:t>
            </a:r>
            <a:r>
              <a:rPr sz="2700" b="1" spc="-65" dirty="0">
                <a:latin typeface="Times New Roman"/>
                <a:cs typeface="Times New Roman"/>
              </a:rPr>
              <a:t>RV</a:t>
            </a:r>
            <a:r>
              <a:rPr sz="2700" b="1" spc="-55" dirty="0">
                <a:latin typeface="Times New Roman"/>
                <a:cs typeface="Times New Roman"/>
              </a:rPr>
              <a:t>E</a:t>
            </a:r>
            <a:r>
              <a:rPr sz="2700" b="1" spc="-10" dirty="0">
                <a:latin typeface="Times New Roman"/>
                <a:cs typeface="Times New Roman"/>
              </a:rPr>
              <a:t>Y</a:t>
            </a:r>
            <a:endParaRPr sz="2700">
              <a:latin typeface="Times New Roman"/>
              <a:cs typeface="Times New Roman"/>
            </a:endParaRPr>
          </a:p>
        </p:txBody>
      </p:sp>
      <p:graphicFrame>
        <p:nvGraphicFramePr>
          <p:cNvPr id="3" name="object 3"/>
          <p:cNvGraphicFramePr>
            <a:graphicFrameLocks noGrp="1"/>
          </p:cNvGraphicFramePr>
          <p:nvPr/>
        </p:nvGraphicFramePr>
        <p:xfrm>
          <a:off x="1485900" y="1381125"/>
          <a:ext cx="15821025" cy="8372474"/>
        </p:xfrm>
        <a:graphic>
          <a:graphicData uri="http://schemas.openxmlformats.org/drawingml/2006/table">
            <a:tbl>
              <a:tblPr firstRow="1" bandRow="1">
                <a:tableStyleId>{2D5ABB26-0587-4C30-8999-92F81FD0307C}</a:tableStyleId>
              </a:tblPr>
              <a:tblGrid>
                <a:gridCol w="1000125">
                  <a:extLst>
                    <a:ext uri="{9D8B030D-6E8A-4147-A177-3AD203B41FA5}">
                      <a16:colId xmlns:a16="http://schemas.microsoft.com/office/drawing/2014/main" val="20000"/>
                    </a:ext>
                  </a:extLst>
                </a:gridCol>
                <a:gridCol w="3295650">
                  <a:extLst>
                    <a:ext uri="{9D8B030D-6E8A-4147-A177-3AD203B41FA5}">
                      <a16:colId xmlns:a16="http://schemas.microsoft.com/office/drawing/2014/main" val="20001"/>
                    </a:ext>
                  </a:extLst>
                </a:gridCol>
                <a:gridCol w="3305175">
                  <a:extLst>
                    <a:ext uri="{9D8B030D-6E8A-4147-A177-3AD203B41FA5}">
                      <a16:colId xmlns:a16="http://schemas.microsoft.com/office/drawing/2014/main" val="20002"/>
                    </a:ext>
                  </a:extLst>
                </a:gridCol>
                <a:gridCol w="2733675">
                  <a:extLst>
                    <a:ext uri="{9D8B030D-6E8A-4147-A177-3AD203B41FA5}">
                      <a16:colId xmlns:a16="http://schemas.microsoft.com/office/drawing/2014/main" val="20003"/>
                    </a:ext>
                  </a:extLst>
                </a:gridCol>
                <a:gridCol w="2752725">
                  <a:extLst>
                    <a:ext uri="{9D8B030D-6E8A-4147-A177-3AD203B41FA5}">
                      <a16:colId xmlns:a16="http://schemas.microsoft.com/office/drawing/2014/main" val="20004"/>
                    </a:ext>
                  </a:extLst>
                </a:gridCol>
                <a:gridCol w="2733675">
                  <a:extLst>
                    <a:ext uri="{9D8B030D-6E8A-4147-A177-3AD203B41FA5}">
                      <a16:colId xmlns:a16="http://schemas.microsoft.com/office/drawing/2014/main" val="20005"/>
                    </a:ext>
                  </a:extLst>
                </a:gridCol>
              </a:tblGrid>
              <a:tr h="1066800">
                <a:tc>
                  <a:txBody>
                    <a:bodyPr/>
                    <a:lstStyle/>
                    <a:p>
                      <a:pPr>
                        <a:lnSpc>
                          <a:spcPct val="100000"/>
                        </a:lnSpc>
                        <a:spcBef>
                          <a:spcPts val="10"/>
                        </a:spcBef>
                      </a:pPr>
                      <a:endParaRPr sz="2600">
                        <a:latin typeface="Times New Roman"/>
                        <a:cs typeface="Times New Roman"/>
                      </a:endParaRPr>
                    </a:p>
                    <a:p>
                      <a:pPr marL="194310">
                        <a:lnSpc>
                          <a:spcPct val="100000"/>
                        </a:lnSpc>
                      </a:pPr>
                      <a:r>
                        <a:rPr sz="1800" spc="15" dirty="0">
                          <a:latin typeface="Times New Roman"/>
                          <a:cs typeface="Times New Roman"/>
                        </a:rPr>
                        <a:t>S.</a:t>
                      </a:r>
                      <a:r>
                        <a:rPr sz="1800" spc="-40" dirty="0">
                          <a:latin typeface="Times New Roman"/>
                          <a:cs typeface="Times New Roman"/>
                        </a:rPr>
                        <a:t> </a:t>
                      </a:r>
                      <a:r>
                        <a:rPr sz="1800" spc="130" dirty="0">
                          <a:latin typeface="Times New Roman"/>
                          <a:cs typeface="Times New Roman"/>
                        </a:rPr>
                        <a:t>NO</a:t>
                      </a:r>
                      <a:endParaRPr sz="1800">
                        <a:latin typeface="Times New Roman"/>
                        <a:cs typeface="Times New Roman"/>
                      </a:endParaRPr>
                    </a:p>
                  </a:txBody>
                  <a:tcPr marL="0" marR="0" marT="127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spcBef>
                          <a:spcPts val="10"/>
                        </a:spcBef>
                      </a:pPr>
                      <a:endParaRPr sz="2600">
                        <a:latin typeface="Times New Roman"/>
                        <a:cs typeface="Times New Roman"/>
                      </a:endParaRPr>
                    </a:p>
                    <a:p>
                      <a:pPr marL="1905" algn="ctr">
                        <a:lnSpc>
                          <a:spcPct val="100000"/>
                        </a:lnSpc>
                      </a:pPr>
                      <a:r>
                        <a:rPr sz="1800" spc="95" dirty="0">
                          <a:latin typeface="Times New Roman"/>
                          <a:cs typeface="Times New Roman"/>
                        </a:rPr>
                        <a:t>TITLE</a:t>
                      </a:r>
                      <a:endParaRPr sz="1800">
                        <a:latin typeface="Times New Roman"/>
                        <a:cs typeface="Times New Roman"/>
                      </a:endParaRPr>
                    </a:p>
                  </a:txBody>
                  <a:tcPr marL="0" marR="0" marT="127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spcBef>
                          <a:spcPts val="35"/>
                        </a:spcBef>
                      </a:pPr>
                      <a:endParaRPr sz="1600">
                        <a:latin typeface="Times New Roman"/>
                        <a:cs typeface="Times New Roman"/>
                      </a:endParaRPr>
                    </a:p>
                    <a:p>
                      <a:pPr marL="548640">
                        <a:lnSpc>
                          <a:spcPct val="100000"/>
                        </a:lnSpc>
                        <a:tabLst>
                          <a:tab pos="1991995" algn="l"/>
                        </a:tabLst>
                      </a:pPr>
                      <a:r>
                        <a:rPr sz="1800" spc="100" dirty="0">
                          <a:latin typeface="Times New Roman"/>
                          <a:cs typeface="Times New Roman"/>
                        </a:rPr>
                        <a:t>PROPOSED	</a:t>
                      </a:r>
                      <a:r>
                        <a:rPr sz="1800" spc="130" dirty="0">
                          <a:latin typeface="Times New Roman"/>
                          <a:cs typeface="Times New Roman"/>
                        </a:rPr>
                        <a:t>WORK</a:t>
                      </a:r>
                      <a:endParaRPr sz="1800">
                        <a:latin typeface="Times New Roman"/>
                        <a:cs typeface="Times New Roman"/>
                      </a:endParaRPr>
                    </a:p>
                  </a:txBody>
                  <a:tcPr marL="0" marR="0" marT="444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605790" marR="577850" indent="-18415">
                        <a:lnSpc>
                          <a:spcPct val="100699"/>
                        </a:lnSpc>
                        <a:spcBef>
                          <a:spcPts val="810"/>
                        </a:spcBef>
                      </a:pPr>
                      <a:r>
                        <a:rPr sz="1800" spc="70" dirty="0">
                          <a:latin typeface="Times New Roman"/>
                          <a:cs typeface="Times New Roman"/>
                        </a:rPr>
                        <a:t>TOOLS</a:t>
                      </a:r>
                      <a:r>
                        <a:rPr sz="1800" spc="-70" dirty="0">
                          <a:latin typeface="Times New Roman"/>
                          <a:cs typeface="Times New Roman"/>
                        </a:rPr>
                        <a:t> </a:t>
                      </a:r>
                      <a:r>
                        <a:rPr sz="1800" spc="90" dirty="0">
                          <a:latin typeface="Times New Roman"/>
                          <a:cs typeface="Times New Roman"/>
                        </a:rPr>
                        <a:t>USED/ </a:t>
                      </a:r>
                      <a:r>
                        <a:rPr sz="1800" spc="-440" dirty="0">
                          <a:latin typeface="Times New Roman"/>
                          <a:cs typeface="Times New Roman"/>
                        </a:rPr>
                        <a:t> </a:t>
                      </a:r>
                      <a:r>
                        <a:rPr sz="1800" spc="130" dirty="0">
                          <a:latin typeface="Times New Roman"/>
                          <a:cs typeface="Times New Roman"/>
                        </a:rPr>
                        <a:t>ALGORITHM</a:t>
                      </a:r>
                      <a:endParaRPr sz="1800">
                        <a:latin typeface="Times New Roman"/>
                        <a:cs typeface="Times New Roman"/>
                      </a:endParaRPr>
                    </a:p>
                  </a:txBody>
                  <a:tcPr marL="0" marR="0" marT="10287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spcBef>
                          <a:spcPts val="35"/>
                        </a:spcBef>
                      </a:pPr>
                      <a:endParaRPr sz="1600">
                        <a:latin typeface="Times New Roman"/>
                        <a:cs typeface="Times New Roman"/>
                      </a:endParaRPr>
                    </a:p>
                    <a:p>
                      <a:pPr marL="519430">
                        <a:lnSpc>
                          <a:spcPct val="100000"/>
                        </a:lnSpc>
                      </a:pPr>
                      <a:r>
                        <a:rPr sz="1800" spc="120" dirty="0">
                          <a:latin typeface="Times New Roman"/>
                          <a:cs typeface="Times New Roman"/>
                        </a:rPr>
                        <a:t>TECHNOLOGY</a:t>
                      </a:r>
                      <a:endParaRPr sz="1800">
                        <a:latin typeface="Times New Roman"/>
                        <a:cs typeface="Times New Roman"/>
                      </a:endParaRPr>
                    </a:p>
                  </a:txBody>
                  <a:tcPr marL="0" marR="0" marT="444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spcBef>
                          <a:spcPts val="35"/>
                        </a:spcBef>
                      </a:pPr>
                      <a:endParaRPr sz="1600">
                        <a:latin typeface="Times New Roman"/>
                        <a:cs typeface="Times New Roman"/>
                      </a:endParaRPr>
                    </a:p>
                    <a:p>
                      <a:pPr marL="405130">
                        <a:lnSpc>
                          <a:spcPct val="100000"/>
                        </a:lnSpc>
                      </a:pPr>
                      <a:r>
                        <a:rPr sz="1800" spc="90" dirty="0">
                          <a:latin typeface="Times New Roman"/>
                          <a:cs typeface="Times New Roman"/>
                        </a:rPr>
                        <a:t>ADVANTAGES/</a:t>
                      </a:r>
                      <a:endParaRPr sz="1800">
                        <a:latin typeface="Times New Roman"/>
                        <a:cs typeface="Times New Roman"/>
                      </a:endParaRPr>
                    </a:p>
                    <a:p>
                      <a:pPr marL="321945">
                        <a:lnSpc>
                          <a:spcPct val="100000"/>
                        </a:lnSpc>
                        <a:spcBef>
                          <a:spcPts val="15"/>
                        </a:spcBef>
                      </a:pPr>
                      <a:r>
                        <a:rPr sz="1800" spc="95" dirty="0">
                          <a:latin typeface="Times New Roman"/>
                          <a:cs typeface="Times New Roman"/>
                        </a:rPr>
                        <a:t>DISADVANTAGES</a:t>
                      </a:r>
                      <a:endParaRPr sz="1800">
                        <a:latin typeface="Times New Roman"/>
                        <a:cs typeface="Times New Roman"/>
                      </a:endParaRPr>
                    </a:p>
                  </a:txBody>
                  <a:tcPr marL="0" marR="0" marT="444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95306">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solidFill>
                      <a:srgbClr val="FFFFFF"/>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solidFill>
                      <a:srgbClr val="FFFFFF"/>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solidFill>
                      <a:srgbClr val="FFFFFF"/>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solidFill>
                      <a:srgbClr val="FFFFFF"/>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solidFill>
                      <a:srgbClr val="FFFFFF"/>
                    </a:solidFill>
                  </a:tcPr>
                </a:tc>
                <a:tc>
                  <a:txBody>
                    <a:bodyPr/>
                    <a:lstStyle/>
                    <a:p>
                      <a:pPr marL="122555">
                        <a:lnSpc>
                          <a:spcPct val="100000"/>
                        </a:lnSpc>
                        <a:spcBef>
                          <a:spcPts val="825"/>
                        </a:spcBef>
                      </a:pPr>
                      <a:r>
                        <a:rPr sz="1800" spc="35" dirty="0">
                          <a:latin typeface="Times New Roman"/>
                          <a:cs typeface="Times New Roman"/>
                        </a:rPr>
                        <a:t>1.This</a:t>
                      </a:r>
                      <a:r>
                        <a:rPr sz="1800" spc="-20" dirty="0">
                          <a:latin typeface="Times New Roman"/>
                          <a:cs typeface="Times New Roman"/>
                        </a:rPr>
                        <a:t> </a:t>
                      </a:r>
                      <a:r>
                        <a:rPr sz="1800" spc="55" dirty="0">
                          <a:latin typeface="Times New Roman"/>
                          <a:cs typeface="Times New Roman"/>
                        </a:rPr>
                        <a:t>proposes</a:t>
                      </a:r>
                      <a:r>
                        <a:rPr sz="1800" spc="-15" dirty="0">
                          <a:latin typeface="Times New Roman"/>
                          <a:cs typeface="Times New Roman"/>
                        </a:rPr>
                        <a:t> </a:t>
                      </a:r>
                      <a:r>
                        <a:rPr sz="1800" spc="100" dirty="0">
                          <a:latin typeface="Times New Roman"/>
                          <a:cs typeface="Times New Roman"/>
                        </a:rPr>
                        <a:t>a</a:t>
                      </a:r>
                      <a:r>
                        <a:rPr sz="1800" spc="-20" dirty="0">
                          <a:latin typeface="Times New Roman"/>
                          <a:cs typeface="Times New Roman"/>
                        </a:rPr>
                        <a:t> </a:t>
                      </a:r>
                      <a:r>
                        <a:rPr sz="1800" spc="70" dirty="0">
                          <a:latin typeface="Times New Roman"/>
                          <a:cs typeface="Times New Roman"/>
                        </a:rPr>
                        <a:t>robust,</a:t>
                      </a:r>
                      <a:endParaRPr sz="1800">
                        <a:latin typeface="Times New Roman"/>
                        <a:cs typeface="Times New Roman"/>
                      </a:endParaRPr>
                    </a:p>
                  </a:txBody>
                  <a:tcPr marL="0" marR="0" marT="104775" marB="0">
                    <a:lnL w="19050">
                      <a:solidFill>
                        <a:srgbClr val="000000"/>
                      </a:solidFill>
                      <a:prstDash val="solid"/>
                    </a:lnL>
                    <a:lnR w="19050">
                      <a:solidFill>
                        <a:srgbClr val="000000"/>
                      </a:solidFill>
                      <a:prstDash val="solid"/>
                    </a:lnR>
                    <a:lnT w="19050">
                      <a:solidFill>
                        <a:srgbClr val="000000"/>
                      </a:solidFill>
                      <a:prstDash val="solid"/>
                    </a:lnT>
                    <a:solidFill>
                      <a:srgbClr val="FFFFFF"/>
                    </a:solidFill>
                  </a:tcPr>
                </a:tc>
                <a:extLst>
                  <a:ext uri="{0D108BD9-81ED-4DB2-BD59-A6C34878D82A}">
                    <a16:rowId xmlns:a16="http://schemas.microsoft.com/office/drawing/2014/main" val="10001"/>
                  </a:ext>
                </a:extLst>
              </a:tr>
              <a:tr h="276225">
                <a:tc>
                  <a:txBody>
                    <a:bodyPr/>
                    <a:lstStyle/>
                    <a:p>
                      <a:pPr>
                        <a:lnSpc>
                          <a:spcPct val="100000"/>
                        </a:lnSpc>
                      </a:pPr>
                      <a:endParaRPr sz="1700">
                        <a:latin typeface="Times New Roman"/>
                        <a:cs typeface="Times New Roman"/>
                      </a:endParaRPr>
                    </a:p>
                  </a:txBody>
                  <a:tcPr marL="0" marR="0" marT="0" marB="0">
                    <a:lnL w="19050">
                      <a:solidFill>
                        <a:srgbClr val="000000"/>
                      </a:solidFill>
                      <a:prstDash val="solid"/>
                    </a:lnL>
                    <a:lnR w="19050">
                      <a:solidFill>
                        <a:srgbClr val="000000"/>
                      </a:solidFill>
                      <a:prstDash val="solid"/>
                    </a:lnR>
                    <a:solidFill>
                      <a:srgbClr val="FFFFFF"/>
                    </a:solidFill>
                  </a:tcPr>
                </a:tc>
                <a:tc>
                  <a:txBody>
                    <a:bodyPr/>
                    <a:lstStyle/>
                    <a:p>
                      <a:pPr>
                        <a:lnSpc>
                          <a:spcPct val="100000"/>
                        </a:lnSpc>
                      </a:pPr>
                      <a:endParaRPr sz="1700">
                        <a:latin typeface="Times New Roman"/>
                        <a:cs typeface="Times New Roman"/>
                      </a:endParaRPr>
                    </a:p>
                  </a:txBody>
                  <a:tcPr marL="0" marR="0" marT="0" marB="0">
                    <a:lnL w="19050">
                      <a:solidFill>
                        <a:srgbClr val="000000"/>
                      </a:solidFill>
                      <a:prstDash val="solid"/>
                    </a:lnL>
                    <a:lnR w="19050">
                      <a:solidFill>
                        <a:srgbClr val="000000"/>
                      </a:solidFill>
                      <a:prstDash val="solid"/>
                    </a:lnR>
                    <a:solidFill>
                      <a:srgbClr val="FFFFFF"/>
                    </a:solidFill>
                  </a:tcPr>
                </a:tc>
                <a:tc>
                  <a:txBody>
                    <a:bodyPr/>
                    <a:lstStyle/>
                    <a:p>
                      <a:pPr>
                        <a:lnSpc>
                          <a:spcPct val="100000"/>
                        </a:lnSpc>
                      </a:pPr>
                      <a:endParaRPr sz="1700">
                        <a:latin typeface="Times New Roman"/>
                        <a:cs typeface="Times New Roman"/>
                      </a:endParaRPr>
                    </a:p>
                  </a:txBody>
                  <a:tcPr marL="0" marR="0" marT="0" marB="0">
                    <a:lnL w="19050">
                      <a:solidFill>
                        <a:srgbClr val="000000"/>
                      </a:solidFill>
                      <a:prstDash val="solid"/>
                    </a:lnL>
                    <a:lnR w="19050">
                      <a:solidFill>
                        <a:srgbClr val="000000"/>
                      </a:solidFill>
                      <a:prstDash val="solid"/>
                    </a:lnR>
                    <a:solidFill>
                      <a:srgbClr val="FFFFFF"/>
                    </a:solidFill>
                  </a:tcPr>
                </a:tc>
                <a:tc>
                  <a:txBody>
                    <a:bodyPr/>
                    <a:lstStyle/>
                    <a:p>
                      <a:pPr>
                        <a:lnSpc>
                          <a:spcPct val="100000"/>
                        </a:lnSpc>
                      </a:pPr>
                      <a:endParaRPr sz="1700">
                        <a:latin typeface="Times New Roman"/>
                        <a:cs typeface="Times New Roman"/>
                      </a:endParaRPr>
                    </a:p>
                  </a:txBody>
                  <a:tcPr marL="0" marR="0" marT="0" marB="0">
                    <a:lnL w="19050">
                      <a:solidFill>
                        <a:srgbClr val="000000"/>
                      </a:solidFill>
                      <a:prstDash val="solid"/>
                    </a:lnL>
                    <a:lnR w="19050">
                      <a:solidFill>
                        <a:srgbClr val="000000"/>
                      </a:solidFill>
                      <a:prstDash val="solid"/>
                    </a:lnR>
                    <a:solidFill>
                      <a:srgbClr val="FFFFFF"/>
                    </a:solidFill>
                  </a:tcPr>
                </a:tc>
                <a:tc>
                  <a:txBody>
                    <a:bodyPr/>
                    <a:lstStyle/>
                    <a:p>
                      <a:pPr>
                        <a:lnSpc>
                          <a:spcPct val="100000"/>
                        </a:lnSpc>
                      </a:pPr>
                      <a:endParaRPr sz="1700">
                        <a:latin typeface="Times New Roman"/>
                        <a:cs typeface="Times New Roman"/>
                      </a:endParaRPr>
                    </a:p>
                  </a:txBody>
                  <a:tcPr marL="0" marR="0" marT="0" marB="0">
                    <a:lnL w="19050">
                      <a:solidFill>
                        <a:srgbClr val="000000"/>
                      </a:solidFill>
                      <a:prstDash val="solid"/>
                    </a:lnL>
                    <a:lnR w="19050">
                      <a:solidFill>
                        <a:srgbClr val="000000"/>
                      </a:solidFill>
                      <a:prstDash val="solid"/>
                    </a:lnR>
                    <a:solidFill>
                      <a:srgbClr val="FFFFFF"/>
                    </a:solidFill>
                  </a:tcPr>
                </a:tc>
                <a:tc>
                  <a:txBody>
                    <a:bodyPr/>
                    <a:lstStyle/>
                    <a:p>
                      <a:pPr marL="122555">
                        <a:lnSpc>
                          <a:spcPts val="2045"/>
                        </a:lnSpc>
                      </a:pPr>
                      <a:r>
                        <a:rPr sz="1800" spc="30" dirty="0">
                          <a:latin typeface="Times New Roman"/>
                          <a:cs typeface="Times New Roman"/>
                        </a:rPr>
                        <a:t>scalable,</a:t>
                      </a:r>
                      <a:r>
                        <a:rPr sz="1800" spc="-20" dirty="0">
                          <a:latin typeface="Times New Roman"/>
                          <a:cs typeface="Times New Roman"/>
                        </a:rPr>
                        <a:t> </a:t>
                      </a:r>
                      <a:r>
                        <a:rPr sz="1800" spc="95" dirty="0">
                          <a:latin typeface="Times New Roman"/>
                          <a:cs typeface="Times New Roman"/>
                        </a:rPr>
                        <a:t>and</a:t>
                      </a:r>
                      <a:r>
                        <a:rPr sz="1800" spc="-20" dirty="0">
                          <a:latin typeface="Times New Roman"/>
                          <a:cs typeface="Times New Roman"/>
                        </a:rPr>
                        <a:t> </a:t>
                      </a:r>
                      <a:r>
                        <a:rPr sz="1800" spc="20" dirty="0">
                          <a:latin typeface="Times New Roman"/>
                          <a:cs typeface="Times New Roman"/>
                        </a:rPr>
                        <a:t>extensible</a:t>
                      </a:r>
                      <a:endParaRPr sz="1800">
                        <a:latin typeface="Times New Roman"/>
                        <a:cs typeface="Times New Roman"/>
                      </a:endParaRPr>
                    </a:p>
                  </a:txBody>
                  <a:tcPr marL="0" marR="0" marT="0" marB="0">
                    <a:lnL w="19050">
                      <a:solidFill>
                        <a:srgbClr val="000000"/>
                      </a:solidFill>
                      <a:prstDash val="solid"/>
                    </a:lnL>
                    <a:lnR w="19050">
                      <a:solidFill>
                        <a:srgbClr val="000000"/>
                      </a:solidFill>
                      <a:prstDash val="solid"/>
                    </a:lnR>
                    <a:solidFill>
                      <a:srgbClr val="FFFFFF"/>
                    </a:solidFill>
                  </a:tcPr>
                </a:tc>
                <a:extLst>
                  <a:ext uri="{0D108BD9-81ED-4DB2-BD59-A6C34878D82A}">
                    <a16:rowId xmlns:a16="http://schemas.microsoft.com/office/drawing/2014/main" val="10002"/>
                  </a:ext>
                </a:extLst>
              </a:tr>
              <a:tr h="276225">
                <a:tc>
                  <a:txBody>
                    <a:bodyPr/>
                    <a:lstStyle/>
                    <a:p>
                      <a:pPr>
                        <a:lnSpc>
                          <a:spcPct val="100000"/>
                        </a:lnSpc>
                      </a:pPr>
                      <a:endParaRPr sz="1700">
                        <a:latin typeface="Times New Roman"/>
                        <a:cs typeface="Times New Roman"/>
                      </a:endParaRPr>
                    </a:p>
                  </a:txBody>
                  <a:tcPr marL="0" marR="0" marT="0" marB="0">
                    <a:lnL w="19050">
                      <a:solidFill>
                        <a:srgbClr val="000000"/>
                      </a:solidFill>
                      <a:prstDash val="solid"/>
                    </a:lnL>
                    <a:lnR w="19050">
                      <a:solidFill>
                        <a:srgbClr val="000000"/>
                      </a:solidFill>
                      <a:prstDash val="solid"/>
                    </a:lnR>
                    <a:solidFill>
                      <a:srgbClr val="FFFFFF"/>
                    </a:solidFill>
                  </a:tcPr>
                </a:tc>
                <a:tc>
                  <a:txBody>
                    <a:bodyPr/>
                    <a:lstStyle/>
                    <a:p>
                      <a:pPr>
                        <a:lnSpc>
                          <a:spcPct val="100000"/>
                        </a:lnSpc>
                      </a:pPr>
                      <a:endParaRPr sz="1700">
                        <a:latin typeface="Times New Roman"/>
                        <a:cs typeface="Times New Roman"/>
                      </a:endParaRPr>
                    </a:p>
                  </a:txBody>
                  <a:tcPr marL="0" marR="0" marT="0" marB="0">
                    <a:lnL w="19050">
                      <a:solidFill>
                        <a:srgbClr val="000000"/>
                      </a:solidFill>
                      <a:prstDash val="solid"/>
                    </a:lnL>
                    <a:lnR w="19050">
                      <a:solidFill>
                        <a:srgbClr val="000000"/>
                      </a:solidFill>
                      <a:prstDash val="solid"/>
                    </a:lnR>
                    <a:solidFill>
                      <a:srgbClr val="FFFFFF"/>
                    </a:solidFill>
                  </a:tcPr>
                </a:tc>
                <a:tc>
                  <a:txBody>
                    <a:bodyPr/>
                    <a:lstStyle/>
                    <a:p>
                      <a:pPr>
                        <a:lnSpc>
                          <a:spcPct val="100000"/>
                        </a:lnSpc>
                      </a:pPr>
                      <a:endParaRPr sz="1700">
                        <a:latin typeface="Times New Roman"/>
                        <a:cs typeface="Times New Roman"/>
                      </a:endParaRPr>
                    </a:p>
                  </a:txBody>
                  <a:tcPr marL="0" marR="0" marT="0" marB="0">
                    <a:lnL w="19050">
                      <a:solidFill>
                        <a:srgbClr val="000000"/>
                      </a:solidFill>
                      <a:prstDash val="solid"/>
                    </a:lnL>
                    <a:lnR w="19050">
                      <a:solidFill>
                        <a:srgbClr val="000000"/>
                      </a:solidFill>
                      <a:prstDash val="solid"/>
                    </a:lnR>
                    <a:solidFill>
                      <a:srgbClr val="FFFFFF"/>
                    </a:solidFill>
                  </a:tcPr>
                </a:tc>
                <a:tc>
                  <a:txBody>
                    <a:bodyPr/>
                    <a:lstStyle/>
                    <a:p>
                      <a:pPr>
                        <a:lnSpc>
                          <a:spcPct val="100000"/>
                        </a:lnSpc>
                      </a:pPr>
                      <a:endParaRPr sz="1700">
                        <a:latin typeface="Times New Roman"/>
                        <a:cs typeface="Times New Roman"/>
                      </a:endParaRPr>
                    </a:p>
                  </a:txBody>
                  <a:tcPr marL="0" marR="0" marT="0" marB="0">
                    <a:lnL w="19050">
                      <a:solidFill>
                        <a:srgbClr val="000000"/>
                      </a:solidFill>
                      <a:prstDash val="solid"/>
                    </a:lnL>
                    <a:lnR w="19050">
                      <a:solidFill>
                        <a:srgbClr val="000000"/>
                      </a:solidFill>
                      <a:prstDash val="solid"/>
                    </a:lnR>
                    <a:solidFill>
                      <a:srgbClr val="FFFFFF"/>
                    </a:solidFill>
                  </a:tcPr>
                </a:tc>
                <a:tc>
                  <a:txBody>
                    <a:bodyPr/>
                    <a:lstStyle/>
                    <a:p>
                      <a:pPr>
                        <a:lnSpc>
                          <a:spcPct val="100000"/>
                        </a:lnSpc>
                      </a:pPr>
                      <a:endParaRPr sz="1700">
                        <a:latin typeface="Times New Roman"/>
                        <a:cs typeface="Times New Roman"/>
                      </a:endParaRPr>
                    </a:p>
                  </a:txBody>
                  <a:tcPr marL="0" marR="0" marT="0" marB="0">
                    <a:lnL w="19050">
                      <a:solidFill>
                        <a:srgbClr val="000000"/>
                      </a:solidFill>
                      <a:prstDash val="solid"/>
                    </a:lnL>
                    <a:lnR w="19050">
                      <a:solidFill>
                        <a:srgbClr val="000000"/>
                      </a:solidFill>
                      <a:prstDash val="solid"/>
                    </a:lnR>
                    <a:solidFill>
                      <a:srgbClr val="FFFFFF"/>
                    </a:solidFill>
                  </a:tcPr>
                </a:tc>
                <a:tc>
                  <a:txBody>
                    <a:bodyPr/>
                    <a:lstStyle/>
                    <a:p>
                      <a:pPr marL="122555">
                        <a:lnSpc>
                          <a:spcPts val="2045"/>
                        </a:lnSpc>
                      </a:pPr>
                      <a:r>
                        <a:rPr sz="1800" spc="50" dirty="0">
                          <a:latin typeface="Times New Roman"/>
                          <a:cs typeface="Times New Roman"/>
                        </a:rPr>
                        <a:t>architecture</a:t>
                      </a:r>
                      <a:r>
                        <a:rPr sz="1800" spc="-20" dirty="0">
                          <a:latin typeface="Times New Roman"/>
                          <a:cs typeface="Times New Roman"/>
                        </a:rPr>
                        <a:t> </a:t>
                      </a:r>
                      <a:r>
                        <a:rPr sz="1800" spc="40" dirty="0">
                          <a:latin typeface="Times New Roman"/>
                          <a:cs typeface="Times New Roman"/>
                        </a:rPr>
                        <a:t>with</a:t>
                      </a:r>
                      <a:r>
                        <a:rPr sz="1800" spc="-20" dirty="0">
                          <a:latin typeface="Times New Roman"/>
                          <a:cs typeface="Times New Roman"/>
                        </a:rPr>
                        <a:t> </a:t>
                      </a:r>
                      <a:r>
                        <a:rPr sz="1800" spc="100" dirty="0">
                          <a:latin typeface="Times New Roman"/>
                          <a:cs typeface="Times New Roman"/>
                        </a:rPr>
                        <a:t>a</a:t>
                      </a:r>
                      <a:endParaRPr sz="1800">
                        <a:latin typeface="Times New Roman"/>
                        <a:cs typeface="Times New Roman"/>
                      </a:endParaRPr>
                    </a:p>
                  </a:txBody>
                  <a:tcPr marL="0" marR="0" marT="0" marB="0">
                    <a:lnL w="19050">
                      <a:solidFill>
                        <a:srgbClr val="000000"/>
                      </a:solidFill>
                      <a:prstDash val="solid"/>
                    </a:lnL>
                    <a:lnR w="19050">
                      <a:solidFill>
                        <a:srgbClr val="000000"/>
                      </a:solidFill>
                      <a:prstDash val="solid"/>
                    </a:lnR>
                    <a:solidFill>
                      <a:srgbClr val="FFFFFF"/>
                    </a:solidFill>
                  </a:tcPr>
                </a:tc>
                <a:extLst>
                  <a:ext uri="{0D108BD9-81ED-4DB2-BD59-A6C34878D82A}">
                    <a16:rowId xmlns:a16="http://schemas.microsoft.com/office/drawing/2014/main" val="10003"/>
                  </a:ext>
                </a:extLst>
              </a:tr>
              <a:tr h="2190750">
                <a:tc>
                  <a:txBody>
                    <a:bodyPr/>
                    <a:lstStyle/>
                    <a:p>
                      <a:pPr>
                        <a:lnSpc>
                          <a:spcPct val="100000"/>
                        </a:lnSpc>
                        <a:spcBef>
                          <a:spcPts val="10"/>
                        </a:spcBef>
                      </a:pPr>
                      <a:endParaRPr sz="4850">
                        <a:latin typeface="Times New Roman"/>
                        <a:cs typeface="Times New Roman"/>
                      </a:endParaRPr>
                    </a:p>
                    <a:p>
                      <a:pPr algn="ctr">
                        <a:lnSpc>
                          <a:spcPct val="100000"/>
                        </a:lnSpc>
                      </a:pPr>
                      <a:r>
                        <a:rPr sz="3000" dirty="0">
                          <a:latin typeface="Times New Roman"/>
                          <a:cs typeface="Times New Roman"/>
                        </a:rPr>
                        <a:t>1</a:t>
                      </a:r>
                      <a:endParaRPr sz="3000">
                        <a:latin typeface="Times New Roman"/>
                        <a:cs typeface="Times New Roman"/>
                      </a:endParaRPr>
                    </a:p>
                  </a:txBody>
                  <a:tcPr marL="0" marR="0" marT="1270" marB="0">
                    <a:lnL w="19050">
                      <a:solidFill>
                        <a:srgbClr val="000000"/>
                      </a:solidFill>
                      <a:prstDash val="solid"/>
                    </a:lnL>
                    <a:lnR w="19050">
                      <a:solidFill>
                        <a:srgbClr val="000000"/>
                      </a:solidFill>
                      <a:prstDash val="solid"/>
                    </a:lnR>
                    <a:solidFill>
                      <a:srgbClr val="FFFFFF"/>
                    </a:solidFill>
                  </a:tcPr>
                </a:tc>
                <a:tc>
                  <a:txBody>
                    <a:bodyPr/>
                    <a:lstStyle/>
                    <a:p>
                      <a:pPr marL="609600" marR="172085" indent="-467995">
                        <a:lnSpc>
                          <a:spcPts val="2480"/>
                        </a:lnSpc>
                      </a:pPr>
                      <a:r>
                        <a:rPr sz="2100" spc="135" dirty="0">
                          <a:latin typeface="Times New Roman"/>
                          <a:cs typeface="Times New Roman"/>
                        </a:rPr>
                        <a:t>REAL</a:t>
                      </a:r>
                      <a:r>
                        <a:rPr sz="2100" spc="-25" dirty="0">
                          <a:latin typeface="Times New Roman"/>
                          <a:cs typeface="Times New Roman"/>
                        </a:rPr>
                        <a:t> </a:t>
                      </a:r>
                      <a:r>
                        <a:rPr sz="2100" spc="145" dirty="0">
                          <a:latin typeface="Times New Roman"/>
                          <a:cs typeface="Times New Roman"/>
                        </a:rPr>
                        <a:t>WORLD</a:t>
                      </a:r>
                      <a:r>
                        <a:rPr sz="2100" spc="-20" dirty="0">
                          <a:latin typeface="Times New Roman"/>
                          <a:cs typeface="Times New Roman"/>
                        </a:rPr>
                        <a:t> </a:t>
                      </a:r>
                      <a:r>
                        <a:rPr sz="2100" spc="125" dirty="0">
                          <a:latin typeface="Times New Roman"/>
                          <a:cs typeface="Times New Roman"/>
                        </a:rPr>
                        <a:t>SMART </a:t>
                      </a:r>
                      <a:r>
                        <a:rPr sz="2100" spc="-509" dirty="0">
                          <a:latin typeface="Times New Roman"/>
                          <a:cs typeface="Times New Roman"/>
                        </a:rPr>
                        <a:t> </a:t>
                      </a:r>
                      <a:r>
                        <a:rPr sz="2100" spc="105" dirty="0">
                          <a:latin typeface="Times New Roman"/>
                          <a:cs typeface="Times New Roman"/>
                        </a:rPr>
                        <a:t>CHATBOT</a:t>
                      </a:r>
                      <a:r>
                        <a:rPr sz="2100" spc="-10" dirty="0">
                          <a:latin typeface="Times New Roman"/>
                          <a:cs typeface="Times New Roman"/>
                        </a:rPr>
                        <a:t> </a:t>
                      </a:r>
                      <a:r>
                        <a:rPr sz="2100" spc="180" dirty="0">
                          <a:latin typeface="Times New Roman"/>
                          <a:cs typeface="Times New Roman"/>
                        </a:rPr>
                        <a:t>FOR</a:t>
                      </a:r>
                      <a:endParaRPr sz="2100">
                        <a:latin typeface="Times New Roman"/>
                        <a:cs typeface="Times New Roman"/>
                      </a:endParaRPr>
                    </a:p>
                    <a:p>
                      <a:pPr marL="396875">
                        <a:lnSpc>
                          <a:spcPts val="2470"/>
                        </a:lnSpc>
                      </a:pPr>
                      <a:r>
                        <a:rPr sz="2100" spc="135" dirty="0">
                          <a:latin typeface="Times New Roman"/>
                          <a:cs typeface="Times New Roman"/>
                        </a:rPr>
                        <a:t>CUSTOMER</a:t>
                      </a:r>
                      <a:r>
                        <a:rPr sz="2100" spc="-40" dirty="0">
                          <a:latin typeface="Times New Roman"/>
                          <a:cs typeface="Times New Roman"/>
                        </a:rPr>
                        <a:t> </a:t>
                      </a:r>
                      <a:r>
                        <a:rPr sz="2100" spc="135" dirty="0">
                          <a:latin typeface="Times New Roman"/>
                          <a:cs typeface="Times New Roman"/>
                        </a:rPr>
                        <a:t>CARE</a:t>
                      </a:r>
                      <a:endParaRPr sz="2100">
                        <a:latin typeface="Times New Roman"/>
                        <a:cs typeface="Times New Roman"/>
                      </a:endParaRPr>
                    </a:p>
                    <a:p>
                      <a:pPr marL="196850" marR="253365" indent="-635" algn="ctr">
                        <a:lnSpc>
                          <a:spcPct val="99700"/>
                        </a:lnSpc>
                        <a:spcBef>
                          <a:spcPts val="40"/>
                        </a:spcBef>
                      </a:pPr>
                      <a:r>
                        <a:rPr sz="2100" spc="145" dirty="0">
                          <a:latin typeface="Times New Roman"/>
                          <a:cs typeface="Times New Roman"/>
                        </a:rPr>
                        <a:t>USING</a:t>
                      </a:r>
                      <a:r>
                        <a:rPr sz="2100" spc="-30" dirty="0">
                          <a:latin typeface="Times New Roman"/>
                          <a:cs typeface="Times New Roman"/>
                        </a:rPr>
                        <a:t> </a:t>
                      </a:r>
                      <a:r>
                        <a:rPr sz="2100" spc="100" dirty="0">
                          <a:latin typeface="Times New Roman"/>
                          <a:cs typeface="Times New Roman"/>
                        </a:rPr>
                        <a:t>A</a:t>
                      </a:r>
                      <a:r>
                        <a:rPr sz="2100" spc="-25" dirty="0">
                          <a:latin typeface="Times New Roman"/>
                          <a:cs typeface="Times New Roman"/>
                        </a:rPr>
                        <a:t> </a:t>
                      </a:r>
                      <a:r>
                        <a:rPr sz="2100" spc="120" dirty="0">
                          <a:latin typeface="Times New Roman"/>
                          <a:cs typeface="Times New Roman"/>
                        </a:rPr>
                        <a:t>SOFTWARE </a:t>
                      </a:r>
                      <a:r>
                        <a:rPr sz="2100" spc="-509" dirty="0">
                          <a:latin typeface="Times New Roman"/>
                          <a:cs typeface="Times New Roman"/>
                        </a:rPr>
                        <a:t> </a:t>
                      </a:r>
                      <a:r>
                        <a:rPr sz="2100" spc="45" dirty="0">
                          <a:latin typeface="Times New Roman"/>
                          <a:cs typeface="Times New Roman"/>
                        </a:rPr>
                        <a:t>AS</a:t>
                      </a:r>
                      <a:r>
                        <a:rPr sz="2100" spc="-20" dirty="0">
                          <a:latin typeface="Times New Roman"/>
                          <a:cs typeface="Times New Roman"/>
                        </a:rPr>
                        <a:t> </a:t>
                      </a:r>
                      <a:r>
                        <a:rPr sz="2100" spc="100" dirty="0">
                          <a:latin typeface="Times New Roman"/>
                          <a:cs typeface="Times New Roman"/>
                        </a:rPr>
                        <a:t>A</a:t>
                      </a:r>
                      <a:r>
                        <a:rPr sz="2100" spc="-20" dirty="0">
                          <a:latin typeface="Times New Roman"/>
                          <a:cs typeface="Times New Roman"/>
                        </a:rPr>
                        <a:t> </a:t>
                      </a:r>
                      <a:r>
                        <a:rPr sz="2100" spc="90" dirty="0">
                          <a:latin typeface="Times New Roman"/>
                          <a:cs typeface="Times New Roman"/>
                        </a:rPr>
                        <a:t>SERVICE</a:t>
                      </a:r>
                      <a:r>
                        <a:rPr sz="2100" spc="-15" dirty="0">
                          <a:latin typeface="Times New Roman"/>
                          <a:cs typeface="Times New Roman"/>
                        </a:rPr>
                        <a:t> </a:t>
                      </a:r>
                      <a:r>
                        <a:rPr sz="2100" spc="30" dirty="0">
                          <a:latin typeface="Times New Roman"/>
                          <a:cs typeface="Times New Roman"/>
                        </a:rPr>
                        <a:t>(SAAS) </a:t>
                      </a:r>
                      <a:r>
                        <a:rPr sz="2100" spc="-509" dirty="0">
                          <a:latin typeface="Times New Roman"/>
                          <a:cs typeface="Times New Roman"/>
                        </a:rPr>
                        <a:t> </a:t>
                      </a:r>
                      <a:r>
                        <a:rPr sz="2100" spc="145" dirty="0">
                          <a:latin typeface="Times New Roman"/>
                          <a:cs typeface="Times New Roman"/>
                        </a:rPr>
                        <a:t>ARCHITECTURE</a:t>
                      </a: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solidFill>
                      <a:srgbClr val="FFFFFF"/>
                    </a:solidFill>
                  </a:tcPr>
                </a:tc>
                <a:tc>
                  <a:txBody>
                    <a:bodyPr/>
                    <a:lstStyle/>
                    <a:p>
                      <a:pPr marL="145415" marR="158750">
                        <a:lnSpc>
                          <a:spcPts val="2480"/>
                        </a:lnSpc>
                      </a:pPr>
                      <a:r>
                        <a:rPr sz="2100" spc="50" dirty="0">
                          <a:latin typeface="Times New Roman"/>
                          <a:cs typeface="Times New Roman"/>
                        </a:rPr>
                        <a:t>This </a:t>
                      </a:r>
                      <a:r>
                        <a:rPr sz="2100" spc="75" dirty="0">
                          <a:latin typeface="Times New Roman"/>
                          <a:cs typeface="Times New Roman"/>
                        </a:rPr>
                        <a:t>journal </a:t>
                      </a:r>
                      <a:r>
                        <a:rPr sz="2100" spc="45" dirty="0">
                          <a:latin typeface="Times New Roman"/>
                          <a:cs typeface="Times New Roman"/>
                        </a:rPr>
                        <a:t>employ </a:t>
                      </a:r>
                      <a:r>
                        <a:rPr sz="2100" spc="50" dirty="0">
                          <a:latin typeface="Times New Roman"/>
                          <a:cs typeface="Times New Roman"/>
                        </a:rPr>
                        <a:t> </a:t>
                      </a:r>
                      <a:r>
                        <a:rPr sz="2100" spc="95" dirty="0">
                          <a:latin typeface="Times New Roman"/>
                          <a:cs typeface="Times New Roman"/>
                        </a:rPr>
                        <a:t>chatbot</a:t>
                      </a:r>
                      <a:r>
                        <a:rPr sz="2100" spc="-15" dirty="0">
                          <a:latin typeface="Times New Roman"/>
                          <a:cs typeface="Times New Roman"/>
                        </a:rPr>
                        <a:t> </a:t>
                      </a:r>
                      <a:r>
                        <a:rPr sz="2100" spc="70" dirty="0">
                          <a:latin typeface="Times New Roman"/>
                          <a:cs typeface="Times New Roman"/>
                        </a:rPr>
                        <a:t>for</a:t>
                      </a:r>
                      <a:r>
                        <a:rPr sz="2100" spc="-15" dirty="0">
                          <a:latin typeface="Times New Roman"/>
                          <a:cs typeface="Times New Roman"/>
                        </a:rPr>
                        <a:t> </a:t>
                      </a:r>
                      <a:r>
                        <a:rPr sz="2100" spc="60" dirty="0">
                          <a:latin typeface="Times New Roman"/>
                          <a:cs typeface="Times New Roman"/>
                        </a:rPr>
                        <a:t>customer</a:t>
                      </a:r>
                      <a:r>
                        <a:rPr sz="2100" spc="-10" dirty="0">
                          <a:latin typeface="Times New Roman"/>
                          <a:cs typeface="Times New Roman"/>
                        </a:rPr>
                        <a:t> </a:t>
                      </a:r>
                      <a:r>
                        <a:rPr sz="2100" spc="45" dirty="0">
                          <a:latin typeface="Times New Roman"/>
                          <a:cs typeface="Times New Roman"/>
                        </a:rPr>
                        <a:t>care.</a:t>
                      </a:r>
                      <a:endParaRPr sz="2100">
                        <a:latin typeface="Times New Roman"/>
                        <a:cs typeface="Times New Roman"/>
                      </a:endParaRPr>
                    </a:p>
                    <a:p>
                      <a:pPr marL="145415">
                        <a:lnSpc>
                          <a:spcPts val="2470"/>
                        </a:lnSpc>
                      </a:pPr>
                      <a:r>
                        <a:rPr sz="2100" spc="50" dirty="0">
                          <a:latin typeface="Times New Roman"/>
                          <a:cs typeface="Times New Roman"/>
                        </a:rPr>
                        <a:t>This</a:t>
                      </a:r>
                      <a:r>
                        <a:rPr sz="2100" spc="-10" dirty="0">
                          <a:latin typeface="Times New Roman"/>
                          <a:cs typeface="Times New Roman"/>
                        </a:rPr>
                        <a:t> </a:t>
                      </a:r>
                      <a:r>
                        <a:rPr sz="2100" spc="-15" dirty="0">
                          <a:latin typeface="Times New Roman"/>
                          <a:cs typeface="Times New Roman"/>
                        </a:rPr>
                        <a:t>is</a:t>
                      </a:r>
                      <a:r>
                        <a:rPr sz="2100" spc="-5" dirty="0">
                          <a:latin typeface="Times New Roman"/>
                          <a:cs typeface="Times New Roman"/>
                        </a:rPr>
                        <a:t> </a:t>
                      </a:r>
                      <a:r>
                        <a:rPr sz="2100" spc="75" dirty="0">
                          <a:latin typeface="Times New Roman"/>
                          <a:cs typeface="Times New Roman"/>
                        </a:rPr>
                        <a:t>done</a:t>
                      </a:r>
                      <a:r>
                        <a:rPr sz="2100" spc="-10" dirty="0">
                          <a:latin typeface="Times New Roman"/>
                          <a:cs typeface="Times New Roman"/>
                        </a:rPr>
                        <a:t> </a:t>
                      </a:r>
                      <a:r>
                        <a:rPr sz="2100" spc="50" dirty="0">
                          <a:latin typeface="Times New Roman"/>
                          <a:cs typeface="Times New Roman"/>
                        </a:rPr>
                        <a:t>by</a:t>
                      </a:r>
                      <a:r>
                        <a:rPr sz="2100" spc="-5" dirty="0">
                          <a:latin typeface="Times New Roman"/>
                          <a:cs typeface="Times New Roman"/>
                        </a:rPr>
                        <a:t> </a:t>
                      </a:r>
                      <a:r>
                        <a:rPr sz="2100" spc="55" dirty="0">
                          <a:latin typeface="Times New Roman"/>
                          <a:cs typeface="Times New Roman"/>
                        </a:rPr>
                        <a:t>providing</a:t>
                      </a:r>
                      <a:endParaRPr sz="2100">
                        <a:latin typeface="Times New Roman"/>
                        <a:cs typeface="Times New Roman"/>
                      </a:endParaRPr>
                    </a:p>
                    <a:p>
                      <a:pPr marL="145415" marR="244475">
                        <a:lnSpc>
                          <a:spcPct val="99700"/>
                        </a:lnSpc>
                        <a:spcBef>
                          <a:spcPts val="40"/>
                        </a:spcBef>
                      </a:pPr>
                      <a:r>
                        <a:rPr sz="2100" spc="114" dirty="0">
                          <a:latin typeface="Times New Roman"/>
                          <a:cs typeface="Times New Roman"/>
                        </a:rPr>
                        <a:t>a </a:t>
                      </a:r>
                      <a:r>
                        <a:rPr sz="2100" spc="105" dirty="0">
                          <a:latin typeface="Times New Roman"/>
                          <a:cs typeface="Times New Roman"/>
                        </a:rPr>
                        <a:t>human </a:t>
                      </a:r>
                      <a:r>
                        <a:rPr sz="2100" spc="35" dirty="0">
                          <a:latin typeface="Times New Roman"/>
                          <a:cs typeface="Times New Roman"/>
                        </a:rPr>
                        <a:t>way </a:t>
                      </a:r>
                      <a:r>
                        <a:rPr sz="2100" spc="65" dirty="0">
                          <a:latin typeface="Times New Roman"/>
                          <a:cs typeface="Times New Roman"/>
                        </a:rPr>
                        <a:t>interaction </a:t>
                      </a:r>
                      <a:r>
                        <a:rPr sz="2100" spc="-509" dirty="0">
                          <a:latin typeface="Times New Roman"/>
                          <a:cs typeface="Times New Roman"/>
                        </a:rPr>
                        <a:t> </a:t>
                      </a:r>
                      <a:r>
                        <a:rPr sz="2100" spc="35" dirty="0">
                          <a:latin typeface="Times New Roman"/>
                          <a:cs typeface="Times New Roman"/>
                        </a:rPr>
                        <a:t>using</a:t>
                      </a:r>
                      <a:r>
                        <a:rPr sz="2100" spc="-20" dirty="0">
                          <a:latin typeface="Times New Roman"/>
                          <a:cs typeface="Times New Roman"/>
                        </a:rPr>
                        <a:t> </a:t>
                      </a:r>
                      <a:r>
                        <a:rPr sz="2100" spc="105" dirty="0">
                          <a:latin typeface="Times New Roman"/>
                          <a:cs typeface="Times New Roman"/>
                        </a:rPr>
                        <a:t>LUIS</a:t>
                      </a:r>
                      <a:r>
                        <a:rPr sz="2100" spc="-15" dirty="0">
                          <a:latin typeface="Times New Roman"/>
                          <a:cs typeface="Times New Roman"/>
                        </a:rPr>
                        <a:t> </a:t>
                      </a:r>
                      <a:r>
                        <a:rPr sz="2100" spc="110" dirty="0">
                          <a:latin typeface="Times New Roman"/>
                          <a:cs typeface="Times New Roman"/>
                        </a:rPr>
                        <a:t>and</a:t>
                      </a:r>
                      <a:r>
                        <a:rPr sz="2100" spc="-15" dirty="0">
                          <a:latin typeface="Times New Roman"/>
                          <a:cs typeface="Times New Roman"/>
                        </a:rPr>
                        <a:t> </a:t>
                      </a:r>
                      <a:r>
                        <a:rPr sz="2100" spc="30" dirty="0">
                          <a:latin typeface="Times New Roman"/>
                          <a:cs typeface="Times New Roman"/>
                        </a:rPr>
                        <a:t>cognitive </a:t>
                      </a:r>
                      <a:r>
                        <a:rPr sz="2100" spc="-509" dirty="0">
                          <a:latin typeface="Times New Roman"/>
                          <a:cs typeface="Times New Roman"/>
                        </a:rPr>
                        <a:t> </a:t>
                      </a:r>
                      <a:r>
                        <a:rPr sz="2100" spc="5" dirty="0">
                          <a:latin typeface="Times New Roman"/>
                          <a:cs typeface="Times New Roman"/>
                        </a:rPr>
                        <a:t>services.</a:t>
                      </a: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solidFill>
                      <a:srgbClr val="FFFFFF"/>
                    </a:solidFill>
                  </a:tcPr>
                </a:tc>
                <a:tc>
                  <a:txBody>
                    <a:bodyPr/>
                    <a:lstStyle/>
                    <a:p>
                      <a:pPr marL="142240">
                        <a:lnSpc>
                          <a:spcPts val="2385"/>
                        </a:lnSpc>
                      </a:pPr>
                      <a:r>
                        <a:rPr sz="2100" spc="45" dirty="0">
                          <a:latin typeface="Times New Roman"/>
                          <a:cs typeface="Times New Roman"/>
                        </a:rPr>
                        <a:t>•AWS</a:t>
                      </a:r>
                      <a:r>
                        <a:rPr sz="2100" spc="-15" dirty="0">
                          <a:latin typeface="Times New Roman"/>
                          <a:cs typeface="Times New Roman"/>
                        </a:rPr>
                        <a:t> </a:t>
                      </a:r>
                      <a:r>
                        <a:rPr sz="2100" spc="45" dirty="0">
                          <a:latin typeface="Times New Roman"/>
                          <a:cs typeface="Times New Roman"/>
                        </a:rPr>
                        <a:t>Public</a:t>
                      </a:r>
                      <a:r>
                        <a:rPr sz="2100" spc="-15" dirty="0">
                          <a:latin typeface="Times New Roman"/>
                          <a:cs typeface="Times New Roman"/>
                        </a:rPr>
                        <a:t> </a:t>
                      </a:r>
                      <a:r>
                        <a:rPr sz="2100" spc="80" dirty="0">
                          <a:latin typeface="Times New Roman"/>
                          <a:cs typeface="Times New Roman"/>
                        </a:rPr>
                        <a:t>Cloud</a:t>
                      </a:r>
                      <a:endParaRPr sz="2100">
                        <a:latin typeface="Times New Roman"/>
                        <a:cs typeface="Times New Roman"/>
                      </a:endParaRPr>
                    </a:p>
                    <a:p>
                      <a:pPr marL="142240">
                        <a:lnSpc>
                          <a:spcPts val="2495"/>
                        </a:lnSpc>
                      </a:pPr>
                      <a:r>
                        <a:rPr sz="2100" spc="45" dirty="0">
                          <a:latin typeface="Times New Roman"/>
                          <a:cs typeface="Times New Roman"/>
                        </a:rPr>
                        <a:t>•AWS</a:t>
                      </a:r>
                      <a:r>
                        <a:rPr sz="2100" spc="-35" dirty="0">
                          <a:latin typeface="Times New Roman"/>
                          <a:cs typeface="Times New Roman"/>
                        </a:rPr>
                        <a:t> </a:t>
                      </a:r>
                      <a:r>
                        <a:rPr sz="2100" spc="110" dirty="0">
                          <a:latin typeface="Times New Roman"/>
                          <a:cs typeface="Times New Roman"/>
                        </a:rPr>
                        <a:t>Lambda</a:t>
                      </a:r>
                      <a:endParaRPr sz="2100">
                        <a:latin typeface="Times New Roman"/>
                        <a:cs typeface="Times New Roman"/>
                      </a:endParaRPr>
                    </a:p>
                    <a:p>
                      <a:pPr marL="142240">
                        <a:lnSpc>
                          <a:spcPct val="100000"/>
                        </a:lnSpc>
                        <a:spcBef>
                          <a:spcPts val="30"/>
                        </a:spcBef>
                      </a:pPr>
                      <a:r>
                        <a:rPr sz="2100" spc="80" dirty="0">
                          <a:latin typeface="Times New Roman"/>
                          <a:cs typeface="Times New Roman"/>
                        </a:rPr>
                        <a:t>•API</a:t>
                      </a:r>
                      <a:r>
                        <a:rPr sz="2100" spc="-35" dirty="0">
                          <a:latin typeface="Times New Roman"/>
                          <a:cs typeface="Times New Roman"/>
                        </a:rPr>
                        <a:t> </a:t>
                      </a:r>
                      <a:r>
                        <a:rPr sz="2100" spc="75" dirty="0">
                          <a:latin typeface="Times New Roman"/>
                          <a:cs typeface="Times New Roman"/>
                        </a:rPr>
                        <a:t>Gateway</a:t>
                      </a:r>
                      <a:endParaRPr sz="2100">
                        <a:latin typeface="Times New Roman"/>
                        <a:cs typeface="Times New Roman"/>
                      </a:endParaRPr>
                    </a:p>
                    <a:p>
                      <a:pPr marL="142240">
                        <a:lnSpc>
                          <a:spcPts val="2500"/>
                        </a:lnSpc>
                        <a:spcBef>
                          <a:spcPts val="30"/>
                        </a:spcBef>
                      </a:pPr>
                      <a:r>
                        <a:rPr sz="2100" spc="85" dirty="0">
                          <a:latin typeface="Times New Roman"/>
                          <a:cs typeface="Times New Roman"/>
                        </a:rPr>
                        <a:t>•LUIS</a:t>
                      </a:r>
                      <a:endParaRPr sz="2100">
                        <a:latin typeface="Times New Roman"/>
                        <a:cs typeface="Times New Roman"/>
                      </a:endParaRPr>
                    </a:p>
                    <a:p>
                      <a:pPr marL="142240">
                        <a:lnSpc>
                          <a:spcPts val="2495"/>
                        </a:lnSpc>
                      </a:pPr>
                      <a:r>
                        <a:rPr sz="2100" spc="70" dirty="0">
                          <a:latin typeface="Times New Roman"/>
                          <a:cs typeface="Times New Roman"/>
                        </a:rPr>
                        <a:t>•Ejabberd</a:t>
                      </a:r>
                      <a:endParaRPr sz="2100">
                        <a:latin typeface="Times New Roman"/>
                        <a:cs typeface="Times New Roman"/>
                      </a:endParaRPr>
                    </a:p>
                    <a:p>
                      <a:pPr marL="142240">
                        <a:lnSpc>
                          <a:spcPct val="100000"/>
                        </a:lnSpc>
                        <a:spcBef>
                          <a:spcPts val="30"/>
                        </a:spcBef>
                      </a:pPr>
                      <a:r>
                        <a:rPr sz="2100" spc="95" dirty="0">
                          <a:latin typeface="Times New Roman"/>
                          <a:cs typeface="Times New Roman"/>
                        </a:rPr>
                        <a:t>•Chatbot</a:t>
                      </a: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solidFill>
                      <a:srgbClr val="FFFFFF"/>
                    </a:solidFill>
                  </a:tcPr>
                </a:tc>
                <a:tc>
                  <a:txBody>
                    <a:bodyPr/>
                    <a:lstStyle/>
                    <a:p>
                      <a:pPr>
                        <a:lnSpc>
                          <a:spcPct val="100000"/>
                        </a:lnSpc>
                      </a:pPr>
                      <a:endParaRPr sz="2300">
                        <a:latin typeface="Times New Roman"/>
                        <a:cs typeface="Times New Roman"/>
                      </a:endParaRPr>
                    </a:p>
                    <a:p>
                      <a:pPr>
                        <a:lnSpc>
                          <a:spcPct val="100000"/>
                        </a:lnSpc>
                        <a:spcBef>
                          <a:spcPts val="25"/>
                        </a:spcBef>
                      </a:pPr>
                      <a:endParaRPr sz="1950">
                        <a:latin typeface="Times New Roman"/>
                        <a:cs typeface="Times New Roman"/>
                      </a:endParaRPr>
                    </a:p>
                    <a:p>
                      <a:pPr marL="145415">
                        <a:lnSpc>
                          <a:spcPct val="100000"/>
                        </a:lnSpc>
                      </a:pPr>
                      <a:r>
                        <a:rPr sz="2100" spc="70" dirty="0">
                          <a:latin typeface="Times New Roman"/>
                          <a:cs typeface="Times New Roman"/>
                        </a:rPr>
                        <a:t>•Cloud</a:t>
                      </a:r>
                      <a:r>
                        <a:rPr sz="2100" spc="-30" dirty="0">
                          <a:latin typeface="Times New Roman"/>
                          <a:cs typeface="Times New Roman"/>
                        </a:rPr>
                        <a:t> </a:t>
                      </a:r>
                      <a:r>
                        <a:rPr sz="2100" spc="80" dirty="0">
                          <a:latin typeface="Times New Roman"/>
                          <a:cs typeface="Times New Roman"/>
                        </a:rPr>
                        <a:t>Computing</a:t>
                      </a:r>
                      <a:endParaRPr sz="2100">
                        <a:latin typeface="Times New Roman"/>
                        <a:cs typeface="Times New Roman"/>
                      </a:endParaRPr>
                    </a:p>
                    <a:p>
                      <a:pPr marL="145415">
                        <a:lnSpc>
                          <a:spcPct val="100000"/>
                        </a:lnSpc>
                        <a:spcBef>
                          <a:spcPts val="30"/>
                        </a:spcBef>
                      </a:pPr>
                      <a:r>
                        <a:rPr sz="2100" spc="60" dirty="0">
                          <a:latin typeface="Times New Roman"/>
                          <a:cs typeface="Times New Roman"/>
                        </a:rPr>
                        <a:t>•Machine</a:t>
                      </a:r>
                      <a:r>
                        <a:rPr sz="2100" spc="-20" dirty="0">
                          <a:latin typeface="Times New Roman"/>
                          <a:cs typeface="Times New Roman"/>
                        </a:rPr>
                        <a:t> </a:t>
                      </a:r>
                      <a:r>
                        <a:rPr sz="2100" spc="65" dirty="0">
                          <a:latin typeface="Times New Roman"/>
                          <a:cs typeface="Times New Roman"/>
                        </a:rPr>
                        <a:t>Learning</a:t>
                      </a: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solidFill>
                      <a:srgbClr val="FFFFFF"/>
                    </a:solidFill>
                  </a:tcPr>
                </a:tc>
                <a:tc>
                  <a:txBody>
                    <a:bodyPr/>
                    <a:lstStyle/>
                    <a:p>
                      <a:pPr marL="122555">
                        <a:lnSpc>
                          <a:spcPts val="2045"/>
                        </a:lnSpc>
                      </a:pPr>
                      <a:r>
                        <a:rPr sz="1800" spc="40" dirty="0">
                          <a:latin typeface="Times New Roman"/>
                          <a:cs typeface="Times New Roman"/>
                        </a:rPr>
                        <a:t>technology</a:t>
                      </a:r>
                      <a:r>
                        <a:rPr sz="1800" spc="-60" dirty="0">
                          <a:latin typeface="Times New Roman"/>
                          <a:cs typeface="Times New Roman"/>
                        </a:rPr>
                        <a:t> </a:t>
                      </a:r>
                      <a:r>
                        <a:rPr sz="1800" spc="55" dirty="0">
                          <a:latin typeface="Times New Roman"/>
                          <a:cs typeface="Times New Roman"/>
                        </a:rPr>
                        <a:t>stack</a:t>
                      </a:r>
                      <a:endParaRPr sz="1800">
                        <a:latin typeface="Times New Roman"/>
                        <a:cs typeface="Times New Roman"/>
                      </a:endParaRPr>
                    </a:p>
                    <a:p>
                      <a:pPr marL="122555" marR="970915">
                        <a:lnSpc>
                          <a:spcPts val="2100"/>
                        </a:lnSpc>
                        <a:spcBef>
                          <a:spcPts val="135"/>
                        </a:spcBef>
                      </a:pPr>
                      <a:r>
                        <a:rPr sz="1800" spc="30" dirty="0">
                          <a:latin typeface="Times New Roman"/>
                          <a:cs typeface="Times New Roman"/>
                        </a:rPr>
                        <a:t>consisting </a:t>
                      </a:r>
                      <a:r>
                        <a:rPr sz="1800" spc="45" dirty="0">
                          <a:latin typeface="Times New Roman"/>
                          <a:cs typeface="Times New Roman"/>
                        </a:rPr>
                        <a:t>of </a:t>
                      </a:r>
                      <a:r>
                        <a:rPr sz="1800" spc="60" dirty="0">
                          <a:latin typeface="Times New Roman"/>
                          <a:cs typeface="Times New Roman"/>
                        </a:rPr>
                        <a:t>the </a:t>
                      </a:r>
                      <a:r>
                        <a:rPr sz="1800" spc="-434" dirty="0">
                          <a:latin typeface="Times New Roman"/>
                          <a:cs typeface="Times New Roman"/>
                        </a:rPr>
                        <a:t> </a:t>
                      </a:r>
                      <a:r>
                        <a:rPr sz="1800" spc="65" dirty="0">
                          <a:latin typeface="Times New Roman"/>
                          <a:cs typeface="Times New Roman"/>
                        </a:rPr>
                        <a:t>Ejabberd</a:t>
                      </a:r>
                      <a:r>
                        <a:rPr sz="1800" spc="-45" dirty="0">
                          <a:latin typeface="Times New Roman"/>
                          <a:cs typeface="Times New Roman"/>
                        </a:rPr>
                        <a:t> </a:t>
                      </a:r>
                      <a:r>
                        <a:rPr sz="1800" spc="25" dirty="0">
                          <a:latin typeface="Times New Roman"/>
                          <a:cs typeface="Times New Roman"/>
                        </a:rPr>
                        <a:t>Server.</a:t>
                      </a:r>
                      <a:endParaRPr sz="1800">
                        <a:latin typeface="Times New Roman"/>
                        <a:cs typeface="Times New Roman"/>
                      </a:endParaRPr>
                    </a:p>
                    <a:p>
                      <a:pPr>
                        <a:lnSpc>
                          <a:spcPct val="100000"/>
                        </a:lnSpc>
                        <a:spcBef>
                          <a:spcPts val="10"/>
                        </a:spcBef>
                      </a:pPr>
                      <a:endParaRPr sz="1850">
                        <a:latin typeface="Times New Roman"/>
                        <a:cs typeface="Times New Roman"/>
                      </a:endParaRPr>
                    </a:p>
                    <a:p>
                      <a:pPr marL="122555" marR="316230" indent="57150">
                        <a:lnSpc>
                          <a:spcPct val="99500"/>
                        </a:lnSpc>
                      </a:pPr>
                      <a:r>
                        <a:rPr sz="1800" spc="40" dirty="0">
                          <a:latin typeface="Times New Roman"/>
                          <a:cs typeface="Times New Roman"/>
                        </a:rPr>
                        <a:t>2.The </a:t>
                      </a:r>
                      <a:r>
                        <a:rPr sz="1800" spc="65" dirty="0">
                          <a:latin typeface="Times New Roman"/>
                          <a:cs typeface="Times New Roman"/>
                        </a:rPr>
                        <a:t>Ejabberd </a:t>
                      </a:r>
                      <a:r>
                        <a:rPr sz="1800" spc="25" dirty="0">
                          <a:latin typeface="Times New Roman"/>
                          <a:cs typeface="Times New Roman"/>
                        </a:rPr>
                        <a:t>server </a:t>
                      </a:r>
                      <a:r>
                        <a:rPr sz="1800" spc="30" dirty="0">
                          <a:latin typeface="Times New Roman"/>
                          <a:cs typeface="Times New Roman"/>
                        </a:rPr>
                        <a:t> </a:t>
                      </a:r>
                      <a:r>
                        <a:rPr sz="1800" spc="50" dirty="0">
                          <a:latin typeface="Times New Roman"/>
                          <a:cs typeface="Times New Roman"/>
                        </a:rPr>
                        <a:t>makes</a:t>
                      </a:r>
                      <a:r>
                        <a:rPr sz="1800" spc="-25" dirty="0">
                          <a:latin typeface="Times New Roman"/>
                          <a:cs typeface="Times New Roman"/>
                        </a:rPr>
                        <a:t> </a:t>
                      </a:r>
                      <a:r>
                        <a:rPr sz="1800" spc="35" dirty="0">
                          <a:latin typeface="Times New Roman"/>
                          <a:cs typeface="Times New Roman"/>
                        </a:rPr>
                        <a:t>creates</a:t>
                      </a:r>
                      <a:r>
                        <a:rPr sz="1800" spc="-25" dirty="0">
                          <a:latin typeface="Times New Roman"/>
                          <a:cs typeface="Times New Roman"/>
                        </a:rPr>
                        <a:t> </a:t>
                      </a:r>
                      <a:r>
                        <a:rPr sz="1800" spc="60" dirty="0">
                          <a:latin typeface="Times New Roman"/>
                          <a:cs typeface="Times New Roman"/>
                        </a:rPr>
                        <a:t>the</a:t>
                      </a:r>
                      <a:r>
                        <a:rPr sz="1800" spc="-25" dirty="0">
                          <a:latin typeface="Times New Roman"/>
                          <a:cs typeface="Times New Roman"/>
                        </a:rPr>
                        <a:t> </a:t>
                      </a:r>
                      <a:r>
                        <a:rPr sz="1800" spc="90" dirty="0">
                          <a:latin typeface="Times New Roman"/>
                          <a:cs typeface="Times New Roman"/>
                        </a:rPr>
                        <a:t>room </a:t>
                      </a:r>
                      <a:r>
                        <a:rPr sz="1800" spc="-434" dirty="0">
                          <a:latin typeface="Times New Roman"/>
                          <a:cs typeface="Times New Roman"/>
                        </a:rPr>
                        <a:t> </a:t>
                      </a:r>
                      <a:r>
                        <a:rPr sz="1800" spc="45" dirty="0">
                          <a:latin typeface="Times New Roman"/>
                          <a:cs typeface="Times New Roman"/>
                        </a:rPr>
                        <a:t>functionality </a:t>
                      </a:r>
                      <a:r>
                        <a:rPr sz="1800" spc="30" dirty="0">
                          <a:latin typeface="Times New Roman"/>
                          <a:cs typeface="Times New Roman"/>
                        </a:rPr>
                        <a:t>where </a:t>
                      </a:r>
                      <a:r>
                        <a:rPr sz="1800" spc="60" dirty="0">
                          <a:latin typeface="Times New Roman"/>
                          <a:cs typeface="Times New Roman"/>
                        </a:rPr>
                        <a:t>the </a:t>
                      </a:r>
                      <a:r>
                        <a:rPr sz="1800" spc="-434" dirty="0">
                          <a:latin typeface="Times New Roman"/>
                          <a:cs typeface="Times New Roman"/>
                        </a:rPr>
                        <a:t> </a:t>
                      </a:r>
                      <a:r>
                        <a:rPr sz="1800" spc="50" dirty="0">
                          <a:latin typeface="Times New Roman"/>
                          <a:cs typeface="Times New Roman"/>
                        </a:rPr>
                        <a:t>customer</a:t>
                      </a:r>
                      <a:r>
                        <a:rPr sz="1800" spc="-10" dirty="0">
                          <a:latin typeface="Times New Roman"/>
                          <a:cs typeface="Times New Roman"/>
                        </a:rPr>
                        <a:t> </a:t>
                      </a:r>
                      <a:r>
                        <a:rPr sz="1800" spc="30" dirty="0">
                          <a:latin typeface="Times New Roman"/>
                          <a:cs typeface="Times New Roman"/>
                        </a:rPr>
                        <a:t>needs</a:t>
                      </a:r>
                      <a:r>
                        <a:rPr sz="1800" spc="-5" dirty="0">
                          <a:latin typeface="Times New Roman"/>
                          <a:cs typeface="Times New Roman"/>
                        </a:rPr>
                        <a:t> </a:t>
                      </a:r>
                      <a:r>
                        <a:rPr sz="1800" spc="95" dirty="0">
                          <a:latin typeface="Times New Roman"/>
                          <a:cs typeface="Times New Roman"/>
                        </a:rPr>
                        <a:t>to</a:t>
                      </a:r>
                      <a:r>
                        <a:rPr sz="1800" spc="-5" dirty="0">
                          <a:latin typeface="Times New Roman"/>
                          <a:cs typeface="Times New Roman"/>
                        </a:rPr>
                        <a:t> </a:t>
                      </a:r>
                      <a:r>
                        <a:rPr sz="1800" spc="40" dirty="0">
                          <a:latin typeface="Times New Roman"/>
                          <a:cs typeface="Times New Roman"/>
                        </a:rPr>
                        <a:t>be</a:t>
                      </a:r>
                      <a:endParaRPr sz="1800">
                        <a:latin typeface="Times New Roman"/>
                        <a:cs typeface="Times New Roman"/>
                      </a:endParaRPr>
                    </a:p>
                  </a:txBody>
                  <a:tcPr marL="0" marR="0" marT="0" marB="0">
                    <a:lnL w="19050">
                      <a:solidFill>
                        <a:srgbClr val="000000"/>
                      </a:solidFill>
                      <a:prstDash val="solid"/>
                    </a:lnL>
                    <a:lnR w="19050">
                      <a:solidFill>
                        <a:srgbClr val="000000"/>
                      </a:solidFill>
                      <a:prstDash val="solid"/>
                    </a:lnR>
                    <a:solidFill>
                      <a:srgbClr val="FFFFFF"/>
                    </a:solidFill>
                  </a:tcPr>
                </a:tc>
                <a:extLst>
                  <a:ext uri="{0D108BD9-81ED-4DB2-BD59-A6C34878D82A}">
                    <a16:rowId xmlns:a16="http://schemas.microsoft.com/office/drawing/2014/main" val="10004"/>
                  </a:ext>
                </a:extLst>
              </a:tr>
              <a:tr h="276225">
                <a:tc>
                  <a:txBody>
                    <a:bodyPr/>
                    <a:lstStyle/>
                    <a:p>
                      <a:pPr>
                        <a:lnSpc>
                          <a:spcPct val="100000"/>
                        </a:lnSpc>
                      </a:pPr>
                      <a:endParaRPr sz="1700">
                        <a:latin typeface="Times New Roman"/>
                        <a:cs typeface="Times New Roman"/>
                      </a:endParaRPr>
                    </a:p>
                  </a:txBody>
                  <a:tcPr marL="0" marR="0" marT="0" marB="0">
                    <a:lnL w="19050">
                      <a:solidFill>
                        <a:srgbClr val="000000"/>
                      </a:solidFill>
                      <a:prstDash val="solid"/>
                    </a:lnL>
                    <a:lnR w="19050">
                      <a:solidFill>
                        <a:srgbClr val="000000"/>
                      </a:solidFill>
                      <a:prstDash val="solid"/>
                    </a:lnR>
                    <a:solidFill>
                      <a:srgbClr val="FFFFFF"/>
                    </a:solidFill>
                  </a:tcPr>
                </a:tc>
                <a:tc>
                  <a:txBody>
                    <a:bodyPr/>
                    <a:lstStyle/>
                    <a:p>
                      <a:pPr>
                        <a:lnSpc>
                          <a:spcPct val="100000"/>
                        </a:lnSpc>
                      </a:pPr>
                      <a:endParaRPr sz="1700">
                        <a:latin typeface="Times New Roman"/>
                        <a:cs typeface="Times New Roman"/>
                      </a:endParaRPr>
                    </a:p>
                  </a:txBody>
                  <a:tcPr marL="0" marR="0" marT="0" marB="0">
                    <a:lnL w="19050">
                      <a:solidFill>
                        <a:srgbClr val="000000"/>
                      </a:solidFill>
                      <a:prstDash val="solid"/>
                    </a:lnL>
                    <a:lnR w="19050">
                      <a:solidFill>
                        <a:srgbClr val="000000"/>
                      </a:solidFill>
                      <a:prstDash val="solid"/>
                    </a:lnR>
                    <a:solidFill>
                      <a:srgbClr val="FFFFFF"/>
                    </a:solidFill>
                  </a:tcPr>
                </a:tc>
                <a:tc>
                  <a:txBody>
                    <a:bodyPr/>
                    <a:lstStyle/>
                    <a:p>
                      <a:pPr>
                        <a:lnSpc>
                          <a:spcPct val="100000"/>
                        </a:lnSpc>
                      </a:pPr>
                      <a:endParaRPr sz="1700">
                        <a:latin typeface="Times New Roman"/>
                        <a:cs typeface="Times New Roman"/>
                      </a:endParaRPr>
                    </a:p>
                  </a:txBody>
                  <a:tcPr marL="0" marR="0" marT="0" marB="0">
                    <a:lnL w="19050">
                      <a:solidFill>
                        <a:srgbClr val="000000"/>
                      </a:solidFill>
                      <a:prstDash val="solid"/>
                    </a:lnL>
                    <a:lnR w="19050">
                      <a:solidFill>
                        <a:srgbClr val="000000"/>
                      </a:solidFill>
                      <a:prstDash val="solid"/>
                    </a:lnR>
                    <a:solidFill>
                      <a:srgbClr val="FFFFFF"/>
                    </a:solidFill>
                  </a:tcPr>
                </a:tc>
                <a:tc>
                  <a:txBody>
                    <a:bodyPr/>
                    <a:lstStyle/>
                    <a:p>
                      <a:pPr>
                        <a:lnSpc>
                          <a:spcPct val="100000"/>
                        </a:lnSpc>
                      </a:pPr>
                      <a:endParaRPr sz="1700">
                        <a:latin typeface="Times New Roman"/>
                        <a:cs typeface="Times New Roman"/>
                      </a:endParaRPr>
                    </a:p>
                  </a:txBody>
                  <a:tcPr marL="0" marR="0" marT="0" marB="0">
                    <a:lnL w="19050">
                      <a:solidFill>
                        <a:srgbClr val="000000"/>
                      </a:solidFill>
                      <a:prstDash val="solid"/>
                    </a:lnL>
                    <a:lnR w="19050">
                      <a:solidFill>
                        <a:srgbClr val="000000"/>
                      </a:solidFill>
                      <a:prstDash val="solid"/>
                    </a:lnR>
                    <a:solidFill>
                      <a:srgbClr val="FFFFFF"/>
                    </a:solidFill>
                  </a:tcPr>
                </a:tc>
                <a:tc>
                  <a:txBody>
                    <a:bodyPr/>
                    <a:lstStyle/>
                    <a:p>
                      <a:pPr>
                        <a:lnSpc>
                          <a:spcPct val="100000"/>
                        </a:lnSpc>
                      </a:pPr>
                      <a:endParaRPr sz="1700">
                        <a:latin typeface="Times New Roman"/>
                        <a:cs typeface="Times New Roman"/>
                      </a:endParaRPr>
                    </a:p>
                  </a:txBody>
                  <a:tcPr marL="0" marR="0" marT="0" marB="0">
                    <a:lnL w="19050">
                      <a:solidFill>
                        <a:srgbClr val="000000"/>
                      </a:solidFill>
                      <a:prstDash val="solid"/>
                    </a:lnL>
                    <a:lnR w="19050">
                      <a:solidFill>
                        <a:srgbClr val="000000"/>
                      </a:solidFill>
                      <a:prstDash val="solid"/>
                    </a:lnR>
                    <a:solidFill>
                      <a:srgbClr val="FFFFFF"/>
                    </a:solidFill>
                  </a:tcPr>
                </a:tc>
                <a:tc>
                  <a:txBody>
                    <a:bodyPr/>
                    <a:lstStyle/>
                    <a:p>
                      <a:pPr marL="122555">
                        <a:lnSpc>
                          <a:spcPts val="2045"/>
                        </a:lnSpc>
                      </a:pPr>
                      <a:r>
                        <a:rPr sz="1800" spc="40" dirty="0">
                          <a:latin typeface="Times New Roman"/>
                          <a:cs typeface="Times New Roman"/>
                        </a:rPr>
                        <a:t>persistent</a:t>
                      </a:r>
                      <a:r>
                        <a:rPr sz="1800" spc="434" dirty="0">
                          <a:latin typeface="Times New Roman"/>
                          <a:cs typeface="Times New Roman"/>
                        </a:rPr>
                        <a:t> </a:t>
                      </a:r>
                      <a:r>
                        <a:rPr sz="1800" spc="40" dirty="0">
                          <a:latin typeface="Times New Roman"/>
                          <a:cs typeface="Times New Roman"/>
                        </a:rPr>
                        <a:t>over</a:t>
                      </a:r>
                      <a:r>
                        <a:rPr sz="1800" spc="-5" dirty="0">
                          <a:latin typeface="Times New Roman"/>
                          <a:cs typeface="Times New Roman"/>
                        </a:rPr>
                        <a:t> </a:t>
                      </a:r>
                      <a:r>
                        <a:rPr sz="1800" spc="35" dirty="0">
                          <a:latin typeface="Times New Roman"/>
                          <a:cs typeface="Times New Roman"/>
                        </a:rPr>
                        <a:t>time</a:t>
                      </a:r>
                      <a:r>
                        <a:rPr sz="1800" spc="-5" dirty="0">
                          <a:latin typeface="Times New Roman"/>
                          <a:cs typeface="Times New Roman"/>
                        </a:rPr>
                        <a:t> </a:t>
                      </a:r>
                      <a:r>
                        <a:rPr sz="1800" spc="40" dirty="0">
                          <a:latin typeface="Times New Roman"/>
                          <a:cs typeface="Times New Roman"/>
                        </a:rPr>
                        <a:t>in</a:t>
                      </a:r>
                      <a:endParaRPr sz="1800">
                        <a:latin typeface="Times New Roman"/>
                        <a:cs typeface="Times New Roman"/>
                      </a:endParaRPr>
                    </a:p>
                  </a:txBody>
                  <a:tcPr marL="0" marR="0" marT="0" marB="0">
                    <a:lnL w="19050">
                      <a:solidFill>
                        <a:srgbClr val="000000"/>
                      </a:solidFill>
                      <a:prstDash val="solid"/>
                    </a:lnL>
                    <a:lnR w="19050">
                      <a:solidFill>
                        <a:srgbClr val="000000"/>
                      </a:solidFill>
                      <a:prstDash val="solid"/>
                    </a:lnR>
                    <a:solidFill>
                      <a:srgbClr val="FFFFFF"/>
                    </a:solidFill>
                  </a:tcPr>
                </a:tc>
                <a:extLst>
                  <a:ext uri="{0D108BD9-81ED-4DB2-BD59-A6C34878D82A}">
                    <a16:rowId xmlns:a16="http://schemas.microsoft.com/office/drawing/2014/main" val="10005"/>
                  </a:ext>
                </a:extLst>
              </a:tr>
              <a:tr h="404793">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B w="19050">
                      <a:solidFill>
                        <a:srgbClr val="000000"/>
                      </a:solidFill>
                      <a:prstDash val="solid"/>
                    </a:lnB>
                    <a:solidFill>
                      <a:srgbClr val="FFFFFF"/>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B w="19050">
                      <a:solidFill>
                        <a:srgbClr val="000000"/>
                      </a:solidFill>
                      <a:prstDash val="solid"/>
                    </a:lnB>
                    <a:solidFill>
                      <a:srgbClr val="FFFFFF"/>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B w="19050">
                      <a:solidFill>
                        <a:srgbClr val="000000"/>
                      </a:solidFill>
                      <a:prstDash val="solid"/>
                    </a:lnB>
                    <a:solidFill>
                      <a:srgbClr val="FFFFFF"/>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B w="19050">
                      <a:solidFill>
                        <a:srgbClr val="000000"/>
                      </a:solidFill>
                      <a:prstDash val="solid"/>
                    </a:lnB>
                    <a:solidFill>
                      <a:srgbClr val="FFFFFF"/>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B w="19050">
                      <a:solidFill>
                        <a:srgbClr val="000000"/>
                      </a:solidFill>
                      <a:prstDash val="solid"/>
                    </a:lnB>
                    <a:solidFill>
                      <a:srgbClr val="FFFFFF"/>
                    </a:solidFill>
                  </a:tcPr>
                </a:tc>
                <a:tc>
                  <a:txBody>
                    <a:bodyPr/>
                    <a:lstStyle/>
                    <a:p>
                      <a:pPr marL="122555">
                        <a:lnSpc>
                          <a:spcPts val="2045"/>
                        </a:lnSpc>
                      </a:pPr>
                      <a:r>
                        <a:rPr sz="1800" spc="95" dirty="0">
                          <a:latin typeface="Times New Roman"/>
                          <a:cs typeface="Times New Roman"/>
                        </a:rPr>
                        <a:t>that</a:t>
                      </a:r>
                      <a:r>
                        <a:rPr sz="1800" spc="-40" dirty="0">
                          <a:latin typeface="Times New Roman"/>
                          <a:cs typeface="Times New Roman"/>
                        </a:rPr>
                        <a:t> </a:t>
                      </a:r>
                      <a:r>
                        <a:rPr sz="1800" spc="90" dirty="0">
                          <a:latin typeface="Times New Roman"/>
                          <a:cs typeface="Times New Roman"/>
                        </a:rPr>
                        <a:t>room</a:t>
                      </a:r>
                      <a:endParaRPr sz="1800">
                        <a:latin typeface="Times New Roman"/>
                        <a:cs typeface="Times New Roman"/>
                      </a:endParaRPr>
                    </a:p>
                  </a:txBody>
                  <a:tcPr marL="0" marR="0" marT="0" marB="0">
                    <a:lnL w="19050">
                      <a:solidFill>
                        <a:srgbClr val="000000"/>
                      </a:solidFill>
                      <a:prstDash val="solid"/>
                    </a:lnL>
                    <a:lnR w="19050">
                      <a:solidFill>
                        <a:srgbClr val="000000"/>
                      </a:solidFill>
                      <a:prstDash val="solid"/>
                    </a:lnR>
                    <a:lnB w="19050">
                      <a:solidFill>
                        <a:srgbClr val="000000"/>
                      </a:solidFill>
                      <a:prstDash val="solid"/>
                    </a:lnB>
                    <a:solidFill>
                      <a:srgbClr val="FFFFFF"/>
                    </a:solidFill>
                  </a:tcPr>
                </a:tc>
                <a:extLst>
                  <a:ext uri="{0D108BD9-81ED-4DB2-BD59-A6C34878D82A}">
                    <a16:rowId xmlns:a16="http://schemas.microsoft.com/office/drawing/2014/main" val="10006"/>
                  </a:ext>
                </a:extLst>
              </a:tr>
              <a:tr h="3486150">
                <a:tc>
                  <a:txBody>
                    <a:bodyPr/>
                    <a:lstStyle/>
                    <a:p>
                      <a:pPr>
                        <a:lnSpc>
                          <a:spcPct val="100000"/>
                        </a:lnSpc>
                      </a:pPr>
                      <a:endParaRPr sz="3300">
                        <a:latin typeface="Times New Roman"/>
                        <a:cs typeface="Times New Roman"/>
                      </a:endParaRPr>
                    </a:p>
                    <a:p>
                      <a:pPr>
                        <a:lnSpc>
                          <a:spcPct val="100000"/>
                        </a:lnSpc>
                      </a:pPr>
                      <a:endParaRPr sz="3300">
                        <a:latin typeface="Times New Roman"/>
                        <a:cs typeface="Times New Roman"/>
                      </a:endParaRPr>
                    </a:p>
                    <a:p>
                      <a:pPr>
                        <a:lnSpc>
                          <a:spcPct val="100000"/>
                        </a:lnSpc>
                        <a:spcBef>
                          <a:spcPts val="25"/>
                        </a:spcBef>
                      </a:pPr>
                      <a:endParaRPr sz="3550">
                        <a:latin typeface="Times New Roman"/>
                        <a:cs typeface="Times New Roman"/>
                      </a:endParaRPr>
                    </a:p>
                    <a:p>
                      <a:pPr algn="ctr">
                        <a:lnSpc>
                          <a:spcPct val="100000"/>
                        </a:lnSpc>
                      </a:pPr>
                      <a:r>
                        <a:rPr sz="3000" dirty="0">
                          <a:latin typeface="Times New Roman"/>
                          <a:cs typeface="Times New Roman"/>
                        </a:rPr>
                        <a:t>2</a:t>
                      </a:r>
                      <a:endParaRPr sz="30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FF"/>
                    </a:solidFill>
                  </a:tcPr>
                </a:tc>
                <a:tc>
                  <a:txBody>
                    <a:bodyPr/>
                    <a:lstStyle/>
                    <a:p>
                      <a:pPr marL="403860" marR="460375" algn="ctr">
                        <a:lnSpc>
                          <a:spcPct val="100000"/>
                        </a:lnSpc>
                        <a:spcBef>
                          <a:spcPts val="975"/>
                        </a:spcBef>
                      </a:pPr>
                      <a:r>
                        <a:rPr sz="2100" spc="155" dirty="0">
                          <a:latin typeface="Times New Roman"/>
                          <a:cs typeface="Times New Roman"/>
                        </a:rPr>
                        <a:t>AN</a:t>
                      </a:r>
                      <a:r>
                        <a:rPr sz="2100" spc="-75" dirty="0">
                          <a:latin typeface="Times New Roman"/>
                          <a:cs typeface="Times New Roman"/>
                        </a:rPr>
                        <a:t> </a:t>
                      </a:r>
                      <a:r>
                        <a:rPr sz="2100" spc="140" dirty="0">
                          <a:latin typeface="Times New Roman"/>
                          <a:cs typeface="Times New Roman"/>
                        </a:rPr>
                        <a:t>INTELLIGENT </a:t>
                      </a:r>
                      <a:r>
                        <a:rPr sz="2100" spc="-509" dirty="0">
                          <a:latin typeface="Times New Roman"/>
                          <a:cs typeface="Times New Roman"/>
                        </a:rPr>
                        <a:t> </a:t>
                      </a:r>
                      <a:r>
                        <a:rPr sz="2100" spc="150" dirty="0">
                          <a:latin typeface="Times New Roman"/>
                          <a:cs typeface="Times New Roman"/>
                        </a:rPr>
                        <a:t>CLOUD </a:t>
                      </a:r>
                      <a:r>
                        <a:rPr sz="2100" spc="80" dirty="0">
                          <a:latin typeface="Times New Roman"/>
                          <a:cs typeface="Times New Roman"/>
                        </a:rPr>
                        <a:t>BASED </a:t>
                      </a:r>
                      <a:r>
                        <a:rPr sz="2100" spc="85" dirty="0">
                          <a:latin typeface="Times New Roman"/>
                          <a:cs typeface="Times New Roman"/>
                        </a:rPr>
                        <a:t> </a:t>
                      </a:r>
                      <a:r>
                        <a:rPr sz="2100" spc="135" dirty="0">
                          <a:latin typeface="Times New Roman"/>
                          <a:cs typeface="Times New Roman"/>
                        </a:rPr>
                        <a:t>CUSTOMER </a:t>
                      </a:r>
                      <a:r>
                        <a:rPr sz="2100" spc="140" dirty="0">
                          <a:latin typeface="Times New Roman"/>
                          <a:cs typeface="Times New Roman"/>
                        </a:rPr>
                        <a:t> </a:t>
                      </a:r>
                      <a:r>
                        <a:rPr sz="2100" spc="125" dirty="0">
                          <a:latin typeface="Times New Roman"/>
                          <a:cs typeface="Times New Roman"/>
                        </a:rPr>
                        <a:t>RELATIONSHIP </a:t>
                      </a:r>
                      <a:r>
                        <a:rPr sz="2100" spc="130" dirty="0">
                          <a:latin typeface="Times New Roman"/>
                          <a:cs typeface="Times New Roman"/>
                        </a:rPr>
                        <a:t> </a:t>
                      </a:r>
                      <a:r>
                        <a:rPr sz="2100" spc="160" dirty="0">
                          <a:latin typeface="Times New Roman"/>
                          <a:cs typeface="Times New Roman"/>
                        </a:rPr>
                        <a:t>MANAGEMENT </a:t>
                      </a:r>
                      <a:r>
                        <a:rPr sz="2100" spc="165" dirty="0">
                          <a:latin typeface="Times New Roman"/>
                          <a:cs typeface="Times New Roman"/>
                        </a:rPr>
                        <a:t> </a:t>
                      </a:r>
                      <a:r>
                        <a:rPr sz="2100" spc="85" dirty="0">
                          <a:latin typeface="Times New Roman"/>
                          <a:cs typeface="Times New Roman"/>
                        </a:rPr>
                        <a:t>SYSTEM</a:t>
                      </a:r>
                      <a:r>
                        <a:rPr sz="2100" spc="-10" dirty="0">
                          <a:latin typeface="Times New Roman"/>
                          <a:cs typeface="Times New Roman"/>
                        </a:rPr>
                        <a:t> </a:t>
                      </a:r>
                      <a:r>
                        <a:rPr sz="2100" spc="110" dirty="0">
                          <a:latin typeface="Times New Roman"/>
                          <a:cs typeface="Times New Roman"/>
                        </a:rPr>
                        <a:t>TO</a:t>
                      </a:r>
                      <a:endParaRPr sz="2100">
                        <a:latin typeface="Times New Roman"/>
                        <a:cs typeface="Times New Roman"/>
                      </a:endParaRPr>
                    </a:p>
                    <a:p>
                      <a:pPr marR="56515" algn="ctr">
                        <a:lnSpc>
                          <a:spcPts val="2475"/>
                        </a:lnSpc>
                      </a:pPr>
                      <a:r>
                        <a:rPr sz="2100" spc="155" dirty="0">
                          <a:latin typeface="Times New Roman"/>
                          <a:cs typeface="Times New Roman"/>
                        </a:rPr>
                        <a:t>DETERMINE</a:t>
                      </a:r>
                      <a:endParaRPr sz="2100">
                        <a:latin typeface="Times New Roman"/>
                        <a:cs typeface="Times New Roman"/>
                      </a:endParaRPr>
                    </a:p>
                    <a:p>
                      <a:pPr marL="292735" marR="349250" algn="ctr">
                        <a:lnSpc>
                          <a:spcPct val="99700"/>
                        </a:lnSpc>
                        <a:spcBef>
                          <a:spcPts val="35"/>
                        </a:spcBef>
                      </a:pPr>
                      <a:r>
                        <a:rPr sz="2100" spc="110" dirty="0">
                          <a:latin typeface="Times New Roman"/>
                          <a:cs typeface="Times New Roman"/>
                        </a:rPr>
                        <a:t>FLEXIBLE</a:t>
                      </a:r>
                      <a:r>
                        <a:rPr sz="2100" spc="-45" dirty="0">
                          <a:latin typeface="Times New Roman"/>
                          <a:cs typeface="Times New Roman"/>
                        </a:rPr>
                        <a:t> </a:t>
                      </a:r>
                      <a:r>
                        <a:rPr sz="2100" spc="150" dirty="0">
                          <a:latin typeface="Times New Roman"/>
                          <a:cs typeface="Times New Roman"/>
                        </a:rPr>
                        <a:t>PRICING </a:t>
                      </a:r>
                      <a:r>
                        <a:rPr sz="2100" spc="-515" dirty="0">
                          <a:latin typeface="Times New Roman"/>
                          <a:cs typeface="Times New Roman"/>
                        </a:rPr>
                        <a:t> </a:t>
                      </a:r>
                      <a:r>
                        <a:rPr sz="2100" spc="180" dirty="0">
                          <a:latin typeface="Times New Roman"/>
                          <a:cs typeface="Times New Roman"/>
                        </a:rPr>
                        <a:t>FOR </a:t>
                      </a:r>
                      <a:r>
                        <a:rPr sz="2100" spc="135" dirty="0">
                          <a:latin typeface="Times New Roman"/>
                          <a:cs typeface="Times New Roman"/>
                        </a:rPr>
                        <a:t>CUSTOMER </a:t>
                      </a:r>
                      <a:r>
                        <a:rPr sz="2100" spc="140" dirty="0">
                          <a:latin typeface="Times New Roman"/>
                          <a:cs typeface="Times New Roman"/>
                        </a:rPr>
                        <a:t> </a:t>
                      </a:r>
                      <a:r>
                        <a:rPr sz="2100" spc="145" dirty="0">
                          <a:latin typeface="Times New Roman"/>
                          <a:cs typeface="Times New Roman"/>
                        </a:rPr>
                        <a:t>RETENTION</a:t>
                      </a:r>
                      <a:endParaRPr sz="2100">
                        <a:latin typeface="Times New Roman"/>
                        <a:cs typeface="Times New Roman"/>
                      </a:endParaRPr>
                    </a:p>
                  </a:txBody>
                  <a:tcPr marL="0" marR="0" marT="12382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FF"/>
                    </a:solidFill>
                  </a:tcPr>
                </a:tc>
                <a:tc>
                  <a:txBody>
                    <a:bodyPr/>
                    <a:lstStyle/>
                    <a:p>
                      <a:pPr>
                        <a:lnSpc>
                          <a:spcPct val="100000"/>
                        </a:lnSpc>
                        <a:spcBef>
                          <a:spcPts val="15"/>
                        </a:spcBef>
                      </a:pPr>
                      <a:endParaRPr sz="1950">
                        <a:latin typeface="Times New Roman"/>
                        <a:cs typeface="Times New Roman"/>
                      </a:endParaRPr>
                    </a:p>
                    <a:p>
                      <a:pPr marL="145415" marR="241935">
                        <a:lnSpc>
                          <a:spcPct val="99700"/>
                        </a:lnSpc>
                      </a:pPr>
                      <a:r>
                        <a:rPr sz="2100" spc="50" dirty="0">
                          <a:latin typeface="Times New Roman"/>
                          <a:cs typeface="Times New Roman"/>
                        </a:rPr>
                        <a:t>This </a:t>
                      </a:r>
                      <a:r>
                        <a:rPr sz="2100" spc="85" dirty="0">
                          <a:latin typeface="Times New Roman"/>
                          <a:cs typeface="Times New Roman"/>
                        </a:rPr>
                        <a:t>paper </a:t>
                      </a:r>
                      <a:r>
                        <a:rPr sz="2100" spc="65" dirty="0">
                          <a:latin typeface="Times New Roman"/>
                          <a:cs typeface="Times New Roman"/>
                        </a:rPr>
                        <a:t>proposes </a:t>
                      </a:r>
                      <a:r>
                        <a:rPr sz="2100" spc="110" dirty="0">
                          <a:latin typeface="Times New Roman"/>
                          <a:cs typeface="Times New Roman"/>
                        </a:rPr>
                        <a:t>that </a:t>
                      </a:r>
                      <a:r>
                        <a:rPr sz="2100" spc="-509" dirty="0">
                          <a:latin typeface="Times New Roman"/>
                          <a:cs typeface="Times New Roman"/>
                        </a:rPr>
                        <a:t> </a:t>
                      </a:r>
                      <a:r>
                        <a:rPr sz="2100" spc="70" dirty="0">
                          <a:latin typeface="Times New Roman"/>
                          <a:cs typeface="Times New Roman"/>
                        </a:rPr>
                        <a:t>the </a:t>
                      </a:r>
                      <a:r>
                        <a:rPr sz="2100" spc="60" dirty="0">
                          <a:latin typeface="Times New Roman"/>
                          <a:cs typeface="Times New Roman"/>
                        </a:rPr>
                        <a:t>customer </a:t>
                      </a:r>
                      <a:r>
                        <a:rPr sz="2100" spc="70" dirty="0">
                          <a:latin typeface="Times New Roman"/>
                          <a:cs typeface="Times New Roman"/>
                        </a:rPr>
                        <a:t>are </a:t>
                      </a:r>
                      <a:r>
                        <a:rPr sz="2100" spc="75" dirty="0">
                          <a:latin typeface="Times New Roman"/>
                          <a:cs typeface="Times New Roman"/>
                        </a:rPr>
                        <a:t> </a:t>
                      </a:r>
                      <a:r>
                        <a:rPr sz="2100" spc="45" dirty="0">
                          <a:latin typeface="Times New Roman"/>
                          <a:cs typeface="Times New Roman"/>
                        </a:rPr>
                        <a:t>categorized </a:t>
                      </a:r>
                      <a:r>
                        <a:rPr sz="2100" spc="60" dirty="0">
                          <a:latin typeface="Times New Roman"/>
                          <a:cs typeface="Times New Roman"/>
                        </a:rPr>
                        <a:t>based </a:t>
                      </a:r>
                      <a:r>
                        <a:rPr sz="2100" spc="105" dirty="0">
                          <a:latin typeface="Times New Roman"/>
                          <a:cs typeface="Times New Roman"/>
                        </a:rPr>
                        <a:t>on </a:t>
                      </a:r>
                      <a:r>
                        <a:rPr sz="2100" spc="110" dirty="0">
                          <a:latin typeface="Times New Roman"/>
                          <a:cs typeface="Times New Roman"/>
                        </a:rPr>
                        <a:t> </a:t>
                      </a:r>
                      <a:r>
                        <a:rPr sz="2100" spc="65" dirty="0">
                          <a:latin typeface="Times New Roman"/>
                          <a:cs typeface="Times New Roman"/>
                        </a:rPr>
                        <a:t>purchase </a:t>
                      </a:r>
                      <a:r>
                        <a:rPr sz="2100" spc="55" dirty="0">
                          <a:latin typeface="Times New Roman"/>
                          <a:cs typeface="Times New Roman"/>
                        </a:rPr>
                        <a:t>behaviors, </a:t>
                      </a:r>
                      <a:r>
                        <a:rPr sz="2100" spc="60" dirty="0">
                          <a:latin typeface="Times New Roman"/>
                          <a:cs typeface="Times New Roman"/>
                        </a:rPr>
                        <a:t> </a:t>
                      </a:r>
                      <a:r>
                        <a:rPr sz="2100" spc="45" dirty="0">
                          <a:latin typeface="Times New Roman"/>
                          <a:cs typeface="Times New Roman"/>
                        </a:rPr>
                        <a:t>historical </a:t>
                      </a:r>
                      <a:r>
                        <a:rPr sz="2100" spc="65" dirty="0">
                          <a:latin typeface="Times New Roman"/>
                          <a:cs typeface="Times New Roman"/>
                        </a:rPr>
                        <a:t>ordering </a:t>
                      </a:r>
                      <a:r>
                        <a:rPr sz="2100" spc="70" dirty="0">
                          <a:latin typeface="Times New Roman"/>
                          <a:cs typeface="Times New Roman"/>
                        </a:rPr>
                        <a:t> </a:t>
                      </a:r>
                      <a:r>
                        <a:rPr sz="2100" spc="80" dirty="0">
                          <a:latin typeface="Times New Roman"/>
                          <a:cs typeface="Times New Roman"/>
                        </a:rPr>
                        <a:t>patterns</a:t>
                      </a:r>
                      <a:r>
                        <a:rPr sz="2100" spc="-10" dirty="0">
                          <a:latin typeface="Times New Roman"/>
                          <a:cs typeface="Times New Roman"/>
                        </a:rPr>
                        <a:t> </a:t>
                      </a:r>
                      <a:r>
                        <a:rPr sz="2100" spc="110" dirty="0">
                          <a:latin typeface="Times New Roman"/>
                          <a:cs typeface="Times New Roman"/>
                        </a:rPr>
                        <a:t>and</a:t>
                      </a:r>
                      <a:r>
                        <a:rPr sz="2100" spc="-5" dirty="0">
                          <a:latin typeface="Times New Roman"/>
                          <a:cs typeface="Times New Roman"/>
                        </a:rPr>
                        <a:t> </a:t>
                      </a:r>
                      <a:r>
                        <a:rPr sz="2100" spc="40" dirty="0">
                          <a:latin typeface="Times New Roman"/>
                          <a:cs typeface="Times New Roman"/>
                        </a:rPr>
                        <a:t>frequency</a:t>
                      </a:r>
                      <a:r>
                        <a:rPr sz="2100" spc="-10" dirty="0">
                          <a:latin typeface="Times New Roman"/>
                          <a:cs typeface="Times New Roman"/>
                        </a:rPr>
                        <a:t> </a:t>
                      </a:r>
                      <a:r>
                        <a:rPr sz="2100" spc="50" dirty="0">
                          <a:latin typeface="Times New Roman"/>
                          <a:cs typeface="Times New Roman"/>
                        </a:rPr>
                        <a:t>of </a:t>
                      </a:r>
                      <a:r>
                        <a:rPr sz="2100" spc="-509" dirty="0">
                          <a:latin typeface="Times New Roman"/>
                          <a:cs typeface="Times New Roman"/>
                        </a:rPr>
                        <a:t> </a:t>
                      </a:r>
                      <a:r>
                        <a:rPr sz="2100" spc="65" dirty="0">
                          <a:latin typeface="Times New Roman"/>
                          <a:cs typeface="Times New Roman"/>
                        </a:rPr>
                        <a:t>purchase </a:t>
                      </a:r>
                      <a:r>
                        <a:rPr sz="2100" spc="45" dirty="0">
                          <a:latin typeface="Times New Roman"/>
                          <a:cs typeface="Times New Roman"/>
                        </a:rPr>
                        <a:t>customized </a:t>
                      </a:r>
                      <a:r>
                        <a:rPr sz="2100" spc="50" dirty="0">
                          <a:latin typeface="Times New Roman"/>
                          <a:cs typeface="Times New Roman"/>
                        </a:rPr>
                        <a:t> </a:t>
                      </a:r>
                      <a:r>
                        <a:rPr sz="2100" spc="60" dirty="0">
                          <a:latin typeface="Times New Roman"/>
                          <a:cs typeface="Times New Roman"/>
                        </a:rPr>
                        <a:t>customer </a:t>
                      </a:r>
                      <a:r>
                        <a:rPr sz="2100" spc="50" dirty="0">
                          <a:latin typeface="Times New Roman"/>
                          <a:cs typeface="Times New Roman"/>
                        </a:rPr>
                        <a:t>care </a:t>
                      </a:r>
                      <a:r>
                        <a:rPr sz="2100" spc="110" dirty="0">
                          <a:latin typeface="Times New Roman"/>
                          <a:cs typeface="Times New Roman"/>
                        </a:rPr>
                        <a:t>and </a:t>
                      </a:r>
                      <a:r>
                        <a:rPr sz="2100" spc="114" dirty="0">
                          <a:latin typeface="Times New Roman"/>
                          <a:cs typeface="Times New Roman"/>
                        </a:rPr>
                        <a:t> </a:t>
                      </a:r>
                      <a:r>
                        <a:rPr sz="2100" spc="80" dirty="0">
                          <a:latin typeface="Times New Roman"/>
                          <a:cs typeface="Times New Roman"/>
                        </a:rPr>
                        <a:t>promotions</a:t>
                      </a:r>
                      <a:r>
                        <a:rPr sz="2100" spc="-5" dirty="0">
                          <a:latin typeface="Times New Roman"/>
                          <a:cs typeface="Times New Roman"/>
                        </a:rPr>
                        <a:t> </a:t>
                      </a:r>
                      <a:r>
                        <a:rPr sz="2100" spc="70" dirty="0">
                          <a:latin typeface="Times New Roman"/>
                          <a:cs typeface="Times New Roman"/>
                        </a:rPr>
                        <a:t>are</a:t>
                      </a:r>
                      <a:r>
                        <a:rPr sz="2100" spc="-5" dirty="0">
                          <a:latin typeface="Times New Roman"/>
                          <a:cs typeface="Times New Roman"/>
                        </a:rPr>
                        <a:t> </a:t>
                      </a:r>
                      <a:r>
                        <a:rPr sz="2100" spc="20" dirty="0">
                          <a:latin typeface="Times New Roman"/>
                          <a:cs typeface="Times New Roman"/>
                        </a:rPr>
                        <a:t>given.</a:t>
                      </a:r>
                      <a:endParaRPr sz="2100">
                        <a:latin typeface="Times New Roman"/>
                        <a:cs typeface="Times New Roman"/>
                      </a:endParaRPr>
                    </a:p>
                  </a:txBody>
                  <a:tcPr marL="0" marR="0" marT="190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FF"/>
                    </a:solidFill>
                  </a:tcPr>
                </a:tc>
                <a:tc>
                  <a:txBody>
                    <a:bodyPr/>
                    <a:lstStyle/>
                    <a:p>
                      <a:pPr>
                        <a:lnSpc>
                          <a:spcPct val="100000"/>
                        </a:lnSpc>
                      </a:pPr>
                      <a:endParaRPr sz="2300">
                        <a:latin typeface="Times New Roman"/>
                        <a:cs typeface="Times New Roman"/>
                      </a:endParaRPr>
                    </a:p>
                    <a:p>
                      <a:pPr>
                        <a:lnSpc>
                          <a:spcPct val="100000"/>
                        </a:lnSpc>
                      </a:pPr>
                      <a:endParaRPr sz="2300">
                        <a:latin typeface="Times New Roman"/>
                        <a:cs typeface="Times New Roman"/>
                      </a:endParaRPr>
                    </a:p>
                    <a:p>
                      <a:pPr>
                        <a:lnSpc>
                          <a:spcPct val="100000"/>
                        </a:lnSpc>
                      </a:pPr>
                      <a:endParaRPr sz="2850">
                        <a:latin typeface="Times New Roman"/>
                        <a:cs typeface="Times New Roman"/>
                      </a:endParaRPr>
                    </a:p>
                    <a:p>
                      <a:pPr marL="142240" marR="468630">
                        <a:lnSpc>
                          <a:spcPct val="99200"/>
                        </a:lnSpc>
                      </a:pPr>
                      <a:r>
                        <a:rPr sz="2100" spc="40" dirty="0">
                          <a:latin typeface="Times New Roman"/>
                          <a:cs typeface="Times New Roman"/>
                        </a:rPr>
                        <a:t>•Intelligent</a:t>
                      </a:r>
                      <a:r>
                        <a:rPr sz="2100" spc="-75" dirty="0">
                          <a:latin typeface="Times New Roman"/>
                          <a:cs typeface="Times New Roman"/>
                        </a:rPr>
                        <a:t> </a:t>
                      </a:r>
                      <a:r>
                        <a:rPr sz="2100" spc="70" dirty="0">
                          <a:latin typeface="Times New Roman"/>
                          <a:cs typeface="Times New Roman"/>
                        </a:rPr>
                        <a:t>Cloud- </a:t>
                      </a:r>
                      <a:r>
                        <a:rPr sz="2100" spc="-515" dirty="0">
                          <a:latin typeface="Times New Roman"/>
                          <a:cs typeface="Times New Roman"/>
                        </a:rPr>
                        <a:t> </a:t>
                      </a:r>
                      <a:r>
                        <a:rPr sz="2100" spc="60" dirty="0">
                          <a:latin typeface="Times New Roman"/>
                          <a:cs typeface="Times New Roman"/>
                        </a:rPr>
                        <a:t>based </a:t>
                      </a:r>
                      <a:r>
                        <a:rPr sz="2100" spc="75" dirty="0">
                          <a:latin typeface="Times New Roman"/>
                          <a:cs typeface="Times New Roman"/>
                        </a:rPr>
                        <a:t>Customer </a:t>
                      </a:r>
                      <a:r>
                        <a:rPr sz="2100" spc="80" dirty="0">
                          <a:latin typeface="Times New Roman"/>
                          <a:cs typeface="Times New Roman"/>
                        </a:rPr>
                        <a:t> </a:t>
                      </a:r>
                      <a:r>
                        <a:rPr sz="2100" spc="65" dirty="0">
                          <a:latin typeface="Times New Roman"/>
                          <a:cs typeface="Times New Roman"/>
                        </a:rPr>
                        <a:t>Relationship </a:t>
                      </a:r>
                      <a:r>
                        <a:rPr sz="2100" spc="70" dirty="0">
                          <a:latin typeface="Times New Roman"/>
                          <a:cs typeface="Times New Roman"/>
                        </a:rPr>
                        <a:t> </a:t>
                      </a:r>
                      <a:r>
                        <a:rPr sz="2100" spc="85" dirty="0">
                          <a:latin typeface="Times New Roman"/>
                          <a:cs typeface="Times New Roman"/>
                        </a:rPr>
                        <a:t>Management</a:t>
                      </a: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FF"/>
                    </a:solidFill>
                  </a:tcPr>
                </a:tc>
                <a:tc>
                  <a:txBody>
                    <a:bodyPr/>
                    <a:lstStyle/>
                    <a:p>
                      <a:pPr>
                        <a:lnSpc>
                          <a:spcPct val="100000"/>
                        </a:lnSpc>
                      </a:pPr>
                      <a:endParaRPr sz="2300">
                        <a:latin typeface="Times New Roman"/>
                        <a:cs typeface="Times New Roman"/>
                      </a:endParaRPr>
                    </a:p>
                    <a:p>
                      <a:pPr>
                        <a:lnSpc>
                          <a:spcPct val="100000"/>
                        </a:lnSpc>
                      </a:pPr>
                      <a:endParaRPr sz="2300">
                        <a:latin typeface="Times New Roman"/>
                        <a:cs typeface="Times New Roman"/>
                      </a:endParaRPr>
                    </a:p>
                    <a:p>
                      <a:pPr>
                        <a:lnSpc>
                          <a:spcPct val="100000"/>
                        </a:lnSpc>
                      </a:pPr>
                      <a:endParaRPr sz="2300">
                        <a:latin typeface="Times New Roman"/>
                        <a:cs typeface="Times New Roman"/>
                      </a:endParaRPr>
                    </a:p>
                    <a:p>
                      <a:pPr marL="145415">
                        <a:lnSpc>
                          <a:spcPct val="100000"/>
                        </a:lnSpc>
                        <a:spcBef>
                          <a:spcPts val="1814"/>
                        </a:spcBef>
                      </a:pPr>
                      <a:r>
                        <a:rPr sz="2100" spc="70" dirty="0">
                          <a:latin typeface="Times New Roman"/>
                          <a:cs typeface="Times New Roman"/>
                        </a:rPr>
                        <a:t>•Cloud</a:t>
                      </a:r>
                      <a:r>
                        <a:rPr sz="2100" spc="-30" dirty="0">
                          <a:latin typeface="Times New Roman"/>
                          <a:cs typeface="Times New Roman"/>
                        </a:rPr>
                        <a:t> </a:t>
                      </a:r>
                      <a:r>
                        <a:rPr sz="2100" spc="80" dirty="0">
                          <a:latin typeface="Times New Roman"/>
                          <a:cs typeface="Times New Roman"/>
                        </a:rPr>
                        <a:t>Computing</a:t>
                      </a:r>
                      <a:endParaRPr sz="2100">
                        <a:latin typeface="Times New Roman"/>
                        <a:cs typeface="Times New Roman"/>
                      </a:endParaRPr>
                    </a:p>
                    <a:p>
                      <a:pPr marL="145415">
                        <a:lnSpc>
                          <a:spcPct val="100000"/>
                        </a:lnSpc>
                        <a:spcBef>
                          <a:spcPts val="30"/>
                        </a:spcBef>
                      </a:pPr>
                      <a:r>
                        <a:rPr sz="2100" spc="35" dirty="0">
                          <a:latin typeface="Times New Roman"/>
                          <a:cs typeface="Times New Roman"/>
                        </a:rPr>
                        <a:t>•Artificial</a:t>
                      </a:r>
                      <a:endParaRPr sz="2100">
                        <a:latin typeface="Times New Roman"/>
                        <a:cs typeface="Times New Roman"/>
                      </a:endParaRPr>
                    </a:p>
                    <a:p>
                      <a:pPr marL="145415">
                        <a:lnSpc>
                          <a:spcPct val="100000"/>
                        </a:lnSpc>
                        <a:spcBef>
                          <a:spcPts val="30"/>
                        </a:spcBef>
                      </a:pPr>
                      <a:r>
                        <a:rPr sz="2100" spc="25" dirty="0">
                          <a:latin typeface="Times New Roman"/>
                          <a:cs typeface="Times New Roman"/>
                        </a:rPr>
                        <a:t>Intelligence</a:t>
                      </a: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FF"/>
                    </a:solidFill>
                  </a:tcPr>
                </a:tc>
                <a:tc>
                  <a:txBody>
                    <a:bodyPr/>
                    <a:lstStyle/>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marL="122555" marR="149860">
                        <a:lnSpc>
                          <a:spcPct val="99800"/>
                        </a:lnSpc>
                        <a:spcBef>
                          <a:spcPts val="1280"/>
                        </a:spcBef>
                      </a:pPr>
                      <a:r>
                        <a:rPr sz="1800" spc="55" dirty="0">
                          <a:latin typeface="Times New Roman"/>
                          <a:cs typeface="Times New Roman"/>
                        </a:rPr>
                        <a:t>1.Customer </a:t>
                      </a:r>
                      <a:r>
                        <a:rPr sz="1800" spc="40" dirty="0">
                          <a:latin typeface="Times New Roman"/>
                          <a:cs typeface="Times New Roman"/>
                        </a:rPr>
                        <a:t>care </a:t>
                      </a:r>
                      <a:r>
                        <a:rPr sz="1800" spc="-10" dirty="0">
                          <a:latin typeface="Times New Roman"/>
                          <a:cs typeface="Times New Roman"/>
                        </a:rPr>
                        <a:t>is </a:t>
                      </a:r>
                      <a:r>
                        <a:rPr sz="1800" spc="10" dirty="0">
                          <a:latin typeface="Times New Roman"/>
                          <a:cs typeface="Times New Roman"/>
                        </a:rPr>
                        <a:t>given </a:t>
                      </a:r>
                      <a:r>
                        <a:rPr sz="1800" spc="15" dirty="0">
                          <a:latin typeface="Times New Roman"/>
                          <a:cs typeface="Times New Roman"/>
                        </a:rPr>
                        <a:t> </a:t>
                      </a:r>
                      <a:r>
                        <a:rPr sz="1800" spc="50" dirty="0">
                          <a:latin typeface="Times New Roman"/>
                          <a:cs typeface="Times New Roman"/>
                        </a:rPr>
                        <a:t>based </a:t>
                      </a:r>
                      <a:r>
                        <a:rPr sz="1800" spc="90" dirty="0">
                          <a:latin typeface="Times New Roman"/>
                          <a:cs typeface="Times New Roman"/>
                        </a:rPr>
                        <a:t>upon </a:t>
                      </a:r>
                      <a:r>
                        <a:rPr sz="1800" spc="55" dirty="0">
                          <a:latin typeface="Times New Roman"/>
                          <a:cs typeface="Times New Roman"/>
                        </a:rPr>
                        <a:t>purchase </a:t>
                      </a:r>
                      <a:r>
                        <a:rPr sz="1800" spc="60" dirty="0">
                          <a:latin typeface="Times New Roman"/>
                          <a:cs typeface="Times New Roman"/>
                        </a:rPr>
                        <a:t> </a:t>
                      </a:r>
                      <a:r>
                        <a:rPr sz="1800" spc="45" dirty="0">
                          <a:latin typeface="Times New Roman"/>
                          <a:cs typeface="Times New Roman"/>
                        </a:rPr>
                        <a:t>behaviors,</a:t>
                      </a:r>
                      <a:r>
                        <a:rPr sz="1800" spc="-20" dirty="0">
                          <a:latin typeface="Times New Roman"/>
                          <a:cs typeface="Times New Roman"/>
                        </a:rPr>
                        <a:t> </a:t>
                      </a:r>
                      <a:r>
                        <a:rPr sz="1800" spc="45" dirty="0">
                          <a:latin typeface="Times New Roman"/>
                          <a:cs typeface="Times New Roman"/>
                        </a:rPr>
                        <a:t>features</a:t>
                      </a:r>
                      <a:r>
                        <a:rPr sz="1800" spc="-20" dirty="0">
                          <a:latin typeface="Times New Roman"/>
                          <a:cs typeface="Times New Roman"/>
                        </a:rPr>
                        <a:t> </a:t>
                      </a:r>
                      <a:r>
                        <a:rPr sz="1800" spc="45" dirty="0">
                          <a:latin typeface="Times New Roman"/>
                          <a:cs typeface="Times New Roman"/>
                        </a:rPr>
                        <a:t>of</a:t>
                      </a:r>
                      <a:r>
                        <a:rPr sz="1800" spc="-20" dirty="0">
                          <a:latin typeface="Times New Roman"/>
                          <a:cs typeface="Times New Roman"/>
                        </a:rPr>
                        <a:t> </a:t>
                      </a:r>
                      <a:r>
                        <a:rPr sz="1800" spc="60" dirty="0">
                          <a:latin typeface="Times New Roman"/>
                          <a:cs typeface="Times New Roman"/>
                        </a:rPr>
                        <a:t>the </a:t>
                      </a:r>
                      <a:r>
                        <a:rPr sz="1800" spc="-440" dirty="0">
                          <a:latin typeface="Times New Roman"/>
                          <a:cs typeface="Times New Roman"/>
                        </a:rPr>
                        <a:t> </a:t>
                      </a:r>
                      <a:r>
                        <a:rPr sz="1800" spc="75" dirty="0">
                          <a:latin typeface="Times New Roman"/>
                          <a:cs typeface="Times New Roman"/>
                        </a:rPr>
                        <a:t>product </a:t>
                      </a:r>
                      <a:r>
                        <a:rPr sz="1800" spc="60" dirty="0">
                          <a:latin typeface="Times New Roman"/>
                          <a:cs typeface="Times New Roman"/>
                        </a:rPr>
                        <a:t>purchased </a:t>
                      </a:r>
                      <a:r>
                        <a:rPr sz="1800" spc="65" dirty="0">
                          <a:latin typeface="Times New Roman"/>
                          <a:cs typeface="Times New Roman"/>
                        </a:rPr>
                        <a:t> without</a:t>
                      </a:r>
                      <a:r>
                        <a:rPr sz="1800" spc="-15" dirty="0">
                          <a:latin typeface="Times New Roman"/>
                          <a:cs typeface="Times New Roman"/>
                        </a:rPr>
                        <a:t> </a:t>
                      </a:r>
                      <a:r>
                        <a:rPr sz="1800" spc="65" dirty="0">
                          <a:latin typeface="Times New Roman"/>
                          <a:cs typeface="Times New Roman"/>
                        </a:rPr>
                        <a:t>any</a:t>
                      </a:r>
                      <a:r>
                        <a:rPr sz="1800" spc="-15" dirty="0">
                          <a:latin typeface="Times New Roman"/>
                          <a:cs typeface="Times New Roman"/>
                        </a:rPr>
                        <a:t> </a:t>
                      </a:r>
                      <a:r>
                        <a:rPr sz="1800" spc="55" dirty="0">
                          <a:latin typeface="Times New Roman"/>
                          <a:cs typeface="Times New Roman"/>
                        </a:rPr>
                        <a:t>interaction</a:t>
                      </a:r>
                      <a:endParaRPr sz="18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7"/>
                  </a:ext>
                </a:extLst>
              </a:tr>
            </a:tbl>
          </a:graphicData>
        </a:graphic>
      </p:graphicFrame>
      <p:sp>
        <p:nvSpPr>
          <p:cNvPr id="20" name="object 20"/>
          <p:cNvSpPr txBox="1"/>
          <p:nvPr/>
        </p:nvSpPr>
        <p:spPr>
          <a:xfrm>
            <a:off x="263525" y="9873122"/>
            <a:ext cx="832485" cy="123189"/>
          </a:xfrm>
          <a:prstGeom prst="rect">
            <a:avLst/>
          </a:prstGeom>
        </p:spPr>
        <p:txBody>
          <a:bodyPr vert="horz" wrap="square" lIns="0" tIns="4445" rIns="0" bIns="0" rtlCol="0">
            <a:spAutoFit/>
          </a:bodyPr>
          <a:lstStyle/>
          <a:p>
            <a:pPr marL="12700">
              <a:lnSpc>
                <a:spcPct val="100000"/>
              </a:lnSpc>
              <a:spcBef>
                <a:spcPts val="35"/>
              </a:spcBef>
            </a:pPr>
            <a:r>
              <a:rPr sz="750" spc="300" dirty="0">
                <a:latin typeface="Trebuchet MS"/>
                <a:cs typeface="Trebuchet MS"/>
                <a:hlinkClick r:id="rId2"/>
              </a:rPr>
              <a:t>0</a:t>
            </a:r>
            <a:r>
              <a:rPr sz="750" spc="240" dirty="0">
                <a:latin typeface="Trebuchet MS"/>
                <a:cs typeface="Trebuchet MS"/>
                <a:hlinkClick r:id="rId2"/>
              </a:rPr>
              <a:t>6</a:t>
            </a:r>
            <a:r>
              <a:rPr sz="750" spc="130" dirty="0">
                <a:latin typeface="Trebuchet MS"/>
                <a:cs typeface="Trebuchet MS"/>
                <a:hlinkClick r:id="rId2"/>
              </a:rPr>
              <a:t>/</a:t>
            </a:r>
            <a:r>
              <a:rPr sz="750" spc="240" dirty="0">
                <a:latin typeface="Trebuchet MS"/>
                <a:cs typeface="Trebuchet MS"/>
                <a:hlinkClick r:id="rId2"/>
              </a:rPr>
              <a:t>1</a:t>
            </a:r>
            <a:r>
              <a:rPr sz="750" spc="300" dirty="0">
                <a:latin typeface="Trebuchet MS"/>
                <a:cs typeface="Trebuchet MS"/>
                <a:hlinkClick r:id="rId2"/>
              </a:rPr>
              <a:t>0</a:t>
            </a:r>
            <a:r>
              <a:rPr sz="750" spc="130" dirty="0">
                <a:latin typeface="Trebuchet MS"/>
                <a:cs typeface="Trebuchet MS"/>
                <a:hlinkClick r:id="rId2"/>
              </a:rPr>
              <a:t>/</a:t>
            </a:r>
            <a:r>
              <a:rPr sz="750" spc="240" dirty="0">
                <a:latin typeface="Trebuchet MS"/>
                <a:cs typeface="Trebuchet MS"/>
                <a:hlinkClick r:id="rId2"/>
              </a:rPr>
              <a:t>2</a:t>
            </a:r>
            <a:r>
              <a:rPr sz="750" spc="300" dirty="0">
                <a:latin typeface="Trebuchet MS"/>
                <a:cs typeface="Trebuchet MS"/>
                <a:hlinkClick r:id="rId2"/>
              </a:rPr>
              <a:t>0</a:t>
            </a:r>
            <a:r>
              <a:rPr sz="750" spc="240" dirty="0">
                <a:latin typeface="Trebuchet MS"/>
                <a:cs typeface="Trebuchet MS"/>
              </a:rPr>
              <a:t>2</a:t>
            </a:r>
            <a:r>
              <a:rPr sz="750" spc="265" dirty="0">
                <a:latin typeface="Trebuchet MS"/>
                <a:cs typeface="Trebuchet MS"/>
              </a:rPr>
              <a:t>2</a:t>
            </a:r>
            <a:endParaRPr sz="750">
              <a:latin typeface="Trebuchet MS"/>
              <a:cs typeface="Trebuchet MS"/>
            </a:endParaRPr>
          </a:p>
        </p:txBody>
      </p:sp>
      <p:sp>
        <p:nvSpPr>
          <p:cNvPr id="21" name="object 21"/>
          <p:cNvSpPr txBox="1"/>
          <p:nvPr/>
        </p:nvSpPr>
        <p:spPr>
          <a:xfrm>
            <a:off x="17103740" y="9873122"/>
            <a:ext cx="583565" cy="123189"/>
          </a:xfrm>
          <a:prstGeom prst="rect">
            <a:avLst/>
          </a:prstGeom>
        </p:spPr>
        <p:txBody>
          <a:bodyPr vert="horz" wrap="square" lIns="0" tIns="4445" rIns="0" bIns="0" rtlCol="0">
            <a:spAutoFit/>
          </a:bodyPr>
          <a:lstStyle/>
          <a:p>
            <a:pPr marL="12700">
              <a:lnSpc>
                <a:spcPct val="100000"/>
              </a:lnSpc>
              <a:spcBef>
                <a:spcPts val="35"/>
              </a:spcBef>
            </a:pPr>
            <a:r>
              <a:rPr sz="750" spc="295" dirty="0">
                <a:solidFill>
                  <a:srgbClr val="8D8D8D"/>
                </a:solidFill>
                <a:latin typeface="Trebuchet MS"/>
                <a:cs typeface="Trebuchet MS"/>
              </a:rPr>
              <a:t>Page</a:t>
            </a:r>
            <a:r>
              <a:rPr sz="750" spc="-40" dirty="0">
                <a:solidFill>
                  <a:srgbClr val="8D8D8D"/>
                </a:solidFill>
                <a:latin typeface="Trebuchet MS"/>
                <a:cs typeface="Trebuchet MS"/>
              </a:rPr>
              <a:t> </a:t>
            </a:r>
            <a:r>
              <a:rPr sz="750" spc="280" dirty="0">
                <a:solidFill>
                  <a:srgbClr val="8D8D8D"/>
                </a:solidFill>
                <a:latin typeface="Trebuchet MS"/>
                <a:cs typeface="Trebuchet MS"/>
              </a:rPr>
              <a:t>06</a:t>
            </a:r>
            <a:endParaRPr sz="75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283450" y="825500"/>
            <a:ext cx="3721735" cy="436880"/>
          </a:xfrm>
          <a:prstGeom prst="rect">
            <a:avLst/>
          </a:prstGeom>
        </p:spPr>
        <p:txBody>
          <a:bodyPr vert="horz" wrap="square" lIns="0" tIns="12700" rIns="0" bIns="0" rtlCol="0">
            <a:spAutoFit/>
          </a:bodyPr>
          <a:lstStyle/>
          <a:p>
            <a:pPr marL="12700">
              <a:lnSpc>
                <a:spcPct val="100000"/>
              </a:lnSpc>
              <a:spcBef>
                <a:spcPts val="100"/>
              </a:spcBef>
            </a:pPr>
            <a:r>
              <a:rPr sz="2700" b="1" spc="-55" dirty="0">
                <a:latin typeface="Times New Roman"/>
                <a:cs typeface="Times New Roman"/>
              </a:rPr>
              <a:t>L</a:t>
            </a:r>
            <a:r>
              <a:rPr sz="2700" b="1" spc="-70" dirty="0">
                <a:latin typeface="Times New Roman"/>
                <a:cs typeface="Times New Roman"/>
              </a:rPr>
              <a:t>I</a:t>
            </a:r>
            <a:r>
              <a:rPr sz="2700" b="1" spc="-55" dirty="0">
                <a:latin typeface="Times New Roman"/>
                <a:cs typeface="Times New Roman"/>
              </a:rPr>
              <a:t>TE</a:t>
            </a:r>
            <a:r>
              <a:rPr sz="2700" b="1" spc="-65" dirty="0">
                <a:latin typeface="Times New Roman"/>
                <a:cs typeface="Times New Roman"/>
              </a:rPr>
              <a:t>RA</a:t>
            </a:r>
            <a:r>
              <a:rPr sz="2700" b="1" spc="-55" dirty="0">
                <a:latin typeface="Times New Roman"/>
                <a:cs typeface="Times New Roman"/>
              </a:rPr>
              <a:t>T</a:t>
            </a:r>
            <a:r>
              <a:rPr sz="2700" b="1" spc="75" dirty="0">
                <a:latin typeface="Times New Roman"/>
                <a:cs typeface="Times New Roman"/>
              </a:rPr>
              <a:t>U</a:t>
            </a:r>
            <a:r>
              <a:rPr sz="2700" b="1" spc="-65" dirty="0">
                <a:latin typeface="Times New Roman"/>
                <a:cs typeface="Times New Roman"/>
              </a:rPr>
              <a:t>R</a:t>
            </a:r>
            <a:r>
              <a:rPr sz="2700" b="1" dirty="0">
                <a:latin typeface="Times New Roman"/>
                <a:cs typeface="Times New Roman"/>
              </a:rPr>
              <a:t>E</a:t>
            </a:r>
            <a:r>
              <a:rPr sz="2700" b="1" spc="-110" dirty="0">
                <a:latin typeface="Times New Roman"/>
                <a:cs typeface="Times New Roman"/>
              </a:rPr>
              <a:t> </a:t>
            </a:r>
            <a:r>
              <a:rPr sz="2700" b="1" spc="70" dirty="0">
                <a:latin typeface="Times New Roman"/>
                <a:cs typeface="Times New Roman"/>
              </a:rPr>
              <a:t>S</a:t>
            </a:r>
            <a:r>
              <a:rPr sz="2700" b="1" spc="75" dirty="0">
                <a:latin typeface="Times New Roman"/>
                <a:cs typeface="Times New Roman"/>
              </a:rPr>
              <a:t>U</a:t>
            </a:r>
            <a:r>
              <a:rPr sz="2700" b="1" spc="-65" dirty="0">
                <a:latin typeface="Times New Roman"/>
                <a:cs typeface="Times New Roman"/>
              </a:rPr>
              <a:t>RV</a:t>
            </a:r>
            <a:r>
              <a:rPr sz="2700" b="1" spc="-55" dirty="0">
                <a:latin typeface="Times New Roman"/>
                <a:cs typeface="Times New Roman"/>
              </a:rPr>
              <a:t>E</a:t>
            </a:r>
            <a:r>
              <a:rPr sz="2700" b="1" spc="-10" dirty="0">
                <a:latin typeface="Times New Roman"/>
                <a:cs typeface="Times New Roman"/>
              </a:rPr>
              <a:t>Y</a:t>
            </a:r>
            <a:endParaRPr sz="2700">
              <a:latin typeface="Times New Roman"/>
              <a:cs typeface="Times New Roman"/>
            </a:endParaRPr>
          </a:p>
        </p:txBody>
      </p:sp>
      <p:graphicFrame>
        <p:nvGraphicFramePr>
          <p:cNvPr id="3" name="object 3"/>
          <p:cNvGraphicFramePr>
            <a:graphicFrameLocks noGrp="1"/>
          </p:cNvGraphicFramePr>
          <p:nvPr>
            <p:extLst>
              <p:ext uri="{D42A27DB-BD31-4B8C-83A1-F6EECF244321}">
                <p14:modId xmlns:p14="http://schemas.microsoft.com/office/powerpoint/2010/main" val="1831130663"/>
              </p:ext>
            </p:extLst>
          </p:nvPr>
        </p:nvGraphicFramePr>
        <p:xfrm>
          <a:off x="1233487" y="1670050"/>
          <a:ext cx="15821025" cy="7791450"/>
        </p:xfrm>
        <a:graphic>
          <a:graphicData uri="http://schemas.openxmlformats.org/drawingml/2006/table">
            <a:tbl>
              <a:tblPr firstRow="1" bandRow="1">
                <a:tableStyleId>{2D5ABB26-0587-4C30-8999-92F81FD0307C}</a:tableStyleId>
              </a:tblPr>
              <a:tblGrid>
                <a:gridCol w="1000125">
                  <a:extLst>
                    <a:ext uri="{9D8B030D-6E8A-4147-A177-3AD203B41FA5}">
                      <a16:colId xmlns:a16="http://schemas.microsoft.com/office/drawing/2014/main" val="20000"/>
                    </a:ext>
                  </a:extLst>
                </a:gridCol>
                <a:gridCol w="3295650">
                  <a:extLst>
                    <a:ext uri="{9D8B030D-6E8A-4147-A177-3AD203B41FA5}">
                      <a16:colId xmlns:a16="http://schemas.microsoft.com/office/drawing/2014/main" val="20001"/>
                    </a:ext>
                  </a:extLst>
                </a:gridCol>
                <a:gridCol w="3305175">
                  <a:extLst>
                    <a:ext uri="{9D8B030D-6E8A-4147-A177-3AD203B41FA5}">
                      <a16:colId xmlns:a16="http://schemas.microsoft.com/office/drawing/2014/main" val="20002"/>
                    </a:ext>
                  </a:extLst>
                </a:gridCol>
                <a:gridCol w="2733675">
                  <a:extLst>
                    <a:ext uri="{9D8B030D-6E8A-4147-A177-3AD203B41FA5}">
                      <a16:colId xmlns:a16="http://schemas.microsoft.com/office/drawing/2014/main" val="20003"/>
                    </a:ext>
                  </a:extLst>
                </a:gridCol>
                <a:gridCol w="2752725">
                  <a:extLst>
                    <a:ext uri="{9D8B030D-6E8A-4147-A177-3AD203B41FA5}">
                      <a16:colId xmlns:a16="http://schemas.microsoft.com/office/drawing/2014/main" val="20004"/>
                    </a:ext>
                  </a:extLst>
                </a:gridCol>
                <a:gridCol w="2733675">
                  <a:extLst>
                    <a:ext uri="{9D8B030D-6E8A-4147-A177-3AD203B41FA5}">
                      <a16:colId xmlns:a16="http://schemas.microsoft.com/office/drawing/2014/main" val="20005"/>
                    </a:ext>
                  </a:extLst>
                </a:gridCol>
              </a:tblGrid>
              <a:tr h="1066800">
                <a:tc>
                  <a:txBody>
                    <a:bodyPr/>
                    <a:lstStyle/>
                    <a:p>
                      <a:pPr>
                        <a:lnSpc>
                          <a:spcPct val="100000"/>
                        </a:lnSpc>
                        <a:spcBef>
                          <a:spcPts val="10"/>
                        </a:spcBef>
                      </a:pPr>
                      <a:endParaRPr sz="2600">
                        <a:latin typeface="Times New Roman"/>
                        <a:cs typeface="Times New Roman"/>
                      </a:endParaRPr>
                    </a:p>
                    <a:p>
                      <a:pPr marL="194310">
                        <a:lnSpc>
                          <a:spcPct val="100000"/>
                        </a:lnSpc>
                      </a:pPr>
                      <a:r>
                        <a:rPr sz="1800" spc="15" dirty="0">
                          <a:latin typeface="Times New Roman"/>
                          <a:cs typeface="Times New Roman"/>
                        </a:rPr>
                        <a:t>S.</a:t>
                      </a:r>
                      <a:r>
                        <a:rPr sz="1800" spc="-40" dirty="0">
                          <a:latin typeface="Times New Roman"/>
                          <a:cs typeface="Times New Roman"/>
                        </a:rPr>
                        <a:t> </a:t>
                      </a:r>
                      <a:r>
                        <a:rPr sz="1800" spc="130" dirty="0">
                          <a:latin typeface="Times New Roman"/>
                          <a:cs typeface="Times New Roman"/>
                        </a:rPr>
                        <a:t>NO</a:t>
                      </a:r>
                      <a:endParaRPr sz="1800">
                        <a:latin typeface="Times New Roman"/>
                        <a:cs typeface="Times New Roman"/>
                      </a:endParaRPr>
                    </a:p>
                  </a:txBody>
                  <a:tcPr marL="0" marR="0" marT="127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spcBef>
                          <a:spcPts val="10"/>
                        </a:spcBef>
                      </a:pPr>
                      <a:endParaRPr sz="2600">
                        <a:latin typeface="Times New Roman"/>
                        <a:cs typeface="Times New Roman"/>
                      </a:endParaRPr>
                    </a:p>
                    <a:p>
                      <a:pPr marL="1905" algn="ctr">
                        <a:lnSpc>
                          <a:spcPct val="100000"/>
                        </a:lnSpc>
                      </a:pPr>
                      <a:r>
                        <a:rPr sz="1800" spc="95" dirty="0">
                          <a:latin typeface="Times New Roman"/>
                          <a:cs typeface="Times New Roman"/>
                        </a:rPr>
                        <a:t>TITLE</a:t>
                      </a:r>
                      <a:endParaRPr sz="1800">
                        <a:latin typeface="Times New Roman"/>
                        <a:cs typeface="Times New Roman"/>
                      </a:endParaRPr>
                    </a:p>
                  </a:txBody>
                  <a:tcPr marL="0" marR="0" marT="127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spcBef>
                          <a:spcPts val="35"/>
                        </a:spcBef>
                      </a:pPr>
                      <a:endParaRPr sz="1600">
                        <a:latin typeface="Times New Roman"/>
                        <a:cs typeface="Times New Roman"/>
                      </a:endParaRPr>
                    </a:p>
                    <a:p>
                      <a:pPr marL="548640">
                        <a:lnSpc>
                          <a:spcPct val="100000"/>
                        </a:lnSpc>
                        <a:tabLst>
                          <a:tab pos="1991995" algn="l"/>
                        </a:tabLst>
                      </a:pPr>
                      <a:r>
                        <a:rPr sz="1800" spc="100" dirty="0">
                          <a:latin typeface="Times New Roman"/>
                          <a:cs typeface="Times New Roman"/>
                        </a:rPr>
                        <a:t>PROPOSED	</a:t>
                      </a:r>
                      <a:r>
                        <a:rPr sz="1800" spc="130" dirty="0">
                          <a:latin typeface="Times New Roman"/>
                          <a:cs typeface="Times New Roman"/>
                        </a:rPr>
                        <a:t>WORK</a:t>
                      </a:r>
                      <a:endParaRPr sz="1800">
                        <a:latin typeface="Times New Roman"/>
                        <a:cs typeface="Times New Roman"/>
                      </a:endParaRPr>
                    </a:p>
                  </a:txBody>
                  <a:tcPr marL="0" marR="0" marT="444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605790" marR="577850" indent="-18415">
                        <a:lnSpc>
                          <a:spcPct val="100699"/>
                        </a:lnSpc>
                        <a:spcBef>
                          <a:spcPts val="810"/>
                        </a:spcBef>
                      </a:pPr>
                      <a:r>
                        <a:rPr sz="1800" spc="70" dirty="0">
                          <a:latin typeface="Times New Roman"/>
                          <a:cs typeface="Times New Roman"/>
                        </a:rPr>
                        <a:t>TOOLS</a:t>
                      </a:r>
                      <a:r>
                        <a:rPr sz="1800" spc="-70" dirty="0">
                          <a:latin typeface="Times New Roman"/>
                          <a:cs typeface="Times New Roman"/>
                        </a:rPr>
                        <a:t> </a:t>
                      </a:r>
                      <a:r>
                        <a:rPr sz="1800" spc="90" dirty="0">
                          <a:latin typeface="Times New Roman"/>
                          <a:cs typeface="Times New Roman"/>
                        </a:rPr>
                        <a:t>USED/ </a:t>
                      </a:r>
                      <a:r>
                        <a:rPr sz="1800" spc="-440" dirty="0">
                          <a:latin typeface="Times New Roman"/>
                          <a:cs typeface="Times New Roman"/>
                        </a:rPr>
                        <a:t> </a:t>
                      </a:r>
                      <a:r>
                        <a:rPr sz="1800" spc="130" dirty="0">
                          <a:latin typeface="Times New Roman"/>
                          <a:cs typeface="Times New Roman"/>
                        </a:rPr>
                        <a:t>ALGORITHM</a:t>
                      </a:r>
                      <a:endParaRPr sz="1800">
                        <a:latin typeface="Times New Roman"/>
                        <a:cs typeface="Times New Roman"/>
                      </a:endParaRPr>
                    </a:p>
                  </a:txBody>
                  <a:tcPr marL="0" marR="0" marT="10287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spcBef>
                          <a:spcPts val="35"/>
                        </a:spcBef>
                      </a:pPr>
                      <a:endParaRPr sz="1600">
                        <a:latin typeface="Times New Roman"/>
                        <a:cs typeface="Times New Roman"/>
                      </a:endParaRPr>
                    </a:p>
                    <a:p>
                      <a:pPr marL="519430">
                        <a:lnSpc>
                          <a:spcPct val="100000"/>
                        </a:lnSpc>
                      </a:pPr>
                      <a:r>
                        <a:rPr sz="1800" spc="120" dirty="0">
                          <a:latin typeface="Times New Roman"/>
                          <a:cs typeface="Times New Roman"/>
                        </a:rPr>
                        <a:t>TECHNOLOGY</a:t>
                      </a:r>
                      <a:endParaRPr sz="1800">
                        <a:latin typeface="Times New Roman"/>
                        <a:cs typeface="Times New Roman"/>
                      </a:endParaRPr>
                    </a:p>
                  </a:txBody>
                  <a:tcPr marL="0" marR="0" marT="444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spcBef>
                          <a:spcPts val="35"/>
                        </a:spcBef>
                      </a:pPr>
                      <a:endParaRPr sz="1600">
                        <a:latin typeface="Times New Roman"/>
                        <a:cs typeface="Times New Roman"/>
                      </a:endParaRPr>
                    </a:p>
                    <a:p>
                      <a:pPr marL="405130">
                        <a:lnSpc>
                          <a:spcPct val="100000"/>
                        </a:lnSpc>
                      </a:pPr>
                      <a:r>
                        <a:rPr sz="1800" spc="90" dirty="0">
                          <a:latin typeface="Times New Roman"/>
                          <a:cs typeface="Times New Roman"/>
                        </a:rPr>
                        <a:t>ADVANTAGES/</a:t>
                      </a:r>
                      <a:endParaRPr sz="1800">
                        <a:latin typeface="Times New Roman"/>
                        <a:cs typeface="Times New Roman"/>
                      </a:endParaRPr>
                    </a:p>
                    <a:p>
                      <a:pPr marL="321945">
                        <a:lnSpc>
                          <a:spcPct val="100000"/>
                        </a:lnSpc>
                        <a:spcBef>
                          <a:spcPts val="15"/>
                        </a:spcBef>
                      </a:pPr>
                      <a:r>
                        <a:rPr sz="1800" spc="95" dirty="0">
                          <a:latin typeface="Times New Roman"/>
                          <a:cs typeface="Times New Roman"/>
                        </a:rPr>
                        <a:t>DISADVANTAGES</a:t>
                      </a:r>
                      <a:endParaRPr sz="1800">
                        <a:latin typeface="Times New Roman"/>
                        <a:cs typeface="Times New Roman"/>
                      </a:endParaRPr>
                    </a:p>
                  </a:txBody>
                  <a:tcPr marL="0" marR="0" marT="444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2619375">
                <a:tc>
                  <a:txBody>
                    <a:bodyPr/>
                    <a:lstStyle/>
                    <a:p>
                      <a:pPr>
                        <a:lnSpc>
                          <a:spcPct val="100000"/>
                        </a:lnSpc>
                      </a:pPr>
                      <a:endParaRPr sz="3300">
                        <a:latin typeface="Times New Roman"/>
                        <a:cs typeface="Times New Roman"/>
                      </a:endParaRPr>
                    </a:p>
                    <a:p>
                      <a:pPr>
                        <a:lnSpc>
                          <a:spcPct val="100000"/>
                        </a:lnSpc>
                        <a:spcBef>
                          <a:spcPts val="45"/>
                        </a:spcBef>
                      </a:pPr>
                      <a:endParaRPr sz="3900">
                        <a:latin typeface="Times New Roman"/>
                        <a:cs typeface="Times New Roman"/>
                      </a:endParaRPr>
                    </a:p>
                    <a:p>
                      <a:pPr algn="ctr">
                        <a:lnSpc>
                          <a:spcPct val="100000"/>
                        </a:lnSpc>
                      </a:pPr>
                      <a:r>
                        <a:rPr sz="3000" dirty="0">
                          <a:latin typeface="Times New Roman"/>
                          <a:cs typeface="Times New Roman"/>
                        </a:rPr>
                        <a:t>3</a:t>
                      </a:r>
                      <a:endParaRPr sz="30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FF"/>
                    </a:solidFill>
                  </a:tcPr>
                </a:tc>
                <a:tc>
                  <a:txBody>
                    <a:bodyPr/>
                    <a:lstStyle/>
                    <a:p>
                      <a:pPr>
                        <a:lnSpc>
                          <a:spcPct val="100000"/>
                        </a:lnSpc>
                      </a:pPr>
                      <a:endParaRPr sz="2300">
                        <a:latin typeface="Times New Roman"/>
                        <a:cs typeface="Times New Roman"/>
                      </a:endParaRPr>
                    </a:p>
                    <a:p>
                      <a:pPr>
                        <a:lnSpc>
                          <a:spcPct val="100000"/>
                        </a:lnSpc>
                      </a:pPr>
                      <a:endParaRPr sz="2300">
                        <a:latin typeface="Times New Roman"/>
                        <a:cs typeface="Times New Roman"/>
                      </a:endParaRPr>
                    </a:p>
                    <a:p>
                      <a:pPr>
                        <a:lnSpc>
                          <a:spcPct val="100000"/>
                        </a:lnSpc>
                        <a:spcBef>
                          <a:spcPts val="30"/>
                        </a:spcBef>
                      </a:pPr>
                      <a:endParaRPr sz="2000">
                        <a:latin typeface="Times New Roman"/>
                        <a:cs typeface="Times New Roman"/>
                      </a:endParaRPr>
                    </a:p>
                    <a:p>
                      <a:pPr marL="222885" marR="213360" indent="386080">
                        <a:lnSpc>
                          <a:spcPct val="101200"/>
                        </a:lnSpc>
                      </a:pPr>
                      <a:r>
                        <a:rPr sz="2100" spc="105" dirty="0">
                          <a:latin typeface="Times New Roman"/>
                          <a:cs typeface="Times New Roman"/>
                        </a:rPr>
                        <a:t>CHATBOT </a:t>
                      </a:r>
                      <a:r>
                        <a:rPr sz="2100" spc="180" dirty="0">
                          <a:latin typeface="Times New Roman"/>
                          <a:cs typeface="Times New Roman"/>
                        </a:rPr>
                        <a:t>FOR </a:t>
                      </a:r>
                      <a:r>
                        <a:rPr sz="2100" spc="185" dirty="0">
                          <a:latin typeface="Times New Roman"/>
                          <a:cs typeface="Times New Roman"/>
                        </a:rPr>
                        <a:t> </a:t>
                      </a:r>
                      <a:r>
                        <a:rPr sz="2100" spc="135" dirty="0">
                          <a:latin typeface="Times New Roman"/>
                          <a:cs typeface="Times New Roman"/>
                        </a:rPr>
                        <a:t>CUSTOMER</a:t>
                      </a:r>
                      <a:r>
                        <a:rPr sz="2100" spc="-70" dirty="0">
                          <a:latin typeface="Times New Roman"/>
                          <a:cs typeface="Times New Roman"/>
                        </a:rPr>
                        <a:t> </a:t>
                      </a:r>
                      <a:r>
                        <a:rPr sz="2100" spc="90" dirty="0">
                          <a:latin typeface="Times New Roman"/>
                          <a:cs typeface="Times New Roman"/>
                        </a:rPr>
                        <a:t>SERVICE</a:t>
                      </a: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FF"/>
                    </a:solidFill>
                  </a:tcPr>
                </a:tc>
                <a:tc>
                  <a:txBody>
                    <a:bodyPr/>
                    <a:lstStyle/>
                    <a:p>
                      <a:pPr marL="145415" marR="345440">
                        <a:lnSpc>
                          <a:spcPct val="99700"/>
                        </a:lnSpc>
                        <a:spcBef>
                          <a:spcPts val="1355"/>
                        </a:spcBef>
                      </a:pPr>
                      <a:r>
                        <a:rPr sz="2100" spc="105" dirty="0">
                          <a:latin typeface="Times New Roman"/>
                          <a:cs typeface="Times New Roman"/>
                        </a:rPr>
                        <a:t>In </a:t>
                      </a:r>
                      <a:r>
                        <a:rPr sz="2100" spc="50" dirty="0">
                          <a:latin typeface="Times New Roman"/>
                          <a:cs typeface="Times New Roman"/>
                        </a:rPr>
                        <a:t>this </a:t>
                      </a:r>
                      <a:r>
                        <a:rPr sz="2100" spc="85" dirty="0">
                          <a:latin typeface="Times New Roman"/>
                          <a:cs typeface="Times New Roman"/>
                        </a:rPr>
                        <a:t>paper </a:t>
                      </a:r>
                      <a:r>
                        <a:rPr sz="2100" spc="60" dirty="0">
                          <a:latin typeface="Times New Roman"/>
                          <a:cs typeface="Times New Roman"/>
                        </a:rPr>
                        <a:t>customer </a:t>
                      </a:r>
                      <a:r>
                        <a:rPr sz="2100" spc="65" dirty="0">
                          <a:latin typeface="Times New Roman"/>
                          <a:cs typeface="Times New Roman"/>
                        </a:rPr>
                        <a:t> </a:t>
                      </a:r>
                      <a:r>
                        <a:rPr sz="2100" spc="85" dirty="0">
                          <a:latin typeface="Times New Roman"/>
                          <a:cs typeface="Times New Roman"/>
                        </a:rPr>
                        <a:t>trust</a:t>
                      </a:r>
                      <a:r>
                        <a:rPr sz="2100" spc="-15" dirty="0">
                          <a:latin typeface="Times New Roman"/>
                          <a:cs typeface="Times New Roman"/>
                        </a:rPr>
                        <a:t> </a:t>
                      </a:r>
                      <a:r>
                        <a:rPr sz="2100" spc="80" dirty="0">
                          <a:latin typeface="Times New Roman"/>
                          <a:cs typeface="Times New Roman"/>
                        </a:rPr>
                        <a:t>chatbots</a:t>
                      </a:r>
                      <a:r>
                        <a:rPr sz="2100" spc="-10" dirty="0">
                          <a:latin typeface="Times New Roman"/>
                          <a:cs typeface="Times New Roman"/>
                        </a:rPr>
                        <a:t> </a:t>
                      </a:r>
                      <a:r>
                        <a:rPr sz="2100" spc="110" dirty="0">
                          <a:latin typeface="Times New Roman"/>
                          <a:cs typeface="Times New Roman"/>
                        </a:rPr>
                        <a:t>to</a:t>
                      </a:r>
                      <a:r>
                        <a:rPr sz="2100" spc="-10" dirty="0">
                          <a:latin typeface="Times New Roman"/>
                          <a:cs typeface="Times New Roman"/>
                        </a:rPr>
                        <a:t> </a:t>
                      </a:r>
                      <a:r>
                        <a:rPr sz="2100" spc="55" dirty="0">
                          <a:latin typeface="Times New Roman"/>
                          <a:cs typeface="Times New Roman"/>
                        </a:rPr>
                        <a:t>provide </a:t>
                      </a:r>
                      <a:r>
                        <a:rPr sz="2100" spc="-509" dirty="0">
                          <a:latin typeface="Times New Roman"/>
                          <a:cs typeface="Times New Roman"/>
                        </a:rPr>
                        <a:t> </a:t>
                      </a:r>
                      <a:r>
                        <a:rPr sz="2100" spc="70" dirty="0">
                          <a:latin typeface="Times New Roman"/>
                          <a:cs typeface="Times New Roman"/>
                        </a:rPr>
                        <a:t>the</a:t>
                      </a:r>
                      <a:r>
                        <a:rPr sz="2100" spc="-10" dirty="0">
                          <a:latin typeface="Times New Roman"/>
                          <a:cs typeface="Times New Roman"/>
                        </a:rPr>
                        <a:t> </a:t>
                      </a:r>
                      <a:r>
                        <a:rPr sz="2100" spc="60" dirty="0">
                          <a:latin typeface="Times New Roman"/>
                          <a:cs typeface="Times New Roman"/>
                        </a:rPr>
                        <a:t>required</a:t>
                      </a:r>
                      <a:r>
                        <a:rPr sz="2100" spc="-5" dirty="0">
                          <a:latin typeface="Times New Roman"/>
                          <a:cs typeface="Times New Roman"/>
                        </a:rPr>
                        <a:t> </a:t>
                      </a:r>
                      <a:r>
                        <a:rPr sz="2100" spc="85" dirty="0">
                          <a:latin typeface="Times New Roman"/>
                          <a:cs typeface="Times New Roman"/>
                        </a:rPr>
                        <a:t>support.</a:t>
                      </a:r>
                      <a:endParaRPr sz="2100">
                        <a:latin typeface="Times New Roman"/>
                        <a:cs typeface="Times New Roman"/>
                      </a:endParaRPr>
                    </a:p>
                    <a:p>
                      <a:pPr marL="145415" marR="731520">
                        <a:lnSpc>
                          <a:spcPct val="100200"/>
                        </a:lnSpc>
                        <a:spcBef>
                          <a:spcPts val="25"/>
                        </a:spcBef>
                      </a:pPr>
                      <a:r>
                        <a:rPr sz="2100" spc="95" dirty="0">
                          <a:latin typeface="Times New Roman"/>
                          <a:cs typeface="Times New Roman"/>
                        </a:rPr>
                        <a:t>Chatbots </a:t>
                      </a:r>
                      <a:r>
                        <a:rPr sz="2100" spc="55" dirty="0">
                          <a:latin typeface="Times New Roman"/>
                          <a:cs typeface="Times New Roman"/>
                        </a:rPr>
                        <a:t>represent </a:t>
                      </a:r>
                      <a:r>
                        <a:rPr sz="2100" spc="114" dirty="0">
                          <a:latin typeface="Times New Roman"/>
                          <a:cs typeface="Times New Roman"/>
                        </a:rPr>
                        <a:t>a </a:t>
                      </a:r>
                      <a:r>
                        <a:rPr sz="2100" spc="-509" dirty="0">
                          <a:latin typeface="Times New Roman"/>
                          <a:cs typeface="Times New Roman"/>
                        </a:rPr>
                        <a:t> </a:t>
                      </a:r>
                      <a:r>
                        <a:rPr sz="2100" spc="70" dirty="0">
                          <a:latin typeface="Times New Roman"/>
                          <a:cs typeface="Times New Roman"/>
                        </a:rPr>
                        <a:t>potential </a:t>
                      </a:r>
                      <a:r>
                        <a:rPr sz="2100" spc="60" dirty="0">
                          <a:latin typeface="Times New Roman"/>
                          <a:cs typeface="Times New Roman"/>
                        </a:rPr>
                        <a:t>means </a:t>
                      </a:r>
                      <a:r>
                        <a:rPr sz="2100" spc="70" dirty="0">
                          <a:latin typeface="Times New Roman"/>
                          <a:cs typeface="Times New Roman"/>
                        </a:rPr>
                        <a:t>for </a:t>
                      </a:r>
                      <a:r>
                        <a:rPr sz="2100" spc="75" dirty="0">
                          <a:latin typeface="Times New Roman"/>
                          <a:cs typeface="Times New Roman"/>
                        </a:rPr>
                        <a:t> </a:t>
                      </a:r>
                      <a:r>
                        <a:rPr sz="2100" spc="85" dirty="0">
                          <a:latin typeface="Times New Roman"/>
                          <a:cs typeface="Times New Roman"/>
                        </a:rPr>
                        <a:t>automating</a:t>
                      </a:r>
                      <a:r>
                        <a:rPr sz="2100" spc="-50" dirty="0">
                          <a:latin typeface="Times New Roman"/>
                          <a:cs typeface="Times New Roman"/>
                        </a:rPr>
                        <a:t> </a:t>
                      </a:r>
                      <a:r>
                        <a:rPr sz="2100" spc="60" dirty="0">
                          <a:latin typeface="Times New Roman"/>
                          <a:cs typeface="Times New Roman"/>
                        </a:rPr>
                        <a:t>customer </a:t>
                      </a:r>
                      <a:r>
                        <a:rPr sz="2100" spc="-515" dirty="0">
                          <a:latin typeface="Times New Roman"/>
                          <a:cs typeface="Times New Roman"/>
                        </a:rPr>
                        <a:t> </a:t>
                      </a:r>
                      <a:r>
                        <a:rPr sz="2100" spc="10" dirty="0">
                          <a:latin typeface="Times New Roman"/>
                          <a:cs typeface="Times New Roman"/>
                        </a:rPr>
                        <a:t>service.</a:t>
                      </a:r>
                      <a:endParaRPr sz="2100">
                        <a:latin typeface="Times New Roman"/>
                        <a:cs typeface="Times New Roman"/>
                      </a:endParaRPr>
                    </a:p>
                  </a:txBody>
                  <a:tcPr marL="0" marR="0" marT="17208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FF"/>
                    </a:solidFill>
                  </a:tcPr>
                </a:tc>
                <a:tc>
                  <a:txBody>
                    <a:bodyPr/>
                    <a:lstStyle/>
                    <a:p>
                      <a:pPr>
                        <a:lnSpc>
                          <a:spcPct val="100000"/>
                        </a:lnSpc>
                      </a:pPr>
                      <a:endParaRPr sz="2300">
                        <a:latin typeface="Times New Roman"/>
                        <a:cs typeface="Times New Roman"/>
                      </a:endParaRPr>
                    </a:p>
                    <a:p>
                      <a:pPr>
                        <a:lnSpc>
                          <a:spcPct val="100000"/>
                        </a:lnSpc>
                      </a:pPr>
                      <a:endParaRPr sz="2300">
                        <a:latin typeface="Times New Roman"/>
                        <a:cs typeface="Times New Roman"/>
                      </a:endParaRPr>
                    </a:p>
                    <a:p>
                      <a:pPr>
                        <a:lnSpc>
                          <a:spcPct val="100000"/>
                        </a:lnSpc>
                      </a:pPr>
                      <a:endParaRPr sz="2050">
                        <a:latin typeface="Times New Roman"/>
                        <a:cs typeface="Times New Roman"/>
                      </a:endParaRPr>
                    </a:p>
                    <a:p>
                      <a:pPr marL="142240">
                        <a:lnSpc>
                          <a:spcPct val="100000"/>
                        </a:lnSpc>
                      </a:pPr>
                      <a:r>
                        <a:rPr sz="2100" spc="95" dirty="0">
                          <a:latin typeface="Times New Roman"/>
                          <a:cs typeface="Times New Roman"/>
                        </a:rPr>
                        <a:t>•Chatbot</a:t>
                      </a:r>
                      <a:endParaRPr sz="2100">
                        <a:latin typeface="Times New Roman"/>
                        <a:cs typeface="Times New Roman"/>
                      </a:endParaRPr>
                    </a:p>
                    <a:p>
                      <a:pPr marL="142240">
                        <a:lnSpc>
                          <a:spcPct val="100000"/>
                        </a:lnSpc>
                        <a:spcBef>
                          <a:spcPts val="30"/>
                        </a:spcBef>
                      </a:pPr>
                      <a:r>
                        <a:rPr sz="2100" spc="65" dirty="0">
                          <a:latin typeface="Times New Roman"/>
                          <a:cs typeface="Times New Roman"/>
                        </a:rPr>
                        <a:t>•Java</a:t>
                      </a:r>
                      <a:r>
                        <a:rPr sz="2100" spc="-35" dirty="0">
                          <a:latin typeface="Times New Roman"/>
                          <a:cs typeface="Times New Roman"/>
                        </a:rPr>
                        <a:t> </a:t>
                      </a:r>
                      <a:r>
                        <a:rPr sz="2100" spc="50" dirty="0">
                          <a:latin typeface="Times New Roman"/>
                          <a:cs typeface="Times New Roman"/>
                        </a:rPr>
                        <a:t>Script</a:t>
                      </a: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FF"/>
                    </a:solidFill>
                  </a:tcPr>
                </a:tc>
                <a:tc>
                  <a:txBody>
                    <a:bodyPr/>
                    <a:lstStyle/>
                    <a:p>
                      <a:pPr>
                        <a:lnSpc>
                          <a:spcPct val="100000"/>
                        </a:lnSpc>
                      </a:pPr>
                      <a:endParaRPr sz="2300">
                        <a:latin typeface="Times New Roman"/>
                        <a:cs typeface="Times New Roman"/>
                      </a:endParaRPr>
                    </a:p>
                    <a:p>
                      <a:pPr>
                        <a:lnSpc>
                          <a:spcPct val="100000"/>
                        </a:lnSpc>
                        <a:spcBef>
                          <a:spcPts val="40"/>
                        </a:spcBef>
                      </a:pPr>
                      <a:endParaRPr sz="2100">
                        <a:latin typeface="Times New Roman"/>
                        <a:cs typeface="Times New Roman"/>
                      </a:endParaRPr>
                    </a:p>
                    <a:p>
                      <a:pPr marL="145415">
                        <a:lnSpc>
                          <a:spcPct val="100000"/>
                        </a:lnSpc>
                      </a:pPr>
                      <a:r>
                        <a:rPr sz="2100" spc="70" dirty="0">
                          <a:latin typeface="Times New Roman"/>
                          <a:cs typeface="Times New Roman"/>
                        </a:rPr>
                        <a:t>•Cloud</a:t>
                      </a:r>
                      <a:r>
                        <a:rPr sz="2100" spc="-30" dirty="0">
                          <a:latin typeface="Times New Roman"/>
                          <a:cs typeface="Times New Roman"/>
                        </a:rPr>
                        <a:t> </a:t>
                      </a:r>
                      <a:r>
                        <a:rPr sz="2100" spc="80" dirty="0">
                          <a:latin typeface="Times New Roman"/>
                          <a:cs typeface="Times New Roman"/>
                        </a:rPr>
                        <a:t>Computing</a:t>
                      </a:r>
                      <a:endParaRPr sz="2100">
                        <a:latin typeface="Times New Roman"/>
                        <a:cs typeface="Times New Roman"/>
                      </a:endParaRPr>
                    </a:p>
                    <a:p>
                      <a:pPr marL="145415">
                        <a:lnSpc>
                          <a:spcPct val="100000"/>
                        </a:lnSpc>
                        <a:spcBef>
                          <a:spcPts val="30"/>
                        </a:spcBef>
                      </a:pPr>
                      <a:r>
                        <a:rPr sz="2100" spc="35" dirty="0">
                          <a:latin typeface="Times New Roman"/>
                          <a:cs typeface="Times New Roman"/>
                        </a:rPr>
                        <a:t>•Artificial</a:t>
                      </a:r>
                      <a:endParaRPr sz="2100">
                        <a:latin typeface="Times New Roman"/>
                        <a:cs typeface="Times New Roman"/>
                      </a:endParaRPr>
                    </a:p>
                    <a:p>
                      <a:pPr marL="145415" marR="136525">
                        <a:lnSpc>
                          <a:spcPts val="2480"/>
                        </a:lnSpc>
                        <a:spcBef>
                          <a:spcPts val="145"/>
                        </a:spcBef>
                      </a:pPr>
                      <a:r>
                        <a:rPr sz="2100" spc="25" dirty="0">
                          <a:latin typeface="Times New Roman"/>
                          <a:cs typeface="Times New Roman"/>
                        </a:rPr>
                        <a:t>Intelligence</a:t>
                      </a:r>
                      <a:r>
                        <a:rPr sz="2100" spc="-10" dirty="0">
                          <a:latin typeface="Times New Roman"/>
                          <a:cs typeface="Times New Roman"/>
                        </a:rPr>
                        <a:t> </a:t>
                      </a:r>
                      <a:r>
                        <a:rPr sz="2100" spc="60" dirty="0">
                          <a:latin typeface="Times New Roman"/>
                          <a:cs typeface="Times New Roman"/>
                        </a:rPr>
                        <a:t>•Machine </a:t>
                      </a:r>
                      <a:r>
                        <a:rPr sz="2100" spc="-509" dirty="0">
                          <a:latin typeface="Times New Roman"/>
                          <a:cs typeface="Times New Roman"/>
                        </a:rPr>
                        <a:t> </a:t>
                      </a:r>
                      <a:r>
                        <a:rPr sz="2100" spc="65" dirty="0">
                          <a:latin typeface="Times New Roman"/>
                          <a:cs typeface="Times New Roman"/>
                        </a:rPr>
                        <a:t>Learning</a:t>
                      </a: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FF"/>
                    </a:solidFill>
                  </a:tcPr>
                </a:tc>
                <a:tc>
                  <a:txBody>
                    <a:bodyPr/>
                    <a:lstStyle/>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spcBef>
                          <a:spcPts val="40"/>
                        </a:spcBef>
                      </a:pPr>
                      <a:endParaRPr sz="1950">
                        <a:latin typeface="Times New Roman"/>
                        <a:cs typeface="Times New Roman"/>
                      </a:endParaRPr>
                    </a:p>
                    <a:p>
                      <a:pPr marL="122555" marR="604520">
                        <a:lnSpc>
                          <a:spcPct val="100699"/>
                        </a:lnSpc>
                      </a:pPr>
                      <a:r>
                        <a:rPr sz="1800" spc="35" dirty="0">
                          <a:latin typeface="Times New Roman"/>
                          <a:cs typeface="Times New Roman"/>
                        </a:rPr>
                        <a:t>1.This </a:t>
                      </a:r>
                      <a:r>
                        <a:rPr sz="1800" spc="40" dirty="0">
                          <a:latin typeface="Times New Roman"/>
                          <a:cs typeface="Times New Roman"/>
                        </a:rPr>
                        <a:t>provides </a:t>
                      </a:r>
                      <a:r>
                        <a:rPr sz="1800" spc="45" dirty="0">
                          <a:latin typeface="Times New Roman"/>
                          <a:cs typeface="Times New Roman"/>
                        </a:rPr>
                        <a:t> </a:t>
                      </a:r>
                      <a:r>
                        <a:rPr sz="1800" spc="80" dirty="0">
                          <a:latin typeface="Times New Roman"/>
                          <a:cs typeface="Times New Roman"/>
                        </a:rPr>
                        <a:t>automated</a:t>
                      </a:r>
                      <a:r>
                        <a:rPr sz="1800" spc="-35" dirty="0">
                          <a:latin typeface="Times New Roman"/>
                          <a:cs typeface="Times New Roman"/>
                        </a:rPr>
                        <a:t> </a:t>
                      </a:r>
                      <a:r>
                        <a:rPr sz="1800" spc="50" dirty="0">
                          <a:latin typeface="Times New Roman"/>
                          <a:cs typeface="Times New Roman"/>
                        </a:rPr>
                        <a:t>customer</a:t>
                      </a:r>
                      <a:endParaRPr sz="1800">
                        <a:latin typeface="Times New Roman"/>
                        <a:cs typeface="Times New Roman"/>
                      </a:endParaRPr>
                    </a:p>
                    <a:p>
                      <a:pPr marL="122555" marR="113664">
                        <a:lnSpc>
                          <a:spcPct val="100699"/>
                        </a:lnSpc>
                      </a:pPr>
                      <a:r>
                        <a:rPr sz="1800" spc="5" dirty="0">
                          <a:latin typeface="Times New Roman"/>
                          <a:cs typeface="Times New Roman"/>
                        </a:rPr>
                        <a:t>service</a:t>
                      </a:r>
                      <a:r>
                        <a:rPr sz="1800" spc="-15" dirty="0">
                          <a:latin typeface="Times New Roman"/>
                          <a:cs typeface="Times New Roman"/>
                        </a:rPr>
                        <a:t> </a:t>
                      </a:r>
                      <a:r>
                        <a:rPr sz="1800" spc="40" dirty="0">
                          <a:latin typeface="Times New Roman"/>
                          <a:cs typeface="Times New Roman"/>
                        </a:rPr>
                        <a:t>with</a:t>
                      </a:r>
                      <a:r>
                        <a:rPr sz="1800" spc="-15" dirty="0">
                          <a:latin typeface="Times New Roman"/>
                          <a:cs typeface="Times New Roman"/>
                        </a:rPr>
                        <a:t> </a:t>
                      </a:r>
                      <a:r>
                        <a:rPr sz="1800" spc="60" dirty="0">
                          <a:latin typeface="Times New Roman"/>
                          <a:cs typeface="Times New Roman"/>
                        </a:rPr>
                        <a:t>the</a:t>
                      </a:r>
                      <a:r>
                        <a:rPr sz="1800" spc="-10" dirty="0">
                          <a:latin typeface="Times New Roman"/>
                          <a:cs typeface="Times New Roman"/>
                        </a:rPr>
                        <a:t> </a:t>
                      </a:r>
                      <a:r>
                        <a:rPr sz="1800" spc="25" dirty="0">
                          <a:latin typeface="Times New Roman"/>
                          <a:cs typeface="Times New Roman"/>
                        </a:rPr>
                        <a:t>use</a:t>
                      </a:r>
                      <a:r>
                        <a:rPr sz="1800" spc="-15" dirty="0">
                          <a:latin typeface="Times New Roman"/>
                          <a:cs typeface="Times New Roman"/>
                        </a:rPr>
                        <a:t> </a:t>
                      </a:r>
                      <a:r>
                        <a:rPr sz="1800" spc="45" dirty="0">
                          <a:latin typeface="Times New Roman"/>
                          <a:cs typeface="Times New Roman"/>
                        </a:rPr>
                        <a:t>of</a:t>
                      </a:r>
                      <a:r>
                        <a:rPr sz="1800" spc="-10" dirty="0">
                          <a:latin typeface="Times New Roman"/>
                          <a:cs typeface="Times New Roman"/>
                        </a:rPr>
                        <a:t> </a:t>
                      </a:r>
                      <a:r>
                        <a:rPr sz="1800" spc="60" dirty="0">
                          <a:latin typeface="Times New Roman"/>
                          <a:cs typeface="Times New Roman"/>
                        </a:rPr>
                        <a:t>the </a:t>
                      </a:r>
                      <a:r>
                        <a:rPr sz="1800" spc="-434" dirty="0">
                          <a:latin typeface="Times New Roman"/>
                          <a:cs typeface="Times New Roman"/>
                        </a:rPr>
                        <a:t> </a:t>
                      </a:r>
                      <a:r>
                        <a:rPr sz="1800" spc="45" dirty="0">
                          <a:latin typeface="Times New Roman"/>
                          <a:cs typeface="Times New Roman"/>
                        </a:rPr>
                        <a:t>cloud.</a:t>
                      </a:r>
                      <a:endParaRPr sz="18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4105275">
                <a:tc>
                  <a:txBody>
                    <a:bodyPr/>
                    <a:lstStyle/>
                    <a:p>
                      <a:pPr>
                        <a:lnSpc>
                          <a:spcPct val="100000"/>
                        </a:lnSpc>
                      </a:pPr>
                      <a:endParaRPr sz="3300">
                        <a:latin typeface="Times New Roman"/>
                        <a:cs typeface="Times New Roman"/>
                      </a:endParaRPr>
                    </a:p>
                    <a:p>
                      <a:pPr>
                        <a:lnSpc>
                          <a:spcPct val="100000"/>
                        </a:lnSpc>
                      </a:pPr>
                      <a:endParaRPr sz="3300">
                        <a:latin typeface="Times New Roman"/>
                        <a:cs typeface="Times New Roman"/>
                      </a:endParaRPr>
                    </a:p>
                    <a:p>
                      <a:pPr>
                        <a:lnSpc>
                          <a:spcPct val="100000"/>
                        </a:lnSpc>
                      </a:pPr>
                      <a:endParaRPr sz="3300">
                        <a:latin typeface="Times New Roman"/>
                        <a:cs typeface="Times New Roman"/>
                      </a:endParaRPr>
                    </a:p>
                    <a:p>
                      <a:pPr algn="ctr">
                        <a:lnSpc>
                          <a:spcPct val="100000"/>
                        </a:lnSpc>
                        <a:spcBef>
                          <a:spcPts val="2790"/>
                        </a:spcBef>
                      </a:pPr>
                      <a:r>
                        <a:rPr sz="3000" dirty="0">
                          <a:latin typeface="Times New Roman"/>
                          <a:cs typeface="Times New Roman"/>
                        </a:rPr>
                        <a:t>4</a:t>
                      </a:r>
                      <a:endParaRPr sz="30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FF"/>
                    </a:solidFill>
                  </a:tcPr>
                </a:tc>
                <a:tc>
                  <a:txBody>
                    <a:bodyPr/>
                    <a:lstStyle/>
                    <a:p>
                      <a:pPr>
                        <a:lnSpc>
                          <a:spcPct val="100000"/>
                        </a:lnSpc>
                      </a:pPr>
                      <a:endParaRPr sz="2300">
                        <a:latin typeface="Times New Roman"/>
                        <a:cs typeface="Times New Roman"/>
                      </a:endParaRPr>
                    </a:p>
                    <a:p>
                      <a:pPr>
                        <a:lnSpc>
                          <a:spcPct val="100000"/>
                        </a:lnSpc>
                      </a:pPr>
                      <a:endParaRPr sz="2300">
                        <a:latin typeface="Times New Roman"/>
                        <a:cs typeface="Times New Roman"/>
                      </a:endParaRPr>
                    </a:p>
                    <a:p>
                      <a:pPr>
                        <a:lnSpc>
                          <a:spcPct val="100000"/>
                        </a:lnSpc>
                      </a:pPr>
                      <a:endParaRPr sz="2300">
                        <a:latin typeface="Times New Roman"/>
                        <a:cs typeface="Times New Roman"/>
                      </a:endParaRPr>
                    </a:p>
                    <a:p>
                      <a:pPr>
                        <a:lnSpc>
                          <a:spcPct val="100000"/>
                        </a:lnSpc>
                      </a:pPr>
                      <a:endParaRPr sz="2300">
                        <a:latin typeface="Times New Roman"/>
                        <a:cs typeface="Times New Roman"/>
                      </a:endParaRPr>
                    </a:p>
                    <a:p>
                      <a:pPr marL="429895" marR="420370" indent="-66675" algn="ctr">
                        <a:lnSpc>
                          <a:spcPct val="99700"/>
                        </a:lnSpc>
                        <a:spcBef>
                          <a:spcPts val="1650"/>
                        </a:spcBef>
                      </a:pPr>
                      <a:r>
                        <a:rPr sz="2100" spc="150" dirty="0">
                          <a:latin typeface="Times New Roman"/>
                          <a:cs typeface="Times New Roman"/>
                        </a:rPr>
                        <a:t>IMPLEMENTING </a:t>
                      </a:r>
                      <a:r>
                        <a:rPr sz="2100" spc="155" dirty="0">
                          <a:latin typeface="Times New Roman"/>
                          <a:cs typeface="Times New Roman"/>
                        </a:rPr>
                        <a:t> </a:t>
                      </a:r>
                      <a:r>
                        <a:rPr sz="2100" spc="135" dirty="0">
                          <a:latin typeface="Times New Roman"/>
                          <a:cs typeface="Times New Roman"/>
                        </a:rPr>
                        <a:t>CONTINUOUS </a:t>
                      </a:r>
                      <a:r>
                        <a:rPr sz="2100" spc="140" dirty="0">
                          <a:latin typeface="Times New Roman"/>
                          <a:cs typeface="Times New Roman"/>
                        </a:rPr>
                        <a:t> </a:t>
                      </a:r>
                      <a:r>
                        <a:rPr sz="2100" spc="135" dirty="0">
                          <a:latin typeface="Times New Roman"/>
                          <a:cs typeface="Times New Roman"/>
                        </a:rPr>
                        <a:t>CUSTOMER</a:t>
                      </a:r>
                      <a:r>
                        <a:rPr sz="2100" spc="-90" dirty="0">
                          <a:latin typeface="Times New Roman"/>
                          <a:cs typeface="Times New Roman"/>
                        </a:rPr>
                        <a:t> </a:t>
                      </a:r>
                      <a:r>
                        <a:rPr sz="2100" spc="135" dirty="0">
                          <a:latin typeface="Times New Roman"/>
                          <a:cs typeface="Times New Roman"/>
                        </a:rPr>
                        <a:t>CARE</a:t>
                      </a: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FF"/>
                    </a:solidFill>
                  </a:tcPr>
                </a:tc>
                <a:tc>
                  <a:txBody>
                    <a:bodyPr/>
                    <a:lstStyle/>
                    <a:p>
                      <a:pPr>
                        <a:lnSpc>
                          <a:spcPct val="100000"/>
                        </a:lnSpc>
                        <a:spcBef>
                          <a:spcPts val="55"/>
                        </a:spcBef>
                      </a:pPr>
                      <a:endParaRPr sz="1850">
                        <a:latin typeface="Times New Roman"/>
                        <a:cs typeface="Times New Roman"/>
                      </a:endParaRPr>
                    </a:p>
                    <a:p>
                      <a:pPr marL="145415" marR="358775">
                        <a:lnSpc>
                          <a:spcPct val="99700"/>
                        </a:lnSpc>
                      </a:pPr>
                      <a:r>
                        <a:rPr sz="2100" spc="105" dirty="0">
                          <a:latin typeface="Times New Roman"/>
                          <a:cs typeface="Times New Roman"/>
                        </a:rPr>
                        <a:t>In</a:t>
                      </a:r>
                      <a:r>
                        <a:rPr sz="2100" spc="-10" dirty="0">
                          <a:latin typeface="Times New Roman"/>
                          <a:cs typeface="Times New Roman"/>
                        </a:rPr>
                        <a:t> </a:t>
                      </a:r>
                      <a:r>
                        <a:rPr sz="2100" spc="50" dirty="0">
                          <a:latin typeface="Times New Roman"/>
                          <a:cs typeface="Times New Roman"/>
                        </a:rPr>
                        <a:t>this</a:t>
                      </a:r>
                      <a:r>
                        <a:rPr sz="2100" spc="-10" dirty="0">
                          <a:latin typeface="Times New Roman"/>
                          <a:cs typeface="Times New Roman"/>
                        </a:rPr>
                        <a:t> </a:t>
                      </a:r>
                      <a:r>
                        <a:rPr sz="2100" spc="75" dirty="0">
                          <a:latin typeface="Times New Roman"/>
                          <a:cs typeface="Times New Roman"/>
                        </a:rPr>
                        <a:t>paper,</a:t>
                      </a:r>
                      <a:r>
                        <a:rPr sz="2100" spc="-10" dirty="0">
                          <a:latin typeface="Times New Roman"/>
                          <a:cs typeface="Times New Roman"/>
                        </a:rPr>
                        <a:t> we </a:t>
                      </a:r>
                      <a:r>
                        <a:rPr sz="2100" spc="45" dirty="0">
                          <a:latin typeface="Times New Roman"/>
                          <a:cs typeface="Times New Roman"/>
                        </a:rPr>
                        <a:t>employ </a:t>
                      </a:r>
                      <a:r>
                        <a:rPr sz="2100" spc="-509" dirty="0">
                          <a:latin typeface="Times New Roman"/>
                          <a:cs typeface="Times New Roman"/>
                        </a:rPr>
                        <a:t> </a:t>
                      </a:r>
                      <a:r>
                        <a:rPr sz="2100" spc="70" dirty="0">
                          <a:latin typeface="Times New Roman"/>
                          <a:cs typeface="Times New Roman"/>
                        </a:rPr>
                        <a:t>the </a:t>
                      </a:r>
                      <a:r>
                        <a:rPr sz="2100" spc="50" dirty="0">
                          <a:latin typeface="Times New Roman"/>
                          <a:cs typeface="Times New Roman"/>
                        </a:rPr>
                        <a:t>software as </a:t>
                      </a:r>
                      <a:r>
                        <a:rPr sz="2100" spc="114" dirty="0">
                          <a:latin typeface="Times New Roman"/>
                          <a:cs typeface="Times New Roman"/>
                        </a:rPr>
                        <a:t>a </a:t>
                      </a:r>
                      <a:r>
                        <a:rPr sz="2100" spc="5" dirty="0">
                          <a:latin typeface="Times New Roman"/>
                          <a:cs typeface="Times New Roman"/>
                        </a:rPr>
                        <a:t>service </a:t>
                      </a:r>
                      <a:r>
                        <a:rPr sz="2100" spc="-509" dirty="0">
                          <a:latin typeface="Times New Roman"/>
                          <a:cs typeface="Times New Roman"/>
                        </a:rPr>
                        <a:t> </a:t>
                      </a:r>
                      <a:r>
                        <a:rPr sz="2100" spc="35" dirty="0">
                          <a:latin typeface="Times New Roman"/>
                          <a:cs typeface="Times New Roman"/>
                        </a:rPr>
                        <a:t>(SaaS) </a:t>
                      </a:r>
                      <a:r>
                        <a:rPr sz="2100" spc="55" dirty="0">
                          <a:latin typeface="Times New Roman"/>
                          <a:cs typeface="Times New Roman"/>
                        </a:rPr>
                        <a:t>model </a:t>
                      </a:r>
                      <a:r>
                        <a:rPr sz="2100" spc="35" dirty="0">
                          <a:latin typeface="Times New Roman"/>
                          <a:cs typeface="Times New Roman"/>
                        </a:rPr>
                        <a:t>which </a:t>
                      </a:r>
                      <a:r>
                        <a:rPr sz="2100" spc="40" dirty="0">
                          <a:latin typeface="Times New Roman"/>
                          <a:cs typeface="Times New Roman"/>
                        </a:rPr>
                        <a:t> </a:t>
                      </a:r>
                      <a:r>
                        <a:rPr sz="2100" spc="60" dirty="0">
                          <a:latin typeface="Times New Roman"/>
                          <a:cs typeface="Times New Roman"/>
                        </a:rPr>
                        <a:t>introduces </a:t>
                      </a:r>
                      <a:r>
                        <a:rPr sz="2100" spc="55" dirty="0">
                          <a:latin typeface="Times New Roman"/>
                          <a:cs typeface="Times New Roman"/>
                        </a:rPr>
                        <a:t>drastic </a:t>
                      </a:r>
                      <a:r>
                        <a:rPr sz="2100" spc="60" dirty="0">
                          <a:latin typeface="Times New Roman"/>
                          <a:cs typeface="Times New Roman"/>
                        </a:rPr>
                        <a:t> improvement</a:t>
                      </a:r>
                      <a:r>
                        <a:rPr sz="2100" spc="-5" dirty="0">
                          <a:latin typeface="Times New Roman"/>
                          <a:cs typeface="Times New Roman"/>
                        </a:rPr>
                        <a:t> </a:t>
                      </a:r>
                      <a:r>
                        <a:rPr sz="2100" spc="110" dirty="0">
                          <a:latin typeface="Times New Roman"/>
                          <a:cs typeface="Times New Roman"/>
                        </a:rPr>
                        <a:t>to</a:t>
                      </a:r>
                      <a:r>
                        <a:rPr sz="2100" spc="-5" dirty="0">
                          <a:latin typeface="Times New Roman"/>
                          <a:cs typeface="Times New Roman"/>
                        </a:rPr>
                        <a:t> </a:t>
                      </a:r>
                      <a:r>
                        <a:rPr sz="2100" spc="70" dirty="0">
                          <a:latin typeface="Times New Roman"/>
                          <a:cs typeface="Times New Roman"/>
                        </a:rPr>
                        <a:t>the</a:t>
                      </a:r>
                      <a:endParaRPr sz="2100">
                        <a:latin typeface="Times New Roman"/>
                        <a:cs typeface="Times New Roman"/>
                      </a:endParaRPr>
                    </a:p>
                    <a:p>
                      <a:pPr marL="145415" marR="222250">
                        <a:lnSpc>
                          <a:spcPct val="100000"/>
                        </a:lnSpc>
                        <a:spcBef>
                          <a:spcPts val="30"/>
                        </a:spcBef>
                      </a:pPr>
                      <a:r>
                        <a:rPr sz="2100" spc="65" dirty="0">
                          <a:latin typeface="Times New Roman"/>
                          <a:cs typeface="Times New Roman"/>
                        </a:rPr>
                        <a:t>situation, </a:t>
                      </a:r>
                      <a:r>
                        <a:rPr sz="2100" spc="50" dirty="0">
                          <a:latin typeface="Times New Roman"/>
                          <a:cs typeface="Times New Roman"/>
                        </a:rPr>
                        <a:t>as </a:t>
                      </a:r>
                      <a:r>
                        <a:rPr sz="2100" spc="70" dirty="0">
                          <a:latin typeface="Times New Roman"/>
                          <a:cs typeface="Times New Roman"/>
                        </a:rPr>
                        <a:t>the </a:t>
                      </a:r>
                      <a:r>
                        <a:rPr sz="2100" spc="5" dirty="0">
                          <a:latin typeface="Times New Roman"/>
                          <a:cs typeface="Times New Roman"/>
                        </a:rPr>
                        <a:t>service </a:t>
                      </a:r>
                      <a:r>
                        <a:rPr sz="2100" spc="10" dirty="0">
                          <a:latin typeface="Times New Roman"/>
                          <a:cs typeface="Times New Roman"/>
                        </a:rPr>
                        <a:t> </a:t>
                      </a:r>
                      <a:r>
                        <a:rPr sz="2100" spc="65" dirty="0">
                          <a:latin typeface="Times New Roman"/>
                          <a:cs typeface="Times New Roman"/>
                        </a:rPr>
                        <a:t>provider </a:t>
                      </a:r>
                      <a:r>
                        <a:rPr sz="2100" spc="70" dirty="0">
                          <a:latin typeface="Times New Roman"/>
                          <a:cs typeface="Times New Roman"/>
                        </a:rPr>
                        <a:t>can now </a:t>
                      </a:r>
                      <a:r>
                        <a:rPr sz="2100" spc="50" dirty="0">
                          <a:latin typeface="Times New Roman"/>
                          <a:cs typeface="Times New Roman"/>
                        </a:rPr>
                        <a:t>have </a:t>
                      </a:r>
                      <a:r>
                        <a:rPr sz="2100" spc="55" dirty="0">
                          <a:latin typeface="Times New Roman"/>
                          <a:cs typeface="Times New Roman"/>
                        </a:rPr>
                        <a:t> </a:t>
                      </a:r>
                      <a:r>
                        <a:rPr sz="2100" spc="45" dirty="0">
                          <a:latin typeface="Times New Roman"/>
                          <a:cs typeface="Times New Roman"/>
                        </a:rPr>
                        <a:t>direct </a:t>
                      </a:r>
                      <a:r>
                        <a:rPr sz="2100" spc="10" dirty="0">
                          <a:latin typeface="Times New Roman"/>
                          <a:cs typeface="Times New Roman"/>
                        </a:rPr>
                        <a:t>access </a:t>
                      </a:r>
                      <a:r>
                        <a:rPr sz="2100" spc="110" dirty="0">
                          <a:latin typeface="Times New Roman"/>
                          <a:cs typeface="Times New Roman"/>
                        </a:rPr>
                        <a:t>to </a:t>
                      </a:r>
                      <a:r>
                        <a:rPr sz="2100" spc="70" dirty="0">
                          <a:latin typeface="Times New Roman"/>
                          <a:cs typeface="Times New Roman"/>
                        </a:rPr>
                        <a:t>the </a:t>
                      </a:r>
                      <a:r>
                        <a:rPr sz="2100" spc="45" dirty="0">
                          <a:latin typeface="Times New Roman"/>
                          <a:cs typeface="Times New Roman"/>
                        </a:rPr>
                        <a:t>user </a:t>
                      </a:r>
                      <a:r>
                        <a:rPr sz="2100" spc="50" dirty="0">
                          <a:latin typeface="Times New Roman"/>
                          <a:cs typeface="Times New Roman"/>
                        </a:rPr>
                        <a:t> </a:t>
                      </a:r>
                      <a:r>
                        <a:rPr sz="2100" spc="114" dirty="0">
                          <a:latin typeface="Times New Roman"/>
                          <a:cs typeface="Times New Roman"/>
                        </a:rPr>
                        <a:t>data </a:t>
                      </a:r>
                      <a:r>
                        <a:rPr sz="2100" spc="110" dirty="0">
                          <a:latin typeface="Times New Roman"/>
                          <a:cs typeface="Times New Roman"/>
                        </a:rPr>
                        <a:t>and </a:t>
                      </a:r>
                      <a:r>
                        <a:rPr sz="2100" spc="40" dirty="0">
                          <a:latin typeface="Times New Roman"/>
                          <a:cs typeface="Times New Roman"/>
                        </a:rPr>
                        <a:t>analyze </a:t>
                      </a:r>
                      <a:r>
                        <a:rPr sz="2100" spc="50" dirty="0">
                          <a:latin typeface="Times New Roman"/>
                          <a:cs typeface="Times New Roman"/>
                        </a:rPr>
                        <a:t>it </a:t>
                      </a:r>
                      <a:r>
                        <a:rPr sz="2100" spc="-10" dirty="0">
                          <a:latin typeface="Times New Roman"/>
                          <a:cs typeface="Times New Roman"/>
                        </a:rPr>
                        <a:t>if </a:t>
                      </a:r>
                      <a:r>
                        <a:rPr sz="2100" spc="-5" dirty="0">
                          <a:latin typeface="Times New Roman"/>
                          <a:cs typeface="Times New Roman"/>
                        </a:rPr>
                        <a:t> </a:t>
                      </a:r>
                      <a:r>
                        <a:rPr sz="2100" spc="50" dirty="0">
                          <a:latin typeface="Times New Roman"/>
                          <a:cs typeface="Times New Roman"/>
                        </a:rPr>
                        <a:t>agreed</a:t>
                      </a:r>
                      <a:r>
                        <a:rPr sz="2100" spc="-15" dirty="0">
                          <a:latin typeface="Times New Roman"/>
                          <a:cs typeface="Times New Roman"/>
                        </a:rPr>
                        <a:t> </a:t>
                      </a:r>
                      <a:r>
                        <a:rPr sz="2100" spc="70" dirty="0">
                          <a:latin typeface="Times New Roman"/>
                          <a:cs typeface="Times New Roman"/>
                        </a:rPr>
                        <a:t>appropriately</a:t>
                      </a:r>
                      <a:r>
                        <a:rPr sz="2100" spc="-10" dirty="0">
                          <a:latin typeface="Times New Roman"/>
                          <a:cs typeface="Times New Roman"/>
                        </a:rPr>
                        <a:t> </a:t>
                      </a:r>
                      <a:r>
                        <a:rPr sz="2100" spc="50" dirty="0">
                          <a:latin typeface="Times New Roman"/>
                          <a:cs typeface="Times New Roman"/>
                        </a:rPr>
                        <a:t>with </a:t>
                      </a:r>
                      <a:r>
                        <a:rPr sz="2100" spc="-509" dirty="0">
                          <a:latin typeface="Times New Roman"/>
                          <a:cs typeface="Times New Roman"/>
                        </a:rPr>
                        <a:t> </a:t>
                      </a:r>
                      <a:r>
                        <a:rPr sz="2100" spc="70" dirty="0">
                          <a:latin typeface="Times New Roman"/>
                          <a:cs typeface="Times New Roman"/>
                        </a:rPr>
                        <a:t>the</a:t>
                      </a:r>
                      <a:r>
                        <a:rPr sz="2100" spc="-5" dirty="0">
                          <a:latin typeface="Times New Roman"/>
                          <a:cs typeface="Times New Roman"/>
                        </a:rPr>
                        <a:t> </a:t>
                      </a:r>
                      <a:r>
                        <a:rPr sz="2100" spc="60" dirty="0">
                          <a:latin typeface="Times New Roman"/>
                          <a:cs typeface="Times New Roman"/>
                        </a:rPr>
                        <a:t>customer.</a:t>
                      </a:r>
                      <a:endParaRPr sz="2100">
                        <a:latin typeface="Times New Roman"/>
                        <a:cs typeface="Times New Roman"/>
                      </a:endParaRPr>
                    </a:p>
                  </a:txBody>
                  <a:tcPr marL="0" marR="0" marT="698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FF"/>
                    </a:solidFill>
                  </a:tcPr>
                </a:tc>
                <a:tc>
                  <a:txBody>
                    <a:bodyPr/>
                    <a:lstStyle/>
                    <a:p>
                      <a:pPr>
                        <a:lnSpc>
                          <a:spcPct val="100000"/>
                        </a:lnSpc>
                      </a:pPr>
                      <a:endParaRPr sz="2300">
                        <a:latin typeface="Times New Roman"/>
                        <a:cs typeface="Times New Roman"/>
                      </a:endParaRPr>
                    </a:p>
                    <a:p>
                      <a:pPr>
                        <a:lnSpc>
                          <a:spcPct val="100000"/>
                        </a:lnSpc>
                      </a:pPr>
                      <a:endParaRPr sz="2300">
                        <a:latin typeface="Times New Roman"/>
                        <a:cs typeface="Times New Roman"/>
                      </a:endParaRPr>
                    </a:p>
                    <a:p>
                      <a:pPr>
                        <a:lnSpc>
                          <a:spcPct val="100000"/>
                        </a:lnSpc>
                      </a:pPr>
                      <a:endParaRPr sz="2300">
                        <a:latin typeface="Times New Roman"/>
                        <a:cs typeface="Times New Roman"/>
                      </a:endParaRPr>
                    </a:p>
                    <a:p>
                      <a:pPr>
                        <a:lnSpc>
                          <a:spcPct val="100000"/>
                        </a:lnSpc>
                      </a:pPr>
                      <a:endParaRPr sz="2300">
                        <a:latin typeface="Times New Roman"/>
                        <a:cs typeface="Times New Roman"/>
                      </a:endParaRPr>
                    </a:p>
                    <a:p>
                      <a:pPr marL="142240">
                        <a:lnSpc>
                          <a:spcPct val="100000"/>
                        </a:lnSpc>
                        <a:spcBef>
                          <a:spcPts val="1645"/>
                        </a:spcBef>
                      </a:pPr>
                      <a:r>
                        <a:rPr sz="2100" spc="65" dirty="0">
                          <a:latin typeface="Times New Roman"/>
                          <a:cs typeface="Times New Roman"/>
                        </a:rPr>
                        <a:t>•Java</a:t>
                      </a:r>
                      <a:r>
                        <a:rPr sz="2100" spc="-35" dirty="0">
                          <a:latin typeface="Times New Roman"/>
                          <a:cs typeface="Times New Roman"/>
                        </a:rPr>
                        <a:t> </a:t>
                      </a:r>
                      <a:r>
                        <a:rPr sz="2100" spc="50" dirty="0">
                          <a:latin typeface="Times New Roman"/>
                          <a:cs typeface="Times New Roman"/>
                        </a:rPr>
                        <a:t>Script</a:t>
                      </a:r>
                      <a:endParaRPr sz="2100">
                        <a:latin typeface="Times New Roman"/>
                        <a:cs typeface="Times New Roman"/>
                      </a:endParaRPr>
                    </a:p>
                    <a:p>
                      <a:pPr marL="142240">
                        <a:lnSpc>
                          <a:spcPts val="2495"/>
                        </a:lnSpc>
                        <a:spcBef>
                          <a:spcPts val="30"/>
                        </a:spcBef>
                      </a:pPr>
                      <a:r>
                        <a:rPr sz="2100" spc="130" dirty="0">
                          <a:latin typeface="Times New Roman"/>
                          <a:cs typeface="Times New Roman"/>
                        </a:rPr>
                        <a:t>•HTML</a:t>
                      </a:r>
                      <a:endParaRPr sz="2100">
                        <a:latin typeface="Times New Roman"/>
                        <a:cs typeface="Times New Roman"/>
                      </a:endParaRPr>
                    </a:p>
                    <a:p>
                      <a:pPr marL="142240">
                        <a:lnSpc>
                          <a:spcPts val="2495"/>
                        </a:lnSpc>
                      </a:pPr>
                      <a:r>
                        <a:rPr sz="2100" spc="55" dirty="0">
                          <a:latin typeface="Times New Roman"/>
                          <a:cs typeface="Times New Roman"/>
                        </a:rPr>
                        <a:t>•Google</a:t>
                      </a:r>
                      <a:r>
                        <a:rPr sz="2100" spc="-20" dirty="0">
                          <a:latin typeface="Times New Roman"/>
                          <a:cs typeface="Times New Roman"/>
                        </a:rPr>
                        <a:t> </a:t>
                      </a:r>
                      <a:r>
                        <a:rPr sz="2100" spc="40" dirty="0">
                          <a:latin typeface="Times New Roman"/>
                          <a:cs typeface="Times New Roman"/>
                        </a:rPr>
                        <a:t>Analytics</a:t>
                      </a: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FF"/>
                    </a:solidFill>
                  </a:tcPr>
                </a:tc>
                <a:tc>
                  <a:txBody>
                    <a:bodyPr/>
                    <a:lstStyle/>
                    <a:p>
                      <a:pPr>
                        <a:lnSpc>
                          <a:spcPct val="100000"/>
                        </a:lnSpc>
                      </a:pPr>
                      <a:endParaRPr sz="2300">
                        <a:latin typeface="Times New Roman"/>
                        <a:cs typeface="Times New Roman"/>
                      </a:endParaRPr>
                    </a:p>
                    <a:p>
                      <a:pPr>
                        <a:lnSpc>
                          <a:spcPct val="100000"/>
                        </a:lnSpc>
                      </a:pPr>
                      <a:endParaRPr sz="2300">
                        <a:latin typeface="Times New Roman"/>
                        <a:cs typeface="Times New Roman"/>
                      </a:endParaRPr>
                    </a:p>
                    <a:p>
                      <a:pPr>
                        <a:lnSpc>
                          <a:spcPct val="100000"/>
                        </a:lnSpc>
                      </a:pPr>
                      <a:endParaRPr sz="2300">
                        <a:latin typeface="Times New Roman"/>
                        <a:cs typeface="Times New Roman"/>
                      </a:endParaRPr>
                    </a:p>
                    <a:p>
                      <a:pPr>
                        <a:lnSpc>
                          <a:spcPct val="100000"/>
                        </a:lnSpc>
                      </a:pPr>
                      <a:endParaRPr sz="2300">
                        <a:latin typeface="Times New Roman"/>
                        <a:cs typeface="Times New Roman"/>
                      </a:endParaRPr>
                    </a:p>
                    <a:p>
                      <a:pPr marL="145415">
                        <a:lnSpc>
                          <a:spcPct val="100000"/>
                        </a:lnSpc>
                        <a:spcBef>
                          <a:spcPts val="1645"/>
                        </a:spcBef>
                      </a:pPr>
                      <a:r>
                        <a:rPr sz="2100" spc="35" dirty="0">
                          <a:latin typeface="Times New Roman"/>
                          <a:cs typeface="Times New Roman"/>
                        </a:rPr>
                        <a:t>•Artificial</a:t>
                      </a:r>
                      <a:endParaRPr sz="2100">
                        <a:latin typeface="Times New Roman"/>
                        <a:cs typeface="Times New Roman"/>
                      </a:endParaRPr>
                    </a:p>
                    <a:p>
                      <a:pPr marL="145415" marR="136525">
                        <a:lnSpc>
                          <a:spcPts val="2480"/>
                        </a:lnSpc>
                        <a:spcBef>
                          <a:spcPts val="145"/>
                        </a:spcBef>
                      </a:pPr>
                      <a:r>
                        <a:rPr sz="2100" spc="25" dirty="0">
                          <a:latin typeface="Times New Roman"/>
                          <a:cs typeface="Times New Roman"/>
                        </a:rPr>
                        <a:t>Intelligence</a:t>
                      </a:r>
                      <a:r>
                        <a:rPr sz="2100" spc="-10" dirty="0">
                          <a:latin typeface="Times New Roman"/>
                          <a:cs typeface="Times New Roman"/>
                        </a:rPr>
                        <a:t> </a:t>
                      </a:r>
                      <a:r>
                        <a:rPr sz="2100" spc="60" dirty="0">
                          <a:latin typeface="Times New Roman"/>
                          <a:cs typeface="Times New Roman"/>
                        </a:rPr>
                        <a:t>•Machine </a:t>
                      </a:r>
                      <a:r>
                        <a:rPr sz="2100" spc="-509" dirty="0">
                          <a:latin typeface="Times New Roman"/>
                          <a:cs typeface="Times New Roman"/>
                        </a:rPr>
                        <a:t> </a:t>
                      </a:r>
                      <a:r>
                        <a:rPr sz="2100" spc="65" dirty="0">
                          <a:latin typeface="Times New Roman"/>
                          <a:cs typeface="Times New Roman"/>
                        </a:rPr>
                        <a:t>Learning</a:t>
                      </a: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FF"/>
                    </a:solidFill>
                  </a:tcPr>
                </a:tc>
                <a:tc>
                  <a:txBody>
                    <a:bodyPr/>
                    <a:lstStyle/>
                    <a:p>
                      <a:pPr marL="122555" marR="535305">
                        <a:lnSpc>
                          <a:spcPct val="100699"/>
                        </a:lnSpc>
                        <a:spcBef>
                          <a:spcPts val="885"/>
                        </a:spcBef>
                      </a:pPr>
                      <a:r>
                        <a:rPr sz="1800" spc="55" dirty="0">
                          <a:latin typeface="Times New Roman"/>
                          <a:cs typeface="Times New Roman"/>
                        </a:rPr>
                        <a:t>1.Feedback</a:t>
                      </a:r>
                      <a:r>
                        <a:rPr sz="1800" spc="-25" dirty="0">
                          <a:latin typeface="Times New Roman"/>
                          <a:cs typeface="Times New Roman"/>
                        </a:rPr>
                        <a:t> </a:t>
                      </a:r>
                      <a:r>
                        <a:rPr sz="1800" spc="50" dirty="0">
                          <a:latin typeface="Times New Roman"/>
                          <a:cs typeface="Times New Roman"/>
                        </a:rPr>
                        <a:t>loops</a:t>
                      </a:r>
                      <a:r>
                        <a:rPr sz="1800" spc="-20" dirty="0">
                          <a:latin typeface="Times New Roman"/>
                          <a:cs typeface="Times New Roman"/>
                        </a:rPr>
                        <a:t> </a:t>
                      </a:r>
                      <a:r>
                        <a:rPr sz="1800" spc="60" dirty="0">
                          <a:latin typeface="Times New Roman"/>
                          <a:cs typeface="Times New Roman"/>
                        </a:rPr>
                        <a:t>are </a:t>
                      </a:r>
                      <a:r>
                        <a:rPr sz="1800" spc="-440" dirty="0">
                          <a:latin typeface="Times New Roman"/>
                          <a:cs typeface="Times New Roman"/>
                        </a:rPr>
                        <a:t> </a:t>
                      </a:r>
                      <a:r>
                        <a:rPr sz="1800" spc="40" dirty="0">
                          <a:latin typeface="Times New Roman"/>
                          <a:cs typeface="Times New Roman"/>
                        </a:rPr>
                        <a:t>used</a:t>
                      </a:r>
                      <a:r>
                        <a:rPr sz="1800" spc="-10" dirty="0">
                          <a:latin typeface="Times New Roman"/>
                          <a:cs typeface="Times New Roman"/>
                        </a:rPr>
                        <a:t> </a:t>
                      </a:r>
                      <a:r>
                        <a:rPr sz="1800" spc="95" dirty="0">
                          <a:latin typeface="Times New Roman"/>
                          <a:cs typeface="Times New Roman"/>
                        </a:rPr>
                        <a:t>that</a:t>
                      </a:r>
                      <a:r>
                        <a:rPr sz="1800" spc="-10" dirty="0">
                          <a:latin typeface="Times New Roman"/>
                          <a:cs typeface="Times New Roman"/>
                        </a:rPr>
                        <a:t> </a:t>
                      </a:r>
                      <a:r>
                        <a:rPr sz="1800" spc="30" dirty="0">
                          <a:latin typeface="Times New Roman"/>
                          <a:cs typeface="Times New Roman"/>
                        </a:rPr>
                        <a:t>allow</a:t>
                      </a:r>
                      <a:r>
                        <a:rPr sz="1800" spc="-5" dirty="0">
                          <a:latin typeface="Times New Roman"/>
                          <a:cs typeface="Times New Roman"/>
                        </a:rPr>
                        <a:t> </a:t>
                      </a:r>
                      <a:r>
                        <a:rPr sz="1800" spc="60" dirty="0">
                          <a:latin typeface="Times New Roman"/>
                          <a:cs typeface="Times New Roman"/>
                        </a:rPr>
                        <a:t>the</a:t>
                      </a:r>
                      <a:endParaRPr sz="1800" dirty="0">
                        <a:latin typeface="Times New Roman"/>
                        <a:cs typeface="Times New Roman"/>
                      </a:endParaRPr>
                    </a:p>
                    <a:p>
                      <a:pPr marL="122555" marR="229870">
                        <a:lnSpc>
                          <a:spcPct val="100000"/>
                        </a:lnSpc>
                        <a:spcBef>
                          <a:spcPts val="15"/>
                        </a:spcBef>
                      </a:pPr>
                      <a:r>
                        <a:rPr sz="1800" spc="5" dirty="0">
                          <a:latin typeface="Times New Roman"/>
                          <a:cs typeface="Times New Roman"/>
                        </a:rPr>
                        <a:t>service </a:t>
                      </a:r>
                      <a:r>
                        <a:rPr sz="1800" spc="55" dirty="0">
                          <a:latin typeface="Times New Roman"/>
                          <a:cs typeface="Times New Roman"/>
                        </a:rPr>
                        <a:t>provider </a:t>
                      </a:r>
                      <a:r>
                        <a:rPr sz="1800" spc="95" dirty="0">
                          <a:latin typeface="Times New Roman"/>
                          <a:cs typeface="Times New Roman"/>
                        </a:rPr>
                        <a:t>to </a:t>
                      </a:r>
                      <a:r>
                        <a:rPr sz="1800" spc="100" dirty="0">
                          <a:latin typeface="Times New Roman"/>
                          <a:cs typeface="Times New Roman"/>
                        </a:rPr>
                        <a:t> </a:t>
                      </a:r>
                      <a:r>
                        <a:rPr sz="1800" spc="65" dirty="0">
                          <a:latin typeface="Times New Roman"/>
                          <a:cs typeface="Times New Roman"/>
                        </a:rPr>
                        <a:t>capture </a:t>
                      </a:r>
                      <a:r>
                        <a:rPr sz="1800" spc="40" dirty="0">
                          <a:latin typeface="Times New Roman"/>
                          <a:cs typeface="Times New Roman"/>
                        </a:rPr>
                        <a:t>feedback </a:t>
                      </a:r>
                      <a:r>
                        <a:rPr sz="1800" spc="100" dirty="0">
                          <a:latin typeface="Times New Roman"/>
                          <a:cs typeface="Times New Roman"/>
                        </a:rPr>
                        <a:t>at </a:t>
                      </a:r>
                      <a:r>
                        <a:rPr sz="1800" spc="60" dirty="0">
                          <a:latin typeface="Times New Roman"/>
                          <a:cs typeface="Times New Roman"/>
                        </a:rPr>
                        <a:t>the </a:t>
                      </a:r>
                      <a:r>
                        <a:rPr sz="1800" spc="65" dirty="0">
                          <a:latin typeface="Times New Roman"/>
                          <a:cs typeface="Times New Roman"/>
                        </a:rPr>
                        <a:t> </a:t>
                      </a:r>
                      <a:r>
                        <a:rPr sz="1800" spc="70" dirty="0">
                          <a:latin typeface="Times New Roman"/>
                          <a:cs typeface="Times New Roman"/>
                        </a:rPr>
                        <a:t>point</a:t>
                      </a:r>
                      <a:r>
                        <a:rPr sz="1800" spc="-15" dirty="0">
                          <a:latin typeface="Times New Roman"/>
                          <a:cs typeface="Times New Roman"/>
                        </a:rPr>
                        <a:t> </a:t>
                      </a:r>
                      <a:r>
                        <a:rPr sz="1800" spc="45" dirty="0">
                          <a:latin typeface="Times New Roman"/>
                          <a:cs typeface="Times New Roman"/>
                        </a:rPr>
                        <a:t>of</a:t>
                      </a:r>
                      <a:r>
                        <a:rPr sz="1800" spc="-10" dirty="0">
                          <a:latin typeface="Times New Roman"/>
                          <a:cs typeface="Times New Roman"/>
                        </a:rPr>
                        <a:t> </a:t>
                      </a:r>
                      <a:r>
                        <a:rPr sz="1800" spc="20" dirty="0">
                          <a:latin typeface="Times New Roman"/>
                          <a:cs typeface="Times New Roman"/>
                        </a:rPr>
                        <a:t>experience.</a:t>
                      </a:r>
                      <a:r>
                        <a:rPr sz="1800" spc="-15" dirty="0">
                          <a:latin typeface="Times New Roman"/>
                          <a:cs typeface="Times New Roman"/>
                        </a:rPr>
                        <a:t> </a:t>
                      </a:r>
                      <a:r>
                        <a:rPr sz="1800" spc="55" dirty="0">
                          <a:latin typeface="Times New Roman"/>
                          <a:cs typeface="Times New Roman"/>
                        </a:rPr>
                        <a:t>One </a:t>
                      </a:r>
                      <a:r>
                        <a:rPr sz="1800" spc="-434" dirty="0">
                          <a:latin typeface="Times New Roman"/>
                          <a:cs typeface="Times New Roman"/>
                        </a:rPr>
                        <a:t> </a:t>
                      </a:r>
                      <a:r>
                        <a:rPr sz="1800" spc="30" dirty="0">
                          <a:latin typeface="Times New Roman"/>
                          <a:cs typeface="Times New Roman"/>
                        </a:rPr>
                        <a:t>way </a:t>
                      </a:r>
                      <a:r>
                        <a:rPr sz="1800" spc="95" dirty="0">
                          <a:latin typeface="Times New Roman"/>
                          <a:cs typeface="Times New Roman"/>
                        </a:rPr>
                        <a:t>to </a:t>
                      </a:r>
                      <a:r>
                        <a:rPr sz="1800" spc="40" dirty="0">
                          <a:latin typeface="Times New Roman"/>
                          <a:cs typeface="Times New Roman"/>
                        </a:rPr>
                        <a:t>find </a:t>
                      </a:r>
                      <a:r>
                        <a:rPr sz="1800" spc="95" dirty="0">
                          <a:latin typeface="Times New Roman"/>
                          <a:cs typeface="Times New Roman"/>
                        </a:rPr>
                        <a:t>out </a:t>
                      </a:r>
                      <a:r>
                        <a:rPr sz="1800" spc="-10" dirty="0">
                          <a:latin typeface="Times New Roman"/>
                          <a:cs typeface="Times New Roman"/>
                        </a:rPr>
                        <a:t>is </a:t>
                      </a:r>
                      <a:r>
                        <a:rPr sz="1800" spc="95" dirty="0">
                          <a:latin typeface="Times New Roman"/>
                          <a:cs typeface="Times New Roman"/>
                        </a:rPr>
                        <a:t>to </a:t>
                      </a:r>
                      <a:r>
                        <a:rPr sz="1800" spc="100" dirty="0">
                          <a:latin typeface="Times New Roman"/>
                          <a:cs typeface="Times New Roman"/>
                        </a:rPr>
                        <a:t> </a:t>
                      </a:r>
                      <a:r>
                        <a:rPr sz="1800" spc="60" dirty="0">
                          <a:latin typeface="Times New Roman"/>
                          <a:cs typeface="Times New Roman"/>
                        </a:rPr>
                        <a:t>conduct continual </a:t>
                      </a:r>
                      <a:r>
                        <a:rPr sz="1800" spc="40" dirty="0">
                          <a:latin typeface="Times New Roman"/>
                          <a:cs typeface="Times New Roman"/>
                        </a:rPr>
                        <a:t>end- </a:t>
                      </a:r>
                      <a:r>
                        <a:rPr sz="1800" spc="45" dirty="0">
                          <a:latin typeface="Times New Roman"/>
                          <a:cs typeface="Times New Roman"/>
                        </a:rPr>
                        <a:t> </a:t>
                      </a:r>
                      <a:r>
                        <a:rPr sz="1800" spc="40" dirty="0">
                          <a:latin typeface="Times New Roman"/>
                          <a:cs typeface="Times New Roman"/>
                        </a:rPr>
                        <a:t>user</a:t>
                      </a:r>
                      <a:r>
                        <a:rPr sz="1800" spc="-5" dirty="0">
                          <a:latin typeface="Times New Roman"/>
                          <a:cs typeface="Times New Roman"/>
                        </a:rPr>
                        <a:t> </a:t>
                      </a:r>
                      <a:r>
                        <a:rPr sz="1800" spc="20" dirty="0">
                          <a:latin typeface="Times New Roman"/>
                          <a:cs typeface="Times New Roman"/>
                        </a:rPr>
                        <a:t>experience</a:t>
                      </a:r>
                      <a:endParaRPr sz="1800" dirty="0">
                        <a:latin typeface="Times New Roman"/>
                        <a:cs typeface="Times New Roman"/>
                      </a:endParaRPr>
                    </a:p>
                    <a:p>
                      <a:pPr marL="122555">
                        <a:lnSpc>
                          <a:spcPts val="2100"/>
                        </a:lnSpc>
                      </a:pPr>
                      <a:r>
                        <a:rPr sz="1800" spc="60" dirty="0">
                          <a:latin typeface="Times New Roman"/>
                          <a:cs typeface="Times New Roman"/>
                        </a:rPr>
                        <a:t>monitoring</a:t>
                      </a:r>
                      <a:r>
                        <a:rPr sz="1800" spc="-20" dirty="0">
                          <a:latin typeface="Times New Roman"/>
                          <a:cs typeface="Times New Roman"/>
                        </a:rPr>
                        <a:t> </a:t>
                      </a:r>
                      <a:r>
                        <a:rPr sz="1800" spc="95" dirty="0">
                          <a:latin typeface="Times New Roman"/>
                          <a:cs typeface="Times New Roman"/>
                        </a:rPr>
                        <a:t>to</a:t>
                      </a:r>
                      <a:r>
                        <a:rPr sz="1800" spc="-15" dirty="0">
                          <a:latin typeface="Times New Roman"/>
                          <a:cs typeface="Times New Roman"/>
                        </a:rPr>
                        <a:t> </a:t>
                      </a:r>
                      <a:r>
                        <a:rPr sz="1800" spc="45" dirty="0">
                          <a:latin typeface="Times New Roman"/>
                          <a:cs typeface="Times New Roman"/>
                        </a:rPr>
                        <a:t>determine</a:t>
                      </a:r>
                      <a:endParaRPr sz="1800" dirty="0">
                        <a:latin typeface="Times New Roman"/>
                        <a:cs typeface="Times New Roman"/>
                      </a:endParaRPr>
                    </a:p>
                    <a:p>
                      <a:pPr marL="122555" marR="200025">
                        <a:lnSpc>
                          <a:spcPct val="99800"/>
                        </a:lnSpc>
                        <a:spcBef>
                          <a:spcPts val="20"/>
                        </a:spcBef>
                      </a:pPr>
                      <a:r>
                        <a:rPr sz="1800" spc="-10" dirty="0">
                          <a:latin typeface="Times New Roman"/>
                          <a:cs typeface="Times New Roman"/>
                        </a:rPr>
                        <a:t>if </a:t>
                      </a:r>
                      <a:r>
                        <a:rPr sz="1800" spc="30" dirty="0">
                          <a:latin typeface="Times New Roman"/>
                          <a:cs typeface="Times New Roman"/>
                        </a:rPr>
                        <a:t>users</a:t>
                      </a:r>
                      <a:r>
                        <a:rPr sz="1800" spc="-10" dirty="0">
                          <a:latin typeface="Times New Roman"/>
                          <a:cs typeface="Times New Roman"/>
                        </a:rPr>
                        <a:t> </a:t>
                      </a:r>
                      <a:r>
                        <a:rPr sz="1800" spc="60" dirty="0">
                          <a:latin typeface="Times New Roman"/>
                          <a:cs typeface="Times New Roman"/>
                        </a:rPr>
                        <a:t>are</a:t>
                      </a:r>
                      <a:r>
                        <a:rPr sz="1800" spc="-5" dirty="0">
                          <a:latin typeface="Times New Roman"/>
                          <a:cs typeface="Times New Roman"/>
                        </a:rPr>
                        <a:t> </a:t>
                      </a:r>
                      <a:r>
                        <a:rPr sz="1800" spc="75" dirty="0">
                          <a:latin typeface="Times New Roman"/>
                          <a:cs typeface="Times New Roman"/>
                        </a:rPr>
                        <a:t>happy</a:t>
                      </a:r>
                      <a:r>
                        <a:rPr sz="1800" spc="430" dirty="0">
                          <a:latin typeface="Times New Roman"/>
                          <a:cs typeface="Times New Roman"/>
                        </a:rPr>
                        <a:t> </a:t>
                      </a:r>
                      <a:r>
                        <a:rPr sz="1800" spc="55" dirty="0">
                          <a:latin typeface="Times New Roman"/>
                          <a:cs typeface="Times New Roman"/>
                        </a:rPr>
                        <a:t>2.It</a:t>
                      </a:r>
                      <a:r>
                        <a:rPr sz="1800" spc="-5" dirty="0">
                          <a:latin typeface="Times New Roman"/>
                          <a:cs typeface="Times New Roman"/>
                        </a:rPr>
                        <a:t> </a:t>
                      </a:r>
                      <a:r>
                        <a:rPr sz="1800" spc="-10" dirty="0">
                          <a:latin typeface="Times New Roman"/>
                          <a:cs typeface="Times New Roman"/>
                        </a:rPr>
                        <a:t>is </a:t>
                      </a:r>
                      <a:r>
                        <a:rPr sz="1800" spc="-434" dirty="0">
                          <a:latin typeface="Times New Roman"/>
                          <a:cs typeface="Times New Roman"/>
                        </a:rPr>
                        <a:t> </a:t>
                      </a:r>
                      <a:r>
                        <a:rPr sz="1800" spc="95" dirty="0">
                          <a:latin typeface="Times New Roman"/>
                          <a:cs typeface="Times New Roman"/>
                        </a:rPr>
                        <a:t>not</a:t>
                      </a:r>
                      <a:r>
                        <a:rPr sz="1800" spc="-15" dirty="0">
                          <a:latin typeface="Times New Roman"/>
                          <a:cs typeface="Times New Roman"/>
                        </a:rPr>
                        <a:t> </a:t>
                      </a:r>
                      <a:r>
                        <a:rPr sz="1800" spc="25" dirty="0">
                          <a:latin typeface="Times New Roman"/>
                          <a:cs typeface="Times New Roman"/>
                        </a:rPr>
                        <a:t>always</a:t>
                      </a:r>
                      <a:r>
                        <a:rPr sz="1800" spc="-10" dirty="0">
                          <a:latin typeface="Times New Roman"/>
                          <a:cs typeface="Times New Roman"/>
                        </a:rPr>
                        <a:t> </a:t>
                      </a:r>
                      <a:r>
                        <a:rPr sz="1800" spc="20" dirty="0">
                          <a:latin typeface="Times New Roman"/>
                          <a:cs typeface="Times New Roman"/>
                        </a:rPr>
                        <a:t>easy</a:t>
                      </a:r>
                      <a:r>
                        <a:rPr sz="1800" spc="-15" dirty="0">
                          <a:latin typeface="Times New Roman"/>
                          <a:cs typeface="Times New Roman"/>
                        </a:rPr>
                        <a:t> </a:t>
                      </a:r>
                      <a:r>
                        <a:rPr sz="1800" spc="60" dirty="0">
                          <a:latin typeface="Times New Roman"/>
                          <a:cs typeface="Times New Roman"/>
                        </a:rPr>
                        <a:t>for</a:t>
                      </a:r>
                      <a:r>
                        <a:rPr sz="1800" spc="-10" dirty="0">
                          <a:latin typeface="Times New Roman"/>
                          <a:cs typeface="Times New Roman"/>
                        </a:rPr>
                        <a:t> </a:t>
                      </a:r>
                      <a:r>
                        <a:rPr sz="1800" spc="45" dirty="0">
                          <a:latin typeface="Times New Roman"/>
                          <a:cs typeface="Times New Roman"/>
                        </a:rPr>
                        <a:t>SaaS </a:t>
                      </a:r>
                      <a:r>
                        <a:rPr sz="1800" spc="-440" dirty="0">
                          <a:latin typeface="Times New Roman"/>
                          <a:cs typeface="Times New Roman"/>
                        </a:rPr>
                        <a:t> </a:t>
                      </a:r>
                      <a:r>
                        <a:rPr sz="1800" spc="45" dirty="0">
                          <a:latin typeface="Times New Roman"/>
                          <a:cs typeface="Times New Roman"/>
                        </a:rPr>
                        <a:t>providers </a:t>
                      </a:r>
                      <a:r>
                        <a:rPr sz="1800" spc="95" dirty="0">
                          <a:latin typeface="Times New Roman"/>
                          <a:cs typeface="Times New Roman"/>
                        </a:rPr>
                        <a:t>to </a:t>
                      </a:r>
                      <a:r>
                        <a:rPr sz="1800" spc="65" dirty="0">
                          <a:latin typeface="Times New Roman"/>
                          <a:cs typeface="Times New Roman"/>
                        </a:rPr>
                        <a:t>know </a:t>
                      </a:r>
                      <a:r>
                        <a:rPr sz="1800" spc="70" dirty="0">
                          <a:latin typeface="Times New Roman"/>
                          <a:cs typeface="Times New Roman"/>
                        </a:rPr>
                        <a:t>what </a:t>
                      </a:r>
                      <a:r>
                        <a:rPr sz="1800" spc="-434" dirty="0">
                          <a:latin typeface="Times New Roman"/>
                          <a:cs typeface="Times New Roman"/>
                        </a:rPr>
                        <a:t> </a:t>
                      </a:r>
                      <a:r>
                        <a:rPr sz="1800" spc="45" dirty="0">
                          <a:latin typeface="Times New Roman"/>
                          <a:cs typeface="Times New Roman"/>
                        </a:rPr>
                        <a:t>customers </a:t>
                      </a:r>
                      <a:r>
                        <a:rPr sz="1800" spc="60" dirty="0">
                          <a:latin typeface="Times New Roman"/>
                          <a:cs typeface="Times New Roman"/>
                        </a:rPr>
                        <a:t>are </a:t>
                      </a:r>
                      <a:r>
                        <a:rPr sz="1800" spc="65" dirty="0">
                          <a:latin typeface="Times New Roman"/>
                          <a:cs typeface="Times New Roman"/>
                        </a:rPr>
                        <a:t> </a:t>
                      </a:r>
                      <a:r>
                        <a:rPr sz="1800" spc="25" dirty="0">
                          <a:latin typeface="Times New Roman"/>
                          <a:cs typeface="Times New Roman"/>
                        </a:rPr>
                        <a:t>experiencing.</a:t>
                      </a:r>
                      <a:endParaRPr sz="1800" dirty="0">
                        <a:latin typeface="Times New Roman"/>
                        <a:cs typeface="Times New Roman"/>
                      </a:endParaRPr>
                    </a:p>
                  </a:txBody>
                  <a:tcPr marL="0" marR="0" marT="11239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2"/>
                  </a:ext>
                </a:extLst>
              </a:tr>
            </a:tbl>
          </a:graphicData>
        </a:graphic>
      </p:graphicFrame>
      <p:sp>
        <p:nvSpPr>
          <p:cNvPr id="20" name="object 20"/>
          <p:cNvSpPr txBox="1"/>
          <p:nvPr/>
        </p:nvSpPr>
        <p:spPr>
          <a:xfrm>
            <a:off x="263525" y="9873122"/>
            <a:ext cx="832485" cy="123189"/>
          </a:xfrm>
          <a:prstGeom prst="rect">
            <a:avLst/>
          </a:prstGeom>
        </p:spPr>
        <p:txBody>
          <a:bodyPr vert="horz" wrap="square" lIns="0" tIns="4445" rIns="0" bIns="0" rtlCol="0">
            <a:spAutoFit/>
          </a:bodyPr>
          <a:lstStyle/>
          <a:p>
            <a:pPr marL="12700">
              <a:lnSpc>
                <a:spcPct val="100000"/>
              </a:lnSpc>
              <a:spcBef>
                <a:spcPts val="35"/>
              </a:spcBef>
            </a:pPr>
            <a:r>
              <a:rPr sz="750" spc="300" dirty="0">
                <a:latin typeface="Trebuchet MS"/>
                <a:cs typeface="Trebuchet MS"/>
                <a:hlinkClick r:id="rId2"/>
              </a:rPr>
              <a:t>0</a:t>
            </a:r>
            <a:r>
              <a:rPr sz="750" spc="240" dirty="0">
                <a:latin typeface="Trebuchet MS"/>
                <a:cs typeface="Trebuchet MS"/>
                <a:hlinkClick r:id="rId2"/>
              </a:rPr>
              <a:t>6</a:t>
            </a:r>
            <a:r>
              <a:rPr sz="750" spc="130" dirty="0">
                <a:latin typeface="Trebuchet MS"/>
                <a:cs typeface="Trebuchet MS"/>
                <a:hlinkClick r:id="rId2"/>
              </a:rPr>
              <a:t>/</a:t>
            </a:r>
            <a:r>
              <a:rPr sz="750" spc="240" dirty="0">
                <a:latin typeface="Trebuchet MS"/>
                <a:cs typeface="Trebuchet MS"/>
                <a:hlinkClick r:id="rId2"/>
              </a:rPr>
              <a:t>1</a:t>
            </a:r>
            <a:r>
              <a:rPr sz="750" spc="300" dirty="0">
                <a:latin typeface="Trebuchet MS"/>
                <a:cs typeface="Trebuchet MS"/>
                <a:hlinkClick r:id="rId2"/>
              </a:rPr>
              <a:t>0</a:t>
            </a:r>
            <a:r>
              <a:rPr sz="750" spc="130" dirty="0">
                <a:latin typeface="Trebuchet MS"/>
                <a:cs typeface="Trebuchet MS"/>
                <a:hlinkClick r:id="rId2"/>
              </a:rPr>
              <a:t>/</a:t>
            </a:r>
            <a:r>
              <a:rPr sz="750" spc="240" dirty="0">
                <a:latin typeface="Trebuchet MS"/>
                <a:cs typeface="Trebuchet MS"/>
                <a:hlinkClick r:id="rId2"/>
              </a:rPr>
              <a:t>2</a:t>
            </a:r>
            <a:r>
              <a:rPr sz="750" spc="300" dirty="0">
                <a:latin typeface="Trebuchet MS"/>
                <a:cs typeface="Trebuchet MS"/>
                <a:hlinkClick r:id="rId2"/>
              </a:rPr>
              <a:t>0</a:t>
            </a:r>
            <a:r>
              <a:rPr sz="750" spc="240" dirty="0">
                <a:latin typeface="Trebuchet MS"/>
                <a:cs typeface="Trebuchet MS"/>
              </a:rPr>
              <a:t>2</a:t>
            </a:r>
            <a:r>
              <a:rPr sz="750" spc="265" dirty="0">
                <a:latin typeface="Trebuchet MS"/>
                <a:cs typeface="Trebuchet MS"/>
              </a:rPr>
              <a:t>2</a:t>
            </a:r>
            <a:endParaRPr sz="750">
              <a:latin typeface="Trebuchet MS"/>
              <a:cs typeface="Trebuchet MS"/>
            </a:endParaRPr>
          </a:p>
        </p:txBody>
      </p:sp>
      <p:sp>
        <p:nvSpPr>
          <p:cNvPr id="21" name="object 21"/>
          <p:cNvSpPr txBox="1"/>
          <p:nvPr/>
        </p:nvSpPr>
        <p:spPr>
          <a:xfrm>
            <a:off x="17103740" y="9873122"/>
            <a:ext cx="577850" cy="123189"/>
          </a:xfrm>
          <a:prstGeom prst="rect">
            <a:avLst/>
          </a:prstGeom>
        </p:spPr>
        <p:txBody>
          <a:bodyPr vert="horz" wrap="square" lIns="0" tIns="4445" rIns="0" bIns="0" rtlCol="0">
            <a:spAutoFit/>
          </a:bodyPr>
          <a:lstStyle/>
          <a:p>
            <a:pPr marL="12700">
              <a:lnSpc>
                <a:spcPct val="100000"/>
              </a:lnSpc>
              <a:spcBef>
                <a:spcPts val="35"/>
              </a:spcBef>
            </a:pPr>
            <a:r>
              <a:rPr sz="750" spc="295" dirty="0">
                <a:solidFill>
                  <a:srgbClr val="8D8D8D"/>
                </a:solidFill>
                <a:latin typeface="Trebuchet MS"/>
                <a:cs typeface="Trebuchet MS"/>
              </a:rPr>
              <a:t>Page</a:t>
            </a:r>
            <a:r>
              <a:rPr sz="750" spc="-40" dirty="0">
                <a:solidFill>
                  <a:srgbClr val="8D8D8D"/>
                </a:solidFill>
                <a:latin typeface="Trebuchet MS"/>
                <a:cs typeface="Trebuchet MS"/>
              </a:rPr>
              <a:t> </a:t>
            </a:r>
            <a:r>
              <a:rPr sz="750" spc="260" dirty="0">
                <a:solidFill>
                  <a:srgbClr val="8D8D8D"/>
                </a:solidFill>
                <a:latin typeface="Trebuchet MS"/>
                <a:cs typeface="Trebuchet MS"/>
              </a:rPr>
              <a:t>07</a:t>
            </a:r>
            <a:endParaRPr sz="75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283450" y="825500"/>
            <a:ext cx="3721735" cy="436880"/>
          </a:xfrm>
          <a:prstGeom prst="rect">
            <a:avLst/>
          </a:prstGeom>
        </p:spPr>
        <p:txBody>
          <a:bodyPr vert="horz" wrap="square" lIns="0" tIns="12700" rIns="0" bIns="0" rtlCol="0">
            <a:spAutoFit/>
          </a:bodyPr>
          <a:lstStyle/>
          <a:p>
            <a:pPr marL="12700">
              <a:lnSpc>
                <a:spcPct val="100000"/>
              </a:lnSpc>
              <a:spcBef>
                <a:spcPts val="100"/>
              </a:spcBef>
            </a:pPr>
            <a:r>
              <a:rPr sz="2700" b="1" spc="-55" dirty="0">
                <a:latin typeface="Times New Roman"/>
                <a:cs typeface="Times New Roman"/>
              </a:rPr>
              <a:t>L</a:t>
            </a:r>
            <a:r>
              <a:rPr sz="2700" b="1" spc="-70" dirty="0">
                <a:latin typeface="Times New Roman"/>
                <a:cs typeface="Times New Roman"/>
              </a:rPr>
              <a:t>I</a:t>
            </a:r>
            <a:r>
              <a:rPr sz="2700" b="1" spc="-55" dirty="0">
                <a:latin typeface="Times New Roman"/>
                <a:cs typeface="Times New Roman"/>
              </a:rPr>
              <a:t>TE</a:t>
            </a:r>
            <a:r>
              <a:rPr sz="2700" b="1" spc="-65" dirty="0">
                <a:latin typeface="Times New Roman"/>
                <a:cs typeface="Times New Roman"/>
              </a:rPr>
              <a:t>RA</a:t>
            </a:r>
            <a:r>
              <a:rPr sz="2700" b="1" spc="-55" dirty="0">
                <a:latin typeface="Times New Roman"/>
                <a:cs typeface="Times New Roman"/>
              </a:rPr>
              <a:t>T</a:t>
            </a:r>
            <a:r>
              <a:rPr sz="2700" b="1" spc="75" dirty="0">
                <a:latin typeface="Times New Roman"/>
                <a:cs typeface="Times New Roman"/>
              </a:rPr>
              <a:t>U</a:t>
            </a:r>
            <a:r>
              <a:rPr sz="2700" b="1" spc="-65" dirty="0">
                <a:latin typeface="Times New Roman"/>
                <a:cs typeface="Times New Roman"/>
              </a:rPr>
              <a:t>R</a:t>
            </a:r>
            <a:r>
              <a:rPr sz="2700" b="1" dirty="0">
                <a:latin typeface="Times New Roman"/>
                <a:cs typeface="Times New Roman"/>
              </a:rPr>
              <a:t>E</a:t>
            </a:r>
            <a:r>
              <a:rPr sz="2700" b="1" spc="-110" dirty="0">
                <a:latin typeface="Times New Roman"/>
                <a:cs typeface="Times New Roman"/>
              </a:rPr>
              <a:t> </a:t>
            </a:r>
            <a:r>
              <a:rPr sz="2700" b="1" spc="70" dirty="0">
                <a:latin typeface="Times New Roman"/>
                <a:cs typeface="Times New Roman"/>
              </a:rPr>
              <a:t>S</a:t>
            </a:r>
            <a:r>
              <a:rPr sz="2700" b="1" spc="75" dirty="0">
                <a:latin typeface="Times New Roman"/>
                <a:cs typeface="Times New Roman"/>
              </a:rPr>
              <a:t>U</a:t>
            </a:r>
            <a:r>
              <a:rPr sz="2700" b="1" spc="-65" dirty="0">
                <a:latin typeface="Times New Roman"/>
                <a:cs typeface="Times New Roman"/>
              </a:rPr>
              <a:t>RV</a:t>
            </a:r>
            <a:r>
              <a:rPr sz="2700" b="1" spc="-55" dirty="0">
                <a:latin typeface="Times New Roman"/>
                <a:cs typeface="Times New Roman"/>
              </a:rPr>
              <a:t>E</a:t>
            </a:r>
            <a:r>
              <a:rPr sz="2700" b="1" spc="-10" dirty="0">
                <a:latin typeface="Times New Roman"/>
                <a:cs typeface="Times New Roman"/>
              </a:rPr>
              <a:t>Y</a:t>
            </a:r>
            <a:endParaRPr sz="2700">
              <a:latin typeface="Times New Roman"/>
              <a:cs typeface="Times New Roman"/>
            </a:endParaRPr>
          </a:p>
        </p:txBody>
      </p:sp>
      <p:graphicFrame>
        <p:nvGraphicFramePr>
          <p:cNvPr id="3" name="object 3"/>
          <p:cNvGraphicFramePr>
            <a:graphicFrameLocks noGrp="1"/>
          </p:cNvGraphicFramePr>
          <p:nvPr>
            <p:extLst>
              <p:ext uri="{D42A27DB-BD31-4B8C-83A1-F6EECF244321}">
                <p14:modId xmlns:p14="http://schemas.microsoft.com/office/powerpoint/2010/main" val="229879780"/>
              </p:ext>
            </p:extLst>
          </p:nvPr>
        </p:nvGraphicFramePr>
        <p:xfrm>
          <a:off x="1233487" y="1409700"/>
          <a:ext cx="15821025" cy="8191499"/>
        </p:xfrm>
        <a:graphic>
          <a:graphicData uri="http://schemas.openxmlformats.org/drawingml/2006/table">
            <a:tbl>
              <a:tblPr firstRow="1" bandRow="1">
                <a:tableStyleId>{2D5ABB26-0587-4C30-8999-92F81FD0307C}</a:tableStyleId>
              </a:tblPr>
              <a:tblGrid>
                <a:gridCol w="1000125">
                  <a:extLst>
                    <a:ext uri="{9D8B030D-6E8A-4147-A177-3AD203B41FA5}">
                      <a16:colId xmlns:a16="http://schemas.microsoft.com/office/drawing/2014/main" val="20000"/>
                    </a:ext>
                  </a:extLst>
                </a:gridCol>
                <a:gridCol w="3295650">
                  <a:extLst>
                    <a:ext uri="{9D8B030D-6E8A-4147-A177-3AD203B41FA5}">
                      <a16:colId xmlns:a16="http://schemas.microsoft.com/office/drawing/2014/main" val="20001"/>
                    </a:ext>
                  </a:extLst>
                </a:gridCol>
                <a:gridCol w="3305175">
                  <a:extLst>
                    <a:ext uri="{9D8B030D-6E8A-4147-A177-3AD203B41FA5}">
                      <a16:colId xmlns:a16="http://schemas.microsoft.com/office/drawing/2014/main" val="20002"/>
                    </a:ext>
                  </a:extLst>
                </a:gridCol>
                <a:gridCol w="2933700">
                  <a:extLst>
                    <a:ext uri="{9D8B030D-6E8A-4147-A177-3AD203B41FA5}">
                      <a16:colId xmlns:a16="http://schemas.microsoft.com/office/drawing/2014/main" val="20003"/>
                    </a:ext>
                  </a:extLst>
                </a:gridCol>
                <a:gridCol w="2647950">
                  <a:extLst>
                    <a:ext uri="{9D8B030D-6E8A-4147-A177-3AD203B41FA5}">
                      <a16:colId xmlns:a16="http://schemas.microsoft.com/office/drawing/2014/main" val="20004"/>
                    </a:ext>
                  </a:extLst>
                </a:gridCol>
                <a:gridCol w="2638425">
                  <a:extLst>
                    <a:ext uri="{9D8B030D-6E8A-4147-A177-3AD203B41FA5}">
                      <a16:colId xmlns:a16="http://schemas.microsoft.com/office/drawing/2014/main" val="20005"/>
                    </a:ext>
                  </a:extLst>
                </a:gridCol>
              </a:tblGrid>
              <a:tr h="1066800">
                <a:tc>
                  <a:txBody>
                    <a:bodyPr/>
                    <a:lstStyle/>
                    <a:p>
                      <a:pPr>
                        <a:lnSpc>
                          <a:spcPct val="100000"/>
                        </a:lnSpc>
                        <a:spcBef>
                          <a:spcPts val="10"/>
                        </a:spcBef>
                      </a:pPr>
                      <a:endParaRPr sz="2600">
                        <a:latin typeface="Times New Roman"/>
                        <a:cs typeface="Times New Roman"/>
                      </a:endParaRPr>
                    </a:p>
                    <a:p>
                      <a:pPr marL="194310">
                        <a:lnSpc>
                          <a:spcPct val="100000"/>
                        </a:lnSpc>
                      </a:pPr>
                      <a:r>
                        <a:rPr sz="1800" spc="15" dirty="0">
                          <a:latin typeface="Times New Roman"/>
                          <a:cs typeface="Times New Roman"/>
                        </a:rPr>
                        <a:t>S.</a:t>
                      </a:r>
                      <a:r>
                        <a:rPr sz="1800" spc="-40" dirty="0">
                          <a:latin typeface="Times New Roman"/>
                          <a:cs typeface="Times New Roman"/>
                        </a:rPr>
                        <a:t> </a:t>
                      </a:r>
                      <a:r>
                        <a:rPr sz="1800" spc="130" dirty="0">
                          <a:latin typeface="Times New Roman"/>
                          <a:cs typeface="Times New Roman"/>
                        </a:rPr>
                        <a:t>NO</a:t>
                      </a:r>
                      <a:endParaRPr sz="1800">
                        <a:latin typeface="Times New Roman"/>
                        <a:cs typeface="Times New Roman"/>
                      </a:endParaRPr>
                    </a:p>
                  </a:txBody>
                  <a:tcPr marL="0" marR="0" marT="127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spcBef>
                          <a:spcPts val="10"/>
                        </a:spcBef>
                      </a:pPr>
                      <a:endParaRPr sz="2600">
                        <a:latin typeface="Times New Roman"/>
                        <a:cs typeface="Times New Roman"/>
                      </a:endParaRPr>
                    </a:p>
                    <a:p>
                      <a:pPr marL="1905" algn="ctr">
                        <a:lnSpc>
                          <a:spcPct val="100000"/>
                        </a:lnSpc>
                      </a:pPr>
                      <a:r>
                        <a:rPr sz="1800" spc="95" dirty="0">
                          <a:latin typeface="Times New Roman"/>
                          <a:cs typeface="Times New Roman"/>
                        </a:rPr>
                        <a:t>TITLE</a:t>
                      </a:r>
                      <a:endParaRPr sz="1800">
                        <a:latin typeface="Times New Roman"/>
                        <a:cs typeface="Times New Roman"/>
                      </a:endParaRPr>
                    </a:p>
                  </a:txBody>
                  <a:tcPr marL="0" marR="0" marT="127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spcBef>
                          <a:spcPts val="35"/>
                        </a:spcBef>
                      </a:pPr>
                      <a:endParaRPr sz="1600">
                        <a:latin typeface="Times New Roman"/>
                        <a:cs typeface="Times New Roman"/>
                      </a:endParaRPr>
                    </a:p>
                    <a:p>
                      <a:pPr marL="548640">
                        <a:lnSpc>
                          <a:spcPct val="100000"/>
                        </a:lnSpc>
                        <a:tabLst>
                          <a:tab pos="1991995" algn="l"/>
                        </a:tabLst>
                      </a:pPr>
                      <a:r>
                        <a:rPr sz="1800" spc="100" dirty="0">
                          <a:latin typeface="Times New Roman"/>
                          <a:cs typeface="Times New Roman"/>
                        </a:rPr>
                        <a:t>PROPOSED	</a:t>
                      </a:r>
                      <a:r>
                        <a:rPr sz="1800" spc="130" dirty="0">
                          <a:latin typeface="Times New Roman"/>
                          <a:cs typeface="Times New Roman"/>
                        </a:rPr>
                        <a:t>WORK</a:t>
                      </a:r>
                      <a:endParaRPr sz="1800">
                        <a:latin typeface="Times New Roman"/>
                        <a:cs typeface="Times New Roman"/>
                      </a:endParaRPr>
                    </a:p>
                  </a:txBody>
                  <a:tcPr marL="0" marR="0" marT="444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704215" marR="679450" indent="-18415">
                        <a:lnSpc>
                          <a:spcPct val="100699"/>
                        </a:lnSpc>
                        <a:spcBef>
                          <a:spcPts val="810"/>
                        </a:spcBef>
                      </a:pPr>
                      <a:r>
                        <a:rPr sz="1800" spc="70" dirty="0">
                          <a:latin typeface="Times New Roman"/>
                          <a:cs typeface="Times New Roman"/>
                        </a:rPr>
                        <a:t>TOOLS</a:t>
                      </a:r>
                      <a:r>
                        <a:rPr sz="1800" spc="-70" dirty="0">
                          <a:latin typeface="Times New Roman"/>
                          <a:cs typeface="Times New Roman"/>
                        </a:rPr>
                        <a:t> </a:t>
                      </a:r>
                      <a:r>
                        <a:rPr sz="1800" spc="90" dirty="0">
                          <a:latin typeface="Times New Roman"/>
                          <a:cs typeface="Times New Roman"/>
                        </a:rPr>
                        <a:t>USED/ </a:t>
                      </a:r>
                      <a:r>
                        <a:rPr sz="1800" spc="-440" dirty="0">
                          <a:latin typeface="Times New Roman"/>
                          <a:cs typeface="Times New Roman"/>
                        </a:rPr>
                        <a:t> </a:t>
                      </a:r>
                      <a:r>
                        <a:rPr sz="1800" spc="130" dirty="0">
                          <a:latin typeface="Times New Roman"/>
                          <a:cs typeface="Times New Roman"/>
                        </a:rPr>
                        <a:t>ALGORITHM</a:t>
                      </a:r>
                      <a:endParaRPr sz="1800">
                        <a:latin typeface="Times New Roman"/>
                        <a:cs typeface="Times New Roman"/>
                      </a:endParaRPr>
                    </a:p>
                  </a:txBody>
                  <a:tcPr marL="0" marR="0" marT="10287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spcBef>
                          <a:spcPts val="35"/>
                        </a:spcBef>
                      </a:pPr>
                      <a:endParaRPr sz="1600">
                        <a:latin typeface="Times New Roman"/>
                        <a:cs typeface="Times New Roman"/>
                      </a:endParaRPr>
                    </a:p>
                    <a:p>
                      <a:pPr marL="466725">
                        <a:lnSpc>
                          <a:spcPct val="100000"/>
                        </a:lnSpc>
                      </a:pPr>
                      <a:r>
                        <a:rPr sz="1800" spc="120" dirty="0">
                          <a:latin typeface="Times New Roman"/>
                          <a:cs typeface="Times New Roman"/>
                        </a:rPr>
                        <a:t>TECHNOLOGY</a:t>
                      </a:r>
                      <a:endParaRPr sz="1800">
                        <a:latin typeface="Times New Roman"/>
                        <a:cs typeface="Times New Roman"/>
                      </a:endParaRPr>
                    </a:p>
                  </a:txBody>
                  <a:tcPr marL="0" marR="0" marT="444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nSpc>
                          <a:spcPct val="100000"/>
                        </a:lnSpc>
                        <a:spcBef>
                          <a:spcPts val="35"/>
                        </a:spcBef>
                      </a:pPr>
                      <a:endParaRPr sz="1600">
                        <a:latin typeface="Times New Roman"/>
                        <a:cs typeface="Times New Roman"/>
                      </a:endParaRPr>
                    </a:p>
                    <a:p>
                      <a:pPr marL="358140">
                        <a:lnSpc>
                          <a:spcPct val="100000"/>
                        </a:lnSpc>
                      </a:pPr>
                      <a:r>
                        <a:rPr sz="1800" spc="90" dirty="0">
                          <a:latin typeface="Times New Roman"/>
                          <a:cs typeface="Times New Roman"/>
                        </a:rPr>
                        <a:t>ADVANTAGES/</a:t>
                      </a:r>
                      <a:endParaRPr sz="1800">
                        <a:latin typeface="Times New Roman"/>
                        <a:cs typeface="Times New Roman"/>
                      </a:endParaRPr>
                    </a:p>
                    <a:p>
                      <a:pPr marL="274320">
                        <a:lnSpc>
                          <a:spcPct val="100000"/>
                        </a:lnSpc>
                        <a:spcBef>
                          <a:spcPts val="15"/>
                        </a:spcBef>
                      </a:pPr>
                      <a:r>
                        <a:rPr sz="1800" spc="95" dirty="0">
                          <a:latin typeface="Times New Roman"/>
                          <a:cs typeface="Times New Roman"/>
                        </a:rPr>
                        <a:t>DISADVANTAGES</a:t>
                      </a:r>
                      <a:endParaRPr sz="1800">
                        <a:latin typeface="Times New Roman"/>
                        <a:cs typeface="Times New Roman"/>
                      </a:endParaRPr>
                    </a:p>
                  </a:txBody>
                  <a:tcPr marL="0" marR="0" marT="444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4133850">
                <a:tc>
                  <a:txBody>
                    <a:bodyPr/>
                    <a:lstStyle/>
                    <a:p>
                      <a:pPr>
                        <a:lnSpc>
                          <a:spcPct val="100000"/>
                        </a:lnSpc>
                      </a:pPr>
                      <a:endParaRPr sz="3300">
                        <a:latin typeface="Times New Roman"/>
                        <a:cs typeface="Times New Roman"/>
                      </a:endParaRPr>
                    </a:p>
                    <a:p>
                      <a:pPr>
                        <a:lnSpc>
                          <a:spcPct val="100000"/>
                        </a:lnSpc>
                      </a:pPr>
                      <a:endParaRPr sz="3300">
                        <a:latin typeface="Times New Roman"/>
                        <a:cs typeface="Times New Roman"/>
                      </a:endParaRPr>
                    </a:p>
                    <a:p>
                      <a:pPr>
                        <a:lnSpc>
                          <a:spcPct val="100000"/>
                        </a:lnSpc>
                      </a:pPr>
                      <a:endParaRPr sz="3300">
                        <a:latin typeface="Times New Roman"/>
                        <a:cs typeface="Times New Roman"/>
                      </a:endParaRPr>
                    </a:p>
                    <a:p>
                      <a:pPr algn="ctr">
                        <a:lnSpc>
                          <a:spcPct val="100000"/>
                        </a:lnSpc>
                        <a:spcBef>
                          <a:spcPts val="2865"/>
                        </a:spcBef>
                      </a:pPr>
                      <a:r>
                        <a:rPr sz="3000" dirty="0">
                          <a:latin typeface="Times New Roman"/>
                          <a:cs typeface="Times New Roman"/>
                        </a:rPr>
                        <a:t>5</a:t>
                      </a:r>
                      <a:endParaRPr sz="30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FF"/>
                    </a:solidFill>
                  </a:tcPr>
                </a:tc>
                <a:tc>
                  <a:txBody>
                    <a:bodyPr/>
                    <a:lstStyle/>
                    <a:p>
                      <a:pPr>
                        <a:lnSpc>
                          <a:spcPct val="100000"/>
                        </a:lnSpc>
                      </a:pPr>
                      <a:endParaRPr sz="2300">
                        <a:latin typeface="Times New Roman"/>
                        <a:cs typeface="Times New Roman"/>
                      </a:endParaRPr>
                    </a:p>
                    <a:p>
                      <a:pPr>
                        <a:lnSpc>
                          <a:spcPct val="100000"/>
                        </a:lnSpc>
                        <a:spcBef>
                          <a:spcPts val="35"/>
                        </a:spcBef>
                      </a:pPr>
                      <a:endParaRPr sz="1850">
                        <a:latin typeface="Times New Roman"/>
                        <a:cs typeface="Times New Roman"/>
                      </a:endParaRPr>
                    </a:p>
                    <a:p>
                      <a:pPr marL="298450" marR="354965" algn="ctr">
                        <a:lnSpc>
                          <a:spcPct val="99700"/>
                        </a:lnSpc>
                      </a:pPr>
                      <a:r>
                        <a:rPr sz="2100" dirty="0">
                          <a:latin typeface="Times New Roman"/>
                          <a:cs typeface="Times New Roman"/>
                        </a:rPr>
                        <a:t>IMPLEMENTATION  </a:t>
                      </a:r>
                      <a:r>
                        <a:rPr sz="2100" spc="165" dirty="0">
                          <a:latin typeface="Times New Roman"/>
                          <a:cs typeface="Times New Roman"/>
                        </a:rPr>
                        <a:t>OF </a:t>
                      </a:r>
                      <a:r>
                        <a:rPr sz="2100" spc="150" dirty="0">
                          <a:latin typeface="Times New Roman"/>
                          <a:cs typeface="Times New Roman"/>
                        </a:rPr>
                        <a:t>CLOUD </a:t>
                      </a:r>
                      <a:r>
                        <a:rPr sz="2100" spc="155" dirty="0">
                          <a:latin typeface="Times New Roman"/>
                          <a:cs typeface="Times New Roman"/>
                        </a:rPr>
                        <a:t> </a:t>
                      </a:r>
                      <a:r>
                        <a:rPr sz="2100" spc="135" dirty="0">
                          <a:latin typeface="Times New Roman"/>
                          <a:cs typeface="Times New Roman"/>
                        </a:rPr>
                        <a:t>CUSTOMER </a:t>
                      </a:r>
                      <a:r>
                        <a:rPr sz="2100" spc="140" dirty="0">
                          <a:latin typeface="Times New Roman"/>
                          <a:cs typeface="Times New Roman"/>
                        </a:rPr>
                        <a:t> </a:t>
                      </a:r>
                      <a:r>
                        <a:rPr sz="2100" spc="125" dirty="0">
                          <a:latin typeface="Times New Roman"/>
                          <a:cs typeface="Times New Roman"/>
                        </a:rPr>
                        <a:t>RELATIONSHIP </a:t>
                      </a:r>
                      <a:r>
                        <a:rPr sz="2100" spc="130" dirty="0">
                          <a:latin typeface="Times New Roman"/>
                          <a:cs typeface="Times New Roman"/>
                        </a:rPr>
                        <a:t> </a:t>
                      </a:r>
                      <a:r>
                        <a:rPr sz="2100" spc="160" dirty="0">
                          <a:latin typeface="Times New Roman"/>
                          <a:cs typeface="Times New Roman"/>
                        </a:rPr>
                        <a:t>MANAGEMENT IN </a:t>
                      </a:r>
                      <a:r>
                        <a:rPr sz="2100" spc="-509" dirty="0">
                          <a:latin typeface="Times New Roman"/>
                          <a:cs typeface="Times New Roman"/>
                        </a:rPr>
                        <a:t> </a:t>
                      </a:r>
                      <a:r>
                        <a:rPr sz="2100" spc="150" dirty="0">
                          <a:latin typeface="Times New Roman"/>
                          <a:cs typeface="Times New Roman"/>
                        </a:rPr>
                        <a:t>BANKING</a:t>
                      </a:r>
                      <a:r>
                        <a:rPr sz="2100" spc="-60" dirty="0">
                          <a:latin typeface="Times New Roman"/>
                          <a:cs typeface="Times New Roman"/>
                        </a:rPr>
                        <a:t> </a:t>
                      </a:r>
                      <a:r>
                        <a:rPr sz="2100" spc="90" dirty="0">
                          <a:latin typeface="Times New Roman"/>
                          <a:cs typeface="Times New Roman"/>
                        </a:rPr>
                        <a:t>SECTOR: </a:t>
                      </a:r>
                      <a:r>
                        <a:rPr sz="2100" spc="-509" dirty="0">
                          <a:latin typeface="Times New Roman"/>
                          <a:cs typeface="Times New Roman"/>
                        </a:rPr>
                        <a:t> </a:t>
                      </a:r>
                      <a:r>
                        <a:rPr sz="2100" spc="100" dirty="0">
                          <a:latin typeface="Times New Roman"/>
                          <a:cs typeface="Times New Roman"/>
                        </a:rPr>
                        <a:t>STRATEGIES,</a:t>
                      </a:r>
                      <a:endParaRPr sz="2100">
                        <a:latin typeface="Times New Roman"/>
                        <a:cs typeface="Times New Roman"/>
                      </a:endParaRPr>
                    </a:p>
                    <a:p>
                      <a:pPr marL="580390" marR="636905" algn="ctr">
                        <a:lnSpc>
                          <a:spcPct val="101200"/>
                        </a:lnSpc>
                      </a:pPr>
                      <a:r>
                        <a:rPr sz="2100" spc="110" dirty="0">
                          <a:latin typeface="Times New Roman"/>
                          <a:cs typeface="Times New Roman"/>
                        </a:rPr>
                        <a:t>BENEFITS</a:t>
                      </a:r>
                      <a:r>
                        <a:rPr sz="2100" spc="-80" dirty="0">
                          <a:latin typeface="Times New Roman"/>
                          <a:cs typeface="Times New Roman"/>
                        </a:rPr>
                        <a:t> </a:t>
                      </a:r>
                      <a:r>
                        <a:rPr sz="2100" spc="175" dirty="0">
                          <a:latin typeface="Times New Roman"/>
                          <a:cs typeface="Times New Roman"/>
                        </a:rPr>
                        <a:t>AND </a:t>
                      </a:r>
                      <a:r>
                        <a:rPr sz="2100" spc="-515" dirty="0">
                          <a:latin typeface="Times New Roman"/>
                          <a:cs typeface="Times New Roman"/>
                        </a:rPr>
                        <a:t> </a:t>
                      </a:r>
                      <a:r>
                        <a:rPr sz="2100" spc="130" dirty="0">
                          <a:latin typeface="Times New Roman"/>
                          <a:cs typeface="Times New Roman"/>
                        </a:rPr>
                        <a:t>CHALLENGES</a:t>
                      </a: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FF"/>
                    </a:solidFill>
                  </a:tcPr>
                </a:tc>
                <a:tc>
                  <a:txBody>
                    <a:bodyPr/>
                    <a:lstStyle/>
                    <a:p>
                      <a:pPr marL="145415">
                        <a:lnSpc>
                          <a:spcPct val="100000"/>
                        </a:lnSpc>
                        <a:spcBef>
                          <a:spcPts val="975"/>
                        </a:spcBef>
                      </a:pPr>
                      <a:r>
                        <a:rPr sz="2100" spc="70" dirty="0">
                          <a:latin typeface="Times New Roman"/>
                          <a:cs typeface="Times New Roman"/>
                        </a:rPr>
                        <a:t>The</a:t>
                      </a:r>
                      <a:r>
                        <a:rPr sz="2100" spc="-20" dirty="0">
                          <a:latin typeface="Times New Roman"/>
                          <a:cs typeface="Times New Roman"/>
                        </a:rPr>
                        <a:t> </a:t>
                      </a:r>
                      <a:r>
                        <a:rPr sz="2100" spc="60" dirty="0">
                          <a:latin typeface="Times New Roman"/>
                          <a:cs typeface="Times New Roman"/>
                        </a:rPr>
                        <a:t>cloud</a:t>
                      </a:r>
                      <a:r>
                        <a:rPr sz="2100" spc="-20" dirty="0">
                          <a:latin typeface="Times New Roman"/>
                          <a:cs typeface="Times New Roman"/>
                        </a:rPr>
                        <a:t> </a:t>
                      </a:r>
                      <a:r>
                        <a:rPr sz="2100" spc="60" dirty="0">
                          <a:latin typeface="Times New Roman"/>
                          <a:cs typeface="Times New Roman"/>
                        </a:rPr>
                        <a:t>customer</a:t>
                      </a:r>
                      <a:endParaRPr sz="2100">
                        <a:latin typeface="Times New Roman"/>
                        <a:cs typeface="Times New Roman"/>
                      </a:endParaRPr>
                    </a:p>
                    <a:p>
                      <a:pPr marL="145415" marR="192405">
                        <a:lnSpc>
                          <a:spcPct val="100200"/>
                        </a:lnSpc>
                        <a:spcBef>
                          <a:spcPts val="25"/>
                        </a:spcBef>
                      </a:pPr>
                      <a:r>
                        <a:rPr sz="2100" spc="55" dirty="0">
                          <a:latin typeface="Times New Roman"/>
                          <a:cs typeface="Times New Roman"/>
                        </a:rPr>
                        <a:t>relationship </a:t>
                      </a:r>
                      <a:r>
                        <a:rPr sz="2100" spc="70" dirty="0">
                          <a:latin typeface="Times New Roman"/>
                          <a:cs typeface="Times New Roman"/>
                        </a:rPr>
                        <a:t>management </a:t>
                      </a:r>
                      <a:r>
                        <a:rPr sz="2100" spc="75" dirty="0">
                          <a:latin typeface="Times New Roman"/>
                          <a:cs typeface="Times New Roman"/>
                        </a:rPr>
                        <a:t> </a:t>
                      </a:r>
                      <a:r>
                        <a:rPr sz="2100" spc="105" dirty="0">
                          <a:latin typeface="Times New Roman"/>
                          <a:cs typeface="Times New Roman"/>
                        </a:rPr>
                        <a:t>(CRM)</a:t>
                      </a:r>
                      <a:r>
                        <a:rPr sz="2100" spc="-10" dirty="0">
                          <a:latin typeface="Times New Roman"/>
                          <a:cs typeface="Times New Roman"/>
                        </a:rPr>
                        <a:t> </a:t>
                      </a:r>
                      <a:r>
                        <a:rPr sz="2100" spc="70" dirty="0">
                          <a:latin typeface="Times New Roman"/>
                          <a:cs typeface="Times New Roman"/>
                        </a:rPr>
                        <a:t>has</a:t>
                      </a:r>
                      <a:r>
                        <a:rPr sz="2100" spc="-5" dirty="0">
                          <a:latin typeface="Times New Roman"/>
                          <a:cs typeface="Times New Roman"/>
                        </a:rPr>
                        <a:t> </a:t>
                      </a:r>
                      <a:r>
                        <a:rPr sz="2100" spc="35" dirty="0">
                          <a:latin typeface="Times New Roman"/>
                          <a:cs typeface="Times New Roman"/>
                        </a:rPr>
                        <a:t>emerged</a:t>
                      </a:r>
                      <a:r>
                        <a:rPr sz="2100" spc="-10" dirty="0">
                          <a:latin typeface="Times New Roman"/>
                          <a:cs typeface="Times New Roman"/>
                        </a:rPr>
                        <a:t> </a:t>
                      </a:r>
                      <a:r>
                        <a:rPr sz="2100" spc="50" dirty="0">
                          <a:latin typeface="Times New Roman"/>
                          <a:cs typeface="Times New Roman"/>
                        </a:rPr>
                        <a:t>as</a:t>
                      </a:r>
                      <a:r>
                        <a:rPr sz="2100" spc="-5" dirty="0">
                          <a:latin typeface="Times New Roman"/>
                          <a:cs typeface="Times New Roman"/>
                        </a:rPr>
                        <a:t> </a:t>
                      </a:r>
                      <a:r>
                        <a:rPr sz="2100" spc="110" dirty="0">
                          <a:latin typeface="Times New Roman"/>
                          <a:cs typeface="Times New Roman"/>
                        </a:rPr>
                        <a:t>an </a:t>
                      </a:r>
                      <a:r>
                        <a:rPr sz="2100" spc="-515" dirty="0">
                          <a:latin typeface="Times New Roman"/>
                          <a:cs typeface="Times New Roman"/>
                        </a:rPr>
                        <a:t> </a:t>
                      </a:r>
                      <a:r>
                        <a:rPr sz="2100" spc="50" dirty="0">
                          <a:latin typeface="Times New Roman"/>
                          <a:cs typeface="Times New Roman"/>
                        </a:rPr>
                        <a:t>innovative </a:t>
                      </a:r>
                      <a:r>
                        <a:rPr sz="2100" spc="80" dirty="0">
                          <a:latin typeface="Times New Roman"/>
                          <a:cs typeface="Times New Roman"/>
                        </a:rPr>
                        <a:t>tool </a:t>
                      </a:r>
                      <a:r>
                        <a:rPr sz="2100" spc="110" dirty="0">
                          <a:latin typeface="Times New Roman"/>
                          <a:cs typeface="Times New Roman"/>
                        </a:rPr>
                        <a:t>to </a:t>
                      </a:r>
                      <a:r>
                        <a:rPr sz="2100" spc="114" dirty="0">
                          <a:latin typeface="Times New Roman"/>
                          <a:cs typeface="Times New Roman"/>
                        </a:rPr>
                        <a:t> </a:t>
                      </a:r>
                      <a:r>
                        <a:rPr sz="2100" spc="75" dirty="0">
                          <a:latin typeface="Times New Roman"/>
                          <a:cs typeface="Times New Roman"/>
                        </a:rPr>
                        <a:t>augment</a:t>
                      </a:r>
                      <a:r>
                        <a:rPr sz="2100" spc="-10" dirty="0">
                          <a:latin typeface="Times New Roman"/>
                          <a:cs typeface="Times New Roman"/>
                        </a:rPr>
                        <a:t> </a:t>
                      </a:r>
                      <a:r>
                        <a:rPr sz="2100" spc="70" dirty="0">
                          <a:latin typeface="Times New Roman"/>
                          <a:cs typeface="Times New Roman"/>
                        </a:rPr>
                        <a:t>the</a:t>
                      </a:r>
                      <a:r>
                        <a:rPr sz="2100" spc="-5" dirty="0">
                          <a:latin typeface="Times New Roman"/>
                          <a:cs typeface="Times New Roman"/>
                        </a:rPr>
                        <a:t> </a:t>
                      </a:r>
                      <a:r>
                        <a:rPr sz="2100" spc="60" dirty="0">
                          <a:latin typeface="Times New Roman"/>
                          <a:cs typeface="Times New Roman"/>
                        </a:rPr>
                        <a:t>customer</a:t>
                      </a:r>
                      <a:endParaRPr sz="2100">
                        <a:latin typeface="Times New Roman"/>
                        <a:cs typeface="Times New Roman"/>
                      </a:endParaRPr>
                    </a:p>
                    <a:p>
                      <a:pPr marL="145415" marR="414020">
                        <a:lnSpc>
                          <a:spcPts val="2550"/>
                        </a:lnSpc>
                        <a:spcBef>
                          <a:spcPts val="15"/>
                        </a:spcBef>
                      </a:pPr>
                      <a:r>
                        <a:rPr sz="2100" spc="50" dirty="0">
                          <a:latin typeface="Times New Roman"/>
                          <a:cs typeface="Times New Roman"/>
                        </a:rPr>
                        <a:t>satisfaction </a:t>
                      </a:r>
                      <a:r>
                        <a:rPr sz="2100" spc="110" dirty="0">
                          <a:latin typeface="Times New Roman"/>
                          <a:cs typeface="Times New Roman"/>
                        </a:rPr>
                        <a:t>and </a:t>
                      </a:r>
                      <a:r>
                        <a:rPr sz="2100" spc="114" dirty="0">
                          <a:latin typeface="Times New Roman"/>
                          <a:cs typeface="Times New Roman"/>
                        </a:rPr>
                        <a:t> </a:t>
                      </a:r>
                      <a:r>
                        <a:rPr sz="2100" spc="65" dirty="0">
                          <a:latin typeface="Times New Roman"/>
                          <a:cs typeface="Times New Roman"/>
                        </a:rPr>
                        <a:t>performance</a:t>
                      </a:r>
                      <a:r>
                        <a:rPr sz="2100" spc="-35" dirty="0">
                          <a:latin typeface="Times New Roman"/>
                          <a:cs typeface="Times New Roman"/>
                        </a:rPr>
                        <a:t> </a:t>
                      </a:r>
                      <a:r>
                        <a:rPr sz="2100" spc="50" dirty="0">
                          <a:latin typeface="Times New Roman"/>
                          <a:cs typeface="Times New Roman"/>
                        </a:rPr>
                        <a:t>of</a:t>
                      </a:r>
                      <a:r>
                        <a:rPr sz="2100" spc="-30" dirty="0">
                          <a:latin typeface="Times New Roman"/>
                          <a:cs typeface="Times New Roman"/>
                        </a:rPr>
                        <a:t> </a:t>
                      </a:r>
                      <a:r>
                        <a:rPr sz="2100" spc="75" dirty="0">
                          <a:latin typeface="Times New Roman"/>
                          <a:cs typeface="Times New Roman"/>
                        </a:rPr>
                        <a:t>banking</a:t>
                      </a:r>
                      <a:endParaRPr sz="2100">
                        <a:latin typeface="Times New Roman"/>
                        <a:cs typeface="Times New Roman"/>
                      </a:endParaRPr>
                    </a:p>
                    <a:p>
                      <a:pPr marL="145415" marR="339090">
                        <a:lnSpc>
                          <a:spcPts val="2480"/>
                        </a:lnSpc>
                        <a:spcBef>
                          <a:spcPts val="55"/>
                        </a:spcBef>
                      </a:pPr>
                      <a:r>
                        <a:rPr sz="2100" spc="25" dirty="0">
                          <a:latin typeface="Times New Roman"/>
                          <a:cs typeface="Times New Roman"/>
                        </a:rPr>
                        <a:t>systems. </a:t>
                      </a:r>
                      <a:r>
                        <a:rPr sz="2100" spc="80" dirty="0">
                          <a:latin typeface="Times New Roman"/>
                          <a:cs typeface="Times New Roman"/>
                        </a:rPr>
                        <a:t>Cloud </a:t>
                      </a:r>
                      <a:r>
                        <a:rPr sz="2100" spc="175" dirty="0">
                          <a:latin typeface="Times New Roman"/>
                          <a:cs typeface="Times New Roman"/>
                        </a:rPr>
                        <a:t>CRM </a:t>
                      </a:r>
                      <a:r>
                        <a:rPr sz="2100" spc="180" dirty="0">
                          <a:latin typeface="Times New Roman"/>
                          <a:cs typeface="Times New Roman"/>
                        </a:rPr>
                        <a:t> </a:t>
                      </a:r>
                      <a:r>
                        <a:rPr sz="2100" spc="30" dirty="0">
                          <a:latin typeface="Times New Roman"/>
                          <a:cs typeface="Times New Roman"/>
                        </a:rPr>
                        <a:t>allows</a:t>
                      </a:r>
                      <a:r>
                        <a:rPr sz="2100" spc="-25" dirty="0">
                          <a:latin typeface="Times New Roman"/>
                          <a:cs typeface="Times New Roman"/>
                        </a:rPr>
                        <a:t> </a:t>
                      </a:r>
                      <a:r>
                        <a:rPr sz="2100" spc="110" dirty="0">
                          <a:latin typeface="Times New Roman"/>
                          <a:cs typeface="Times New Roman"/>
                        </a:rPr>
                        <a:t>to</a:t>
                      </a:r>
                      <a:r>
                        <a:rPr sz="2100" spc="-20" dirty="0">
                          <a:latin typeface="Times New Roman"/>
                          <a:cs typeface="Times New Roman"/>
                        </a:rPr>
                        <a:t> </a:t>
                      </a:r>
                      <a:r>
                        <a:rPr sz="2100" spc="25" dirty="0">
                          <a:latin typeface="Times New Roman"/>
                          <a:cs typeface="Times New Roman"/>
                        </a:rPr>
                        <a:t>collect,</a:t>
                      </a:r>
                      <a:r>
                        <a:rPr sz="2100" spc="-20" dirty="0">
                          <a:latin typeface="Times New Roman"/>
                          <a:cs typeface="Times New Roman"/>
                        </a:rPr>
                        <a:t> </a:t>
                      </a:r>
                      <a:r>
                        <a:rPr sz="2100" spc="40" dirty="0">
                          <a:latin typeface="Times New Roman"/>
                          <a:cs typeface="Times New Roman"/>
                        </a:rPr>
                        <a:t>analyze</a:t>
                      </a:r>
                      <a:endParaRPr sz="2100">
                        <a:latin typeface="Times New Roman"/>
                        <a:cs typeface="Times New Roman"/>
                      </a:endParaRPr>
                    </a:p>
                    <a:p>
                      <a:pPr marL="145415" marR="556260">
                        <a:lnSpc>
                          <a:spcPts val="2480"/>
                        </a:lnSpc>
                        <a:spcBef>
                          <a:spcPts val="65"/>
                        </a:spcBef>
                      </a:pPr>
                      <a:r>
                        <a:rPr sz="2100" spc="110" dirty="0">
                          <a:latin typeface="Times New Roman"/>
                          <a:cs typeface="Times New Roman"/>
                        </a:rPr>
                        <a:t>and </a:t>
                      </a:r>
                      <a:r>
                        <a:rPr sz="2100" spc="20" dirty="0">
                          <a:latin typeface="Times New Roman"/>
                          <a:cs typeface="Times New Roman"/>
                        </a:rPr>
                        <a:t>utilize </a:t>
                      </a:r>
                      <a:r>
                        <a:rPr sz="2100" spc="55" dirty="0">
                          <a:latin typeface="Times New Roman"/>
                          <a:cs typeface="Times New Roman"/>
                        </a:rPr>
                        <a:t>customer- </a:t>
                      </a:r>
                      <a:r>
                        <a:rPr sz="2100" spc="60" dirty="0">
                          <a:latin typeface="Times New Roman"/>
                          <a:cs typeface="Times New Roman"/>
                        </a:rPr>
                        <a:t> </a:t>
                      </a:r>
                      <a:r>
                        <a:rPr sz="2100" spc="50" dirty="0">
                          <a:latin typeface="Times New Roman"/>
                          <a:cs typeface="Times New Roman"/>
                        </a:rPr>
                        <a:t>associated</a:t>
                      </a:r>
                      <a:r>
                        <a:rPr sz="2100" spc="-60" dirty="0">
                          <a:latin typeface="Times New Roman"/>
                          <a:cs typeface="Times New Roman"/>
                        </a:rPr>
                        <a:t> </a:t>
                      </a:r>
                      <a:r>
                        <a:rPr sz="2100" spc="75" dirty="0">
                          <a:latin typeface="Times New Roman"/>
                          <a:cs typeface="Times New Roman"/>
                        </a:rPr>
                        <a:t>information</a:t>
                      </a:r>
                      <a:endParaRPr sz="2100">
                        <a:latin typeface="Times New Roman"/>
                        <a:cs typeface="Times New Roman"/>
                      </a:endParaRPr>
                    </a:p>
                    <a:p>
                      <a:pPr marL="145415">
                        <a:lnSpc>
                          <a:spcPts val="2470"/>
                        </a:lnSpc>
                      </a:pPr>
                      <a:r>
                        <a:rPr sz="2100" spc="110" dirty="0">
                          <a:latin typeface="Times New Roman"/>
                          <a:cs typeface="Times New Roman"/>
                        </a:rPr>
                        <a:t>and</a:t>
                      </a:r>
                      <a:r>
                        <a:rPr sz="2100" spc="-15" dirty="0">
                          <a:latin typeface="Times New Roman"/>
                          <a:cs typeface="Times New Roman"/>
                        </a:rPr>
                        <a:t> </a:t>
                      </a:r>
                      <a:r>
                        <a:rPr sz="2100" spc="90" dirty="0">
                          <a:latin typeface="Times New Roman"/>
                          <a:cs typeface="Times New Roman"/>
                        </a:rPr>
                        <a:t>update</a:t>
                      </a:r>
                      <a:r>
                        <a:rPr sz="2100" spc="-15" dirty="0">
                          <a:latin typeface="Times New Roman"/>
                          <a:cs typeface="Times New Roman"/>
                        </a:rPr>
                        <a:t> </a:t>
                      </a:r>
                      <a:r>
                        <a:rPr sz="2100" spc="70" dirty="0">
                          <a:latin typeface="Times New Roman"/>
                          <a:cs typeface="Times New Roman"/>
                        </a:rPr>
                        <a:t>the</a:t>
                      </a:r>
                      <a:r>
                        <a:rPr sz="2100" spc="-15" dirty="0">
                          <a:latin typeface="Times New Roman"/>
                          <a:cs typeface="Times New Roman"/>
                        </a:rPr>
                        <a:t> </a:t>
                      </a:r>
                      <a:r>
                        <a:rPr sz="2100" spc="25" dirty="0">
                          <a:latin typeface="Times New Roman"/>
                          <a:cs typeface="Times New Roman"/>
                        </a:rPr>
                        <a:t>systems.</a:t>
                      </a:r>
                      <a:endParaRPr sz="2100">
                        <a:latin typeface="Times New Roman"/>
                        <a:cs typeface="Times New Roman"/>
                      </a:endParaRPr>
                    </a:p>
                  </a:txBody>
                  <a:tcPr marL="0" marR="0" marT="12382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FF"/>
                    </a:solidFill>
                  </a:tcPr>
                </a:tc>
                <a:tc>
                  <a:txBody>
                    <a:bodyPr/>
                    <a:lstStyle/>
                    <a:p>
                      <a:pPr>
                        <a:lnSpc>
                          <a:spcPct val="100000"/>
                        </a:lnSpc>
                      </a:pPr>
                      <a:endParaRPr sz="2300">
                        <a:latin typeface="Times New Roman"/>
                        <a:cs typeface="Times New Roman"/>
                      </a:endParaRPr>
                    </a:p>
                    <a:p>
                      <a:pPr>
                        <a:lnSpc>
                          <a:spcPct val="100000"/>
                        </a:lnSpc>
                      </a:pPr>
                      <a:endParaRPr sz="2300">
                        <a:latin typeface="Times New Roman"/>
                        <a:cs typeface="Times New Roman"/>
                      </a:endParaRPr>
                    </a:p>
                    <a:p>
                      <a:pPr>
                        <a:lnSpc>
                          <a:spcPct val="100000"/>
                        </a:lnSpc>
                      </a:pPr>
                      <a:endParaRPr sz="2300">
                        <a:latin typeface="Times New Roman"/>
                        <a:cs typeface="Times New Roman"/>
                      </a:endParaRPr>
                    </a:p>
                    <a:p>
                      <a:pPr>
                        <a:lnSpc>
                          <a:spcPct val="100000"/>
                        </a:lnSpc>
                      </a:pPr>
                      <a:endParaRPr sz="2300">
                        <a:latin typeface="Times New Roman"/>
                        <a:cs typeface="Times New Roman"/>
                      </a:endParaRPr>
                    </a:p>
                    <a:p>
                      <a:pPr>
                        <a:lnSpc>
                          <a:spcPct val="100000"/>
                        </a:lnSpc>
                        <a:spcBef>
                          <a:spcPts val="5"/>
                        </a:spcBef>
                      </a:pPr>
                      <a:endParaRPr sz="2600">
                        <a:latin typeface="Times New Roman"/>
                        <a:cs typeface="Times New Roman"/>
                      </a:endParaRPr>
                    </a:p>
                    <a:p>
                      <a:pPr marL="142240">
                        <a:lnSpc>
                          <a:spcPct val="100000"/>
                        </a:lnSpc>
                      </a:pPr>
                      <a:r>
                        <a:rPr sz="2100" spc="70" dirty="0">
                          <a:latin typeface="Times New Roman"/>
                          <a:cs typeface="Times New Roman"/>
                        </a:rPr>
                        <a:t>•Cloud</a:t>
                      </a:r>
                      <a:r>
                        <a:rPr sz="2100" spc="-15" dirty="0">
                          <a:latin typeface="Times New Roman"/>
                          <a:cs typeface="Times New Roman"/>
                        </a:rPr>
                        <a:t> </a:t>
                      </a:r>
                      <a:r>
                        <a:rPr sz="2100" spc="175" dirty="0">
                          <a:latin typeface="Times New Roman"/>
                          <a:cs typeface="Times New Roman"/>
                        </a:rPr>
                        <a:t>CRM</a:t>
                      </a:r>
                      <a:r>
                        <a:rPr sz="2100" spc="-10" dirty="0">
                          <a:latin typeface="Times New Roman"/>
                          <a:cs typeface="Times New Roman"/>
                        </a:rPr>
                        <a:t> </a:t>
                      </a:r>
                      <a:r>
                        <a:rPr sz="2100" spc="50" dirty="0">
                          <a:latin typeface="Times New Roman"/>
                          <a:cs typeface="Times New Roman"/>
                        </a:rPr>
                        <a:t>Strategy</a:t>
                      </a:r>
                      <a:endParaRPr sz="2100">
                        <a:latin typeface="Times New Roman"/>
                        <a:cs typeface="Times New Roman"/>
                      </a:endParaRPr>
                    </a:p>
                    <a:p>
                      <a:pPr marL="142240">
                        <a:lnSpc>
                          <a:spcPct val="100000"/>
                        </a:lnSpc>
                        <a:spcBef>
                          <a:spcPts val="30"/>
                        </a:spcBef>
                      </a:pPr>
                      <a:r>
                        <a:rPr sz="2100" spc="45" dirty="0">
                          <a:latin typeface="Times New Roman"/>
                          <a:cs typeface="Times New Roman"/>
                        </a:rPr>
                        <a:t>•AWS</a:t>
                      </a:r>
                      <a:r>
                        <a:rPr sz="2100" spc="-25" dirty="0">
                          <a:latin typeface="Times New Roman"/>
                          <a:cs typeface="Times New Roman"/>
                        </a:rPr>
                        <a:t> </a:t>
                      </a:r>
                      <a:r>
                        <a:rPr sz="2100" spc="80" dirty="0">
                          <a:latin typeface="Times New Roman"/>
                          <a:cs typeface="Times New Roman"/>
                        </a:rPr>
                        <a:t>Cloud</a:t>
                      </a: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FF"/>
                    </a:solidFill>
                  </a:tcPr>
                </a:tc>
                <a:tc>
                  <a:txBody>
                    <a:bodyPr/>
                    <a:lstStyle/>
                    <a:p>
                      <a:pPr>
                        <a:lnSpc>
                          <a:spcPct val="100000"/>
                        </a:lnSpc>
                      </a:pPr>
                      <a:endParaRPr sz="2300">
                        <a:latin typeface="Times New Roman"/>
                        <a:cs typeface="Times New Roman"/>
                      </a:endParaRPr>
                    </a:p>
                    <a:p>
                      <a:pPr>
                        <a:lnSpc>
                          <a:spcPct val="100000"/>
                        </a:lnSpc>
                      </a:pPr>
                      <a:endParaRPr sz="2300">
                        <a:latin typeface="Times New Roman"/>
                        <a:cs typeface="Times New Roman"/>
                      </a:endParaRPr>
                    </a:p>
                    <a:p>
                      <a:pPr>
                        <a:lnSpc>
                          <a:spcPct val="100000"/>
                        </a:lnSpc>
                      </a:pPr>
                      <a:endParaRPr sz="2300">
                        <a:latin typeface="Times New Roman"/>
                        <a:cs typeface="Times New Roman"/>
                      </a:endParaRPr>
                    </a:p>
                    <a:p>
                      <a:pPr>
                        <a:lnSpc>
                          <a:spcPct val="100000"/>
                        </a:lnSpc>
                      </a:pPr>
                      <a:endParaRPr sz="2300">
                        <a:latin typeface="Times New Roman"/>
                        <a:cs typeface="Times New Roman"/>
                      </a:endParaRPr>
                    </a:p>
                    <a:p>
                      <a:pPr>
                        <a:lnSpc>
                          <a:spcPct val="100000"/>
                        </a:lnSpc>
                        <a:spcBef>
                          <a:spcPts val="5"/>
                        </a:spcBef>
                      </a:pPr>
                      <a:endParaRPr sz="2600">
                        <a:latin typeface="Times New Roman"/>
                        <a:cs typeface="Times New Roman"/>
                      </a:endParaRPr>
                    </a:p>
                    <a:p>
                      <a:pPr marL="142240">
                        <a:lnSpc>
                          <a:spcPct val="100000"/>
                        </a:lnSpc>
                      </a:pPr>
                      <a:r>
                        <a:rPr sz="2100" spc="70" dirty="0">
                          <a:latin typeface="Times New Roman"/>
                          <a:cs typeface="Times New Roman"/>
                        </a:rPr>
                        <a:t>•Cloud</a:t>
                      </a:r>
                      <a:r>
                        <a:rPr sz="2100" spc="-30" dirty="0">
                          <a:latin typeface="Times New Roman"/>
                          <a:cs typeface="Times New Roman"/>
                        </a:rPr>
                        <a:t> </a:t>
                      </a:r>
                      <a:r>
                        <a:rPr sz="2100" spc="80" dirty="0">
                          <a:latin typeface="Times New Roman"/>
                          <a:cs typeface="Times New Roman"/>
                        </a:rPr>
                        <a:t>Computing</a:t>
                      </a:r>
                      <a:endParaRPr sz="2100">
                        <a:latin typeface="Times New Roman"/>
                        <a:cs typeface="Times New Roman"/>
                      </a:endParaRPr>
                    </a:p>
                    <a:p>
                      <a:pPr marL="142240">
                        <a:lnSpc>
                          <a:spcPct val="100000"/>
                        </a:lnSpc>
                        <a:spcBef>
                          <a:spcPts val="30"/>
                        </a:spcBef>
                      </a:pPr>
                      <a:r>
                        <a:rPr sz="2100" spc="55" dirty="0">
                          <a:latin typeface="Times New Roman"/>
                          <a:cs typeface="Times New Roman"/>
                        </a:rPr>
                        <a:t>•Mobile</a:t>
                      </a:r>
                      <a:r>
                        <a:rPr sz="2100" spc="-30" dirty="0">
                          <a:latin typeface="Times New Roman"/>
                          <a:cs typeface="Times New Roman"/>
                        </a:rPr>
                        <a:t> </a:t>
                      </a:r>
                      <a:r>
                        <a:rPr sz="2100" spc="80" dirty="0">
                          <a:latin typeface="Times New Roman"/>
                          <a:cs typeface="Times New Roman"/>
                        </a:rPr>
                        <a:t>Computing</a:t>
                      </a: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FF"/>
                    </a:solidFill>
                  </a:tcPr>
                </a:tc>
                <a:tc>
                  <a:txBody>
                    <a:bodyPr/>
                    <a:lstStyle/>
                    <a:p>
                      <a:pPr>
                        <a:lnSpc>
                          <a:spcPct val="100000"/>
                        </a:lnSpc>
                        <a:spcBef>
                          <a:spcPts val="30"/>
                        </a:spcBef>
                      </a:pPr>
                      <a:endParaRPr sz="1800">
                        <a:latin typeface="Times New Roman"/>
                        <a:cs typeface="Times New Roman"/>
                      </a:endParaRPr>
                    </a:p>
                    <a:p>
                      <a:pPr marL="301625" indent="-177165">
                        <a:lnSpc>
                          <a:spcPct val="100000"/>
                        </a:lnSpc>
                        <a:buSzPct val="94444"/>
                        <a:buAutoNum type="arabicPeriod"/>
                        <a:tabLst>
                          <a:tab pos="302260" algn="l"/>
                        </a:tabLst>
                      </a:pPr>
                      <a:r>
                        <a:rPr sz="1800" spc="40" dirty="0">
                          <a:latin typeface="Times New Roman"/>
                          <a:cs typeface="Times New Roman"/>
                        </a:rPr>
                        <a:t>This</a:t>
                      </a:r>
                      <a:r>
                        <a:rPr sz="1800" spc="-25" dirty="0">
                          <a:latin typeface="Times New Roman"/>
                          <a:cs typeface="Times New Roman"/>
                        </a:rPr>
                        <a:t> </a:t>
                      </a:r>
                      <a:r>
                        <a:rPr sz="1800" spc="55" dirty="0">
                          <a:latin typeface="Times New Roman"/>
                          <a:cs typeface="Times New Roman"/>
                        </a:rPr>
                        <a:t>proposes</a:t>
                      </a:r>
                      <a:r>
                        <a:rPr sz="1800" spc="-25" dirty="0">
                          <a:latin typeface="Times New Roman"/>
                          <a:cs typeface="Times New Roman"/>
                        </a:rPr>
                        <a:t> </a:t>
                      </a:r>
                      <a:r>
                        <a:rPr sz="1800" spc="100" dirty="0">
                          <a:latin typeface="Times New Roman"/>
                          <a:cs typeface="Times New Roman"/>
                        </a:rPr>
                        <a:t>a</a:t>
                      </a:r>
                      <a:endParaRPr sz="1800">
                        <a:latin typeface="Times New Roman"/>
                        <a:cs typeface="Times New Roman"/>
                      </a:endParaRPr>
                    </a:p>
                    <a:p>
                      <a:pPr marL="125095" marR="213995">
                        <a:lnSpc>
                          <a:spcPct val="99500"/>
                        </a:lnSpc>
                        <a:spcBef>
                          <a:spcPts val="25"/>
                        </a:spcBef>
                      </a:pPr>
                      <a:r>
                        <a:rPr sz="1800" spc="70" dirty="0">
                          <a:latin typeface="Times New Roman"/>
                          <a:cs typeface="Times New Roman"/>
                        </a:rPr>
                        <a:t>robust, </a:t>
                      </a:r>
                      <a:r>
                        <a:rPr sz="1800" spc="30" dirty="0">
                          <a:latin typeface="Times New Roman"/>
                          <a:cs typeface="Times New Roman"/>
                        </a:rPr>
                        <a:t>scalable, </a:t>
                      </a:r>
                      <a:r>
                        <a:rPr sz="1800" spc="95" dirty="0">
                          <a:latin typeface="Times New Roman"/>
                          <a:cs typeface="Times New Roman"/>
                        </a:rPr>
                        <a:t>and </a:t>
                      </a:r>
                      <a:r>
                        <a:rPr sz="1800" spc="100" dirty="0">
                          <a:latin typeface="Times New Roman"/>
                          <a:cs typeface="Times New Roman"/>
                        </a:rPr>
                        <a:t> </a:t>
                      </a:r>
                      <a:r>
                        <a:rPr sz="1800" spc="20" dirty="0">
                          <a:latin typeface="Times New Roman"/>
                          <a:cs typeface="Times New Roman"/>
                        </a:rPr>
                        <a:t>extensible </a:t>
                      </a:r>
                      <a:r>
                        <a:rPr sz="1800" spc="50" dirty="0">
                          <a:latin typeface="Times New Roman"/>
                          <a:cs typeface="Times New Roman"/>
                        </a:rPr>
                        <a:t>architecture </a:t>
                      </a:r>
                      <a:r>
                        <a:rPr sz="1800" spc="55" dirty="0">
                          <a:latin typeface="Times New Roman"/>
                          <a:cs typeface="Times New Roman"/>
                        </a:rPr>
                        <a:t> </a:t>
                      </a:r>
                      <a:r>
                        <a:rPr sz="1800" spc="40" dirty="0">
                          <a:latin typeface="Times New Roman"/>
                          <a:cs typeface="Times New Roman"/>
                        </a:rPr>
                        <a:t>with</a:t>
                      </a:r>
                      <a:r>
                        <a:rPr sz="1800" spc="-15" dirty="0">
                          <a:latin typeface="Times New Roman"/>
                          <a:cs typeface="Times New Roman"/>
                        </a:rPr>
                        <a:t> </a:t>
                      </a:r>
                      <a:r>
                        <a:rPr sz="1800" spc="100" dirty="0">
                          <a:latin typeface="Times New Roman"/>
                          <a:cs typeface="Times New Roman"/>
                        </a:rPr>
                        <a:t>a</a:t>
                      </a:r>
                      <a:r>
                        <a:rPr sz="1800" spc="-15" dirty="0">
                          <a:latin typeface="Times New Roman"/>
                          <a:cs typeface="Times New Roman"/>
                        </a:rPr>
                        <a:t> </a:t>
                      </a:r>
                      <a:r>
                        <a:rPr sz="1800" spc="40" dirty="0">
                          <a:latin typeface="Times New Roman"/>
                          <a:cs typeface="Times New Roman"/>
                        </a:rPr>
                        <a:t>technology</a:t>
                      </a:r>
                      <a:r>
                        <a:rPr sz="1800" spc="-10" dirty="0">
                          <a:latin typeface="Times New Roman"/>
                          <a:cs typeface="Times New Roman"/>
                        </a:rPr>
                        <a:t> </a:t>
                      </a:r>
                      <a:r>
                        <a:rPr sz="1800" spc="55" dirty="0">
                          <a:latin typeface="Times New Roman"/>
                          <a:cs typeface="Times New Roman"/>
                        </a:rPr>
                        <a:t>stack </a:t>
                      </a:r>
                      <a:r>
                        <a:rPr sz="1800" spc="-440" dirty="0">
                          <a:latin typeface="Times New Roman"/>
                          <a:cs typeface="Times New Roman"/>
                        </a:rPr>
                        <a:t> </a:t>
                      </a:r>
                      <a:r>
                        <a:rPr sz="1800" spc="30" dirty="0">
                          <a:latin typeface="Times New Roman"/>
                          <a:cs typeface="Times New Roman"/>
                        </a:rPr>
                        <a:t>consisting</a:t>
                      </a:r>
                      <a:r>
                        <a:rPr sz="1800" spc="-5" dirty="0">
                          <a:latin typeface="Times New Roman"/>
                          <a:cs typeface="Times New Roman"/>
                        </a:rPr>
                        <a:t> </a:t>
                      </a:r>
                      <a:r>
                        <a:rPr sz="1800" spc="45" dirty="0">
                          <a:latin typeface="Times New Roman"/>
                          <a:cs typeface="Times New Roman"/>
                        </a:rPr>
                        <a:t>of</a:t>
                      </a:r>
                      <a:r>
                        <a:rPr sz="1800" spc="-5" dirty="0">
                          <a:latin typeface="Times New Roman"/>
                          <a:cs typeface="Times New Roman"/>
                        </a:rPr>
                        <a:t> </a:t>
                      </a:r>
                      <a:r>
                        <a:rPr sz="1800" spc="60" dirty="0">
                          <a:latin typeface="Times New Roman"/>
                          <a:cs typeface="Times New Roman"/>
                        </a:rPr>
                        <a:t>the</a:t>
                      </a:r>
                      <a:endParaRPr sz="1800">
                        <a:latin typeface="Times New Roman"/>
                        <a:cs typeface="Times New Roman"/>
                      </a:endParaRPr>
                    </a:p>
                    <a:p>
                      <a:pPr marL="125095">
                        <a:lnSpc>
                          <a:spcPct val="100000"/>
                        </a:lnSpc>
                        <a:spcBef>
                          <a:spcPts val="15"/>
                        </a:spcBef>
                      </a:pPr>
                      <a:r>
                        <a:rPr sz="1800" spc="65" dirty="0">
                          <a:latin typeface="Times New Roman"/>
                          <a:cs typeface="Times New Roman"/>
                        </a:rPr>
                        <a:t>Ejabberd</a:t>
                      </a:r>
                      <a:r>
                        <a:rPr sz="1800" spc="-20" dirty="0">
                          <a:latin typeface="Times New Roman"/>
                          <a:cs typeface="Times New Roman"/>
                        </a:rPr>
                        <a:t> </a:t>
                      </a:r>
                      <a:r>
                        <a:rPr sz="1800" spc="25" dirty="0">
                          <a:latin typeface="Times New Roman"/>
                          <a:cs typeface="Times New Roman"/>
                        </a:rPr>
                        <a:t>Server.</a:t>
                      </a:r>
                      <a:endParaRPr sz="1800">
                        <a:latin typeface="Times New Roman"/>
                        <a:cs typeface="Times New Roman"/>
                      </a:endParaRPr>
                    </a:p>
                    <a:p>
                      <a:pPr>
                        <a:lnSpc>
                          <a:spcPct val="100000"/>
                        </a:lnSpc>
                        <a:spcBef>
                          <a:spcPts val="45"/>
                        </a:spcBef>
                      </a:pPr>
                      <a:endParaRPr sz="1800">
                        <a:latin typeface="Times New Roman"/>
                        <a:cs typeface="Times New Roman"/>
                      </a:endParaRPr>
                    </a:p>
                    <a:p>
                      <a:pPr marL="125095" marR="219075" indent="57150">
                        <a:lnSpc>
                          <a:spcPct val="100000"/>
                        </a:lnSpc>
                        <a:buSzPct val="94444"/>
                        <a:buAutoNum type="arabicPeriod" startAt="2"/>
                        <a:tabLst>
                          <a:tab pos="359410" algn="l"/>
                        </a:tabLst>
                      </a:pPr>
                      <a:r>
                        <a:rPr sz="1800" spc="60" dirty="0">
                          <a:latin typeface="Times New Roman"/>
                          <a:cs typeface="Times New Roman"/>
                        </a:rPr>
                        <a:t>The </a:t>
                      </a:r>
                      <a:r>
                        <a:rPr sz="1800" spc="65" dirty="0">
                          <a:latin typeface="Times New Roman"/>
                          <a:cs typeface="Times New Roman"/>
                        </a:rPr>
                        <a:t>Ejabberd </a:t>
                      </a:r>
                      <a:r>
                        <a:rPr sz="1800" spc="25" dirty="0">
                          <a:latin typeface="Times New Roman"/>
                          <a:cs typeface="Times New Roman"/>
                        </a:rPr>
                        <a:t>server </a:t>
                      </a:r>
                      <a:r>
                        <a:rPr sz="1800" spc="30" dirty="0">
                          <a:latin typeface="Times New Roman"/>
                          <a:cs typeface="Times New Roman"/>
                        </a:rPr>
                        <a:t> </a:t>
                      </a:r>
                      <a:r>
                        <a:rPr sz="1800" spc="50" dirty="0">
                          <a:latin typeface="Times New Roman"/>
                          <a:cs typeface="Times New Roman"/>
                        </a:rPr>
                        <a:t>makes</a:t>
                      </a:r>
                      <a:r>
                        <a:rPr sz="1800" spc="-25" dirty="0">
                          <a:latin typeface="Times New Roman"/>
                          <a:cs typeface="Times New Roman"/>
                        </a:rPr>
                        <a:t> </a:t>
                      </a:r>
                      <a:r>
                        <a:rPr sz="1800" spc="35" dirty="0">
                          <a:latin typeface="Times New Roman"/>
                          <a:cs typeface="Times New Roman"/>
                        </a:rPr>
                        <a:t>creates</a:t>
                      </a:r>
                      <a:r>
                        <a:rPr sz="1800" spc="-25" dirty="0">
                          <a:latin typeface="Times New Roman"/>
                          <a:cs typeface="Times New Roman"/>
                        </a:rPr>
                        <a:t> </a:t>
                      </a:r>
                      <a:r>
                        <a:rPr sz="1800" spc="60" dirty="0">
                          <a:latin typeface="Times New Roman"/>
                          <a:cs typeface="Times New Roman"/>
                        </a:rPr>
                        <a:t>the</a:t>
                      </a:r>
                      <a:r>
                        <a:rPr sz="1800" spc="-25" dirty="0">
                          <a:latin typeface="Times New Roman"/>
                          <a:cs typeface="Times New Roman"/>
                        </a:rPr>
                        <a:t> </a:t>
                      </a:r>
                      <a:r>
                        <a:rPr sz="1800" spc="90" dirty="0">
                          <a:latin typeface="Times New Roman"/>
                          <a:cs typeface="Times New Roman"/>
                        </a:rPr>
                        <a:t>room </a:t>
                      </a:r>
                      <a:r>
                        <a:rPr sz="1800" spc="-440" dirty="0">
                          <a:latin typeface="Times New Roman"/>
                          <a:cs typeface="Times New Roman"/>
                        </a:rPr>
                        <a:t> </a:t>
                      </a:r>
                      <a:r>
                        <a:rPr sz="1800" spc="45" dirty="0">
                          <a:latin typeface="Times New Roman"/>
                          <a:cs typeface="Times New Roman"/>
                        </a:rPr>
                        <a:t>functionality </a:t>
                      </a:r>
                      <a:r>
                        <a:rPr sz="1800" spc="30" dirty="0">
                          <a:latin typeface="Times New Roman"/>
                          <a:cs typeface="Times New Roman"/>
                        </a:rPr>
                        <a:t>where </a:t>
                      </a:r>
                      <a:r>
                        <a:rPr sz="1800" spc="60" dirty="0">
                          <a:latin typeface="Times New Roman"/>
                          <a:cs typeface="Times New Roman"/>
                        </a:rPr>
                        <a:t>the </a:t>
                      </a:r>
                      <a:r>
                        <a:rPr sz="1800" spc="-434" dirty="0">
                          <a:latin typeface="Times New Roman"/>
                          <a:cs typeface="Times New Roman"/>
                        </a:rPr>
                        <a:t> </a:t>
                      </a:r>
                      <a:r>
                        <a:rPr sz="1800" spc="50" dirty="0">
                          <a:latin typeface="Times New Roman"/>
                          <a:cs typeface="Times New Roman"/>
                        </a:rPr>
                        <a:t>customer </a:t>
                      </a:r>
                      <a:r>
                        <a:rPr sz="1800" spc="30" dirty="0">
                          <a:latin typeface="Times New Roman"/>
                          <a:cs typeface="Times New Roman"/>
                        </a:rPr>
                        <a:t>needs </a:t>
                      </a:r>
                      <a:r>
                        <a:rPr sz="1800" spc="95" dirty="0">
                          <a:latin typeface="Times New Roman"/>
                          <a:cs typeface="Times New Roman"/>
                        </a:rPr>
                        <a:t>to </a:t>
                      </a:r>
                      <a:r>
                        <a:rPr sz="1800" spc="40" dirty="0">
                          <a:latin typeface="Times New Roman"/>
                          <a:cs typeface="Times New Roman"/>
                        </a:rPr>
                        <a:t>be </a:t>
                      </a:r>
                      <a:r>
                        <a:rPr sz="1800" spc="45" dirty="0">
                          <a:latin typeface="Times New Roman"/>
                          <a:cs typeface="Times New Roman"/>
                        </a:rPr>
                        <a:t> </a:t>
                      </a:r>
                      <a:r>
                        <a:rPr sz="1800" spc="40" dirty="0">
                          <a:latin typeface="Times New Roman"/>
                          <a:cs typeface="Times New Roman"/>
                        </a:rPr>
                        <a:t>persistent</a:t>
                      </a:r>
                      <a:r>
                        <a:rPr sz="1800" spc="45" dirty="0">
                          <a:latin typeface="Times New Roman"/>
                          <a:cs typeface="Times New Roman"/>
                        </a:rPr>
                        <a:t> </a:t>
                      </a:r>
                      <a:r>
                        <a:rPr sz="1800" spc="40" dirty="0">
                          <a:latin typeface="Times New Roman"/>
                          <a:cs typeface="Times New Roman"/>
                        </a:rPr>
                        <a:t>over </a:t>
                      </a:r>
                      <a:r>
                        <a:rPr sz="1800" spc="35" dirty="0">
                          <a:latin typeface="Times New Roman"/>
                          <a:cs typeface="Times New Roman"/>
                        </a:rPr>
                        <a:t>time </a:t>
                      </a:r>
                      <a:r>
                        <a:rPr sz="1800" spc="40" dirty="0">
                          <a:latin typeface="Times New Roman"/>
                          <a:cs typeface="Times New Roman"/>
                        </a:rPr>
                        <a:t>in </a:t>
                      </a:r>
                      <a:r>
                        <a:rPr sz="1800" spc="-434" dirty="0">
                          <a:latin typeface="Times New Roman"/>
                          <a:cs typeface="Times New Roman"/>
                        </a:rPr>
                        <a:t> </a:t>
                      </a:r>
                      <a:r>
                        <a:rPr sz="1800" spc="95" dirty="0">
                          <a:latin typeface="Times New Roman"/>
                          <a:cs typeface="Times New Roman"/>
                        </a:rPr>
                        <a:t>that</a:t>
                      </a:r>
                      <a:r>
                        <a:rPr sz="1800" spc="-5" dirty="0">
                          <a:latin typeface="Times New Roman"/>
                          <a:cs typeface="Times New Roman"/>
                        </a:rPr>
                        <a:t> </a:t>
                      </a:r>
                      <a:r>
                        <a:rPr sz="1800" spc="90" dirty="0">
                          <a:latin typeface="Times New Roman"/>
                          <a:cs typeface="Times New Roman"/>
                        </a:rPr>
                        <a:t>room</a:t>
                      </a:r>
                      <a:endParaRPr sz="1800">
                        <a:latin typeface="Times New Roman"/>
                        <a:cs typeface="Times New Roman"/>
                      </a:endParaRPr>
                    </a:p>
                  </a:txBody>
                  <a:tcPr marL="0" marR="0" marT="381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01"/>
                  </a:ext>
                </a:extLst>
              </a:tr>
              <a:tr h="528656">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solidFill>
                      <a:srgbClr val="FFFFFF"/>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solidFill>
                      <a:srgbClr val="FFFFFF"/>
                    </a:solidFill>
                  </a:tcPr>
                </a:tc>
                <a:tc>
                  <a:txBody>
                    <a:bodyPr/>
                    <a:lstStyle/>
                    <a:p>
                      <a:pPr marL="145415">
                        <a:lnSpc>
                          <a:spcPct val="100000"/>
                        </a:lnSpc>
                        <a:spcBef>
                          <a:spcPts val="1500"/>
                        </a:spcBef>
                      </a:pPr>
                      <a:r>
                        <a:rPr sz="2100" spc="50" dirty="0">
                          <a:latin typeface="Times New Roman"/>
                          <a:cs typeface="Times New Roman"/>
                        </a:rPr>
                        <a:t>This</a:t>
                      </a:r>
                      <a:r>
                        <a:rPr sz="2100" spc="-15" dirty="0">
                          <a:latin typeface="Times New Roman"/>
                          <a:cs typeface="Times New Roman"/>
                        </a:rPr>
                        <a:t> </a:t>
                      </a:r>
                      <a:r>
                        <a:rPr sz="2100" spc="75" dirty="0">
                          <a:latin typeface="Times New Roman"/>
                          <a:cs typeface="Times New Roman"/>
                        </a:rPr>
                        <a:t>journal</a:t>
                      </a:r>
                      <a:r>
                        <a:rPr sz="2100" spc="-15" dirty="0">
                          <a:latin typeface="Times New Roman"/>
                          <a:cs typeface="Times New Roman"/>
                        </a:rPr>
                        <a:t> </a:t>
                      </a:r>
                      <a:r>
                        <a:rPr sz="2100" spc="95" dirty="0">
                          <a:latin typeface="Times New Roman"/>
                          <a:cs typeface="Times New Roman"/>
                        </a:rPr>
                        <a:t>Chatbots</a:t>
                      </a:r>
                      <a:r>
                        <a:rPr sz="2100" spc="-15" dirty="0">
                          <a:latin typeface="Times New Roman"/>
                          <a:cs typeface="Times New Roman"/>
                        </a:rPr>
                        <a:t> </a:t>
                      </a:r>
                      <a:r>
                        <a:rPr sz="2100" spc="70" dirty="0">
                          <a:latin typeface="Times New Roman"/>
                          <a:cs typeface="Times New Roman"/>
                        </a:rPr>
                        <a:t>for</a:t>
                      </a:r>
                      <a:endParaRPr sz="2100">
                        <a:latin typeface="Times New Roman"/>
                        <a:cs typeface="Times New Roman"/>
                      </a:endParaRPr>
                    </a:p>
                  </a:txBody>
                  <a:tcPr marL="0" marR="0" marT="190500" marB="0">
                    <a:lnL w="19050">
                      <a:solidFill>
                        <a:srgbClr val="000000"/>
                      </a:solidFill>
                      <a:prstDash val="solid"/>
                    </a:lnL>
                    <a:lnR w="19050">
                      <a:solidFill>
                        <a:srgbClr val="000000"/>
                      </a:solidFill>
                      <a:prstDash val="solid"/>
                    </a:lnR>
                    <a:lnT w="19050">
                      <a:solidFill>
                        <a:srgbClr val="000000"/>
                      </a:solidFill>
                      <a:prstDash val="solid"/>
                    </a:lnT>
                    <a:solidFill>
                      <a:srgbClr val="FFFFFF"/>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solidFill>
                      <a:srgbClr val="FFFFFF"/>
                    </a:solidFill>
                  </a:tcPr>
                </a:tc>
                <a:tc>
                  <a:txBody>
                    <a:bodyPr/>
                    <a:lstStyle/>
                    <a:p>
                      <a:pPr>
                        <a:lnSpc>
                          <a:spcPct val="100000"/>
                        </a:lnSpc>
                      </a:pPr>
                      <a:endParaRPr sz="19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solidFill>
                      <a:srgbClr val="FFFFFF"/>
                    </a:solidFill>
                  </a:tcPr>
                </a:tc>
                <a:tc>
                  <a:txBody>
                    <a:bodyPr/>
                    <a:lstStyle/>
                    <a:p>
                      <a:pPr>
                        <a:lnSpc>
                          <a:spcPct val="100000"/>
                        </a:lnSpc>
                        <a:spcBef>
                          <a:spcPts val="35"/>
                        </a:spcBef>
                      </a:pPr>
                      <a:endParaRPr sz="1600">
                        <a:latin typeface="Times New Roman"/>
                        <a:cs typeface="Times New Roman"/>
                      </a:endParaRPr>
                    </a:p>
                    <a:p>
                      <a:pPr marL="125095">
                        <a:lnSpc>
                          <a:spcPct val="100000"/>
                        </a:lnSpc>
                      </a:pPr>
                      <a:r>
                        <a:rPr sz="1800" spc="65" dirty="0">
                          <a:latin typeface="Times New Roman"/>
                          <a:cs typeface="Times New Roman"/>
                        </a:rPr>
                        <a:t>1.Maintain</a:t>
                      </a:r>
                      <a:r>
                        <a:rPr sz="1800" spc="-10" dirty="0">
                          <a:latin typeface="Times New Roman"/>
                          <a:cs typeface="Times New Roman"/>
                        </a:rPr>
                        <a:t> </a:t>
                      </a:r>
                      <a:r>
                        <a:rPr sz="1800" spc="25" dirty="0">
                          <a:latin typeface="Times New Roman"/>
                          <a:cs typeface="Times New Roman"/>
                        </a:rPr>
                        <a:t>Flexibility</a:t>
                      </a:r>
                      <a:endParaRPr sz="1800">
                        <a:latin typeface="Times New Roman"/>
                        <a:cs typeface="Times New Roman"/>
                      </a:endParaRPr>
                    </a:p>
                  </a:txBody>
                  <a:tcPr marL="0" marR="0" marT="4445" marB="0">
                    <a:lnL w="19050">
                      <a:solidFill>
                        <a:srgbClr val="000000"/>
                      </a:solidFill>
                      <a:prstDash val="solid"/>
                    </a:lnL>
                    <a:lnR w="19050">
                      <a:solidFill>
                        <a:srgbClr val="000000"/>
                      </a:solidFill>
                      <a:prstDash val="solid"/>
                    </a:lnR>
                    <a:lnT w="19050">
                      <a:solidFill>
                        <a:srgbClr val="000000"/>
                      </a:solidFill>
                      <a:prstDash val="solid"/>
                    </a:lnT>
                    <a:solidFill>
                      <a:srgbClr val="FFFFFF"/>
                    </a:solidFill>
                  </a:tcPr>
                </a:tc>
                <a:extLst>
                  <a:ext uri="{0D108BD9-81ED-4DB2-BD59-A6C34878D82A}">
                    <a16:rowId xmlns:a16="http://schemas.microsoft.com/office/drawing/2014/main" val="10002"/>
                  </a:ext>
                </a:extLst>
              </a:tr>
              <a:tr h="2462193">
                <a:tc>
                  <a:txBody>
                    <a:bodyPr/>
                    <a:lstStyle/>
                    <a:p>
                      <a:pPr>
                        <a:lnSpc>
                          <a:spcPct val="100000"/>
                        </a:lnSpc>
                        <a:spcBef>
                          <a:spcPts val="10"/>
                        </a:spcBef>
                      </a:pPr>
                      <a:endParaRPr sz="4850">
                        <a:latin typeface="Times New Roman"/>
                        <a:cs typeface="Times New Roman"/>
                      </a:endParaRPr>
                    </a:p>
                    <a:p>
                      <a:pPr algn="ctr">
                        <a:lnSpc>
                          <a:spcPct val="100000"/>
                        </a:lnSpc>
                      </a:pPr>
                      <a:r>
                        <a:rPr sz="3000" dirty="0">
                          <a:latin typeface="Times New Roman"/>
                          <a:cs typeface="Times New Roman"/>
                        </a:rPr>
                        <a:t>6</a:t>
                      </a:r>
                      <a:endParaRPr sz="3000">
                        <a:latin typeface="Times New Roman"/>
                        <a:cs typeface="Times New Roman"/>
                      </a:endParaRPr>
                    </a:p>
                  </a:txBody>
                  <a:tcPr marL="0" marR="0" marT="1270" marB="0">
                    <a:lnL w="19050">
                      <a:solidFill>
                        <a:srgbClr val="000000"/>
                      </a:solidFill>
                      <a:prstDash val="solid"/>
                    </a:lnL>
                    <a:lnR w="19050">
                      <a:solidFill>
                        <a:srgbClr val="000000"/>
                      </a:solidFill>
                      <a:prstDash val="solid"/>
                    </a:lnR>
                    <a:lnB w="19050">
                      <a:solidFill>
                        <a:srgbClr val="000000"/>
                      </a:solidFill>
                      <a:prstDash val="solid"/>
                    </a:lnB>
                    <a:solidFill>
                      <a:srgbClr val="FFFFFF"/>
                    </a:solidFill>
                  </a:tcPr>
                </a:tc>
                <a:tc>
                  <a:txBody>
                    <a:bodyPr/>
                    <a:lstStyle/>
                    <a:p>
                      <a:pPr>
                        <a:lnSpc>
                          <a:spcPct val="100000"/>
                        </a:lnSpc>
                        <a:spcBef>
                          <a:spcPts val="20"/>
                        </a:spcBef>
                      </a:pPr>
                      <a:endParaRPr sz="2100">
                        <a:latin typeface="Times New Roman"/>
                        <a:cs typeface="Times New Roman"/>
                      </a:endParaRPr>
                    </a:p>
                    <a:p>
                      <a:pPr marR="56515" algn="ctr">
                        <a:lnSpc>
                          <a:spcPts val="2495"/>
                        </a:lnSpc>
                      </a:pPr>
                      <a:r>
                        <a:rPr sz="2100" spc="130" dirty="0">
                          <a:latin typeface="Times New Roman"/>
                          <a:cs typeface="Times New Roman"/>
                        </a:rPr>
                        <a:t>ARTIFICIAL</a:t>
                      </a:r>
                      <a:endParaRPr sz="2100">
                        <a:latin typeface="Times New Roman"/>
                        <a:cs typeface="Times New Roman"/>
                      </a:endParaRPr>
                    </a:p>
                    <a:p>
                      <a:pPr marR="56515" algn="ctr">
                        <a:lnSpc>
                          <a:spcPts val="2495"/>
                        </a:lnSpc>
                      </a:pPr>
                      <a:r>
                        <a:rPr sz="2100" spc="135" dirty="0">
                          <a:latin typeface="Times New Roman"/>
                          <a:cs typeface="Times New Roman"/>
                        </a:rPr>
                        <a:t>INTELLIGENCE</a:t>
                      </a:r>
                      <a:endParaRPr sz="2100">
                        <a:latin typeface="Times New Roman"/>
                        <a:cs typeface="Times New Roman"/>
                      </a:endParaRPr>
                    </a:p>
                    <a:p>
                      <a:pPr marL="187325" marR="243840" algn="ctr">
                        <a:lnSpc>
                          <a:spcPts val="2480"/>
                        </a:lnSpc>
                        <a:spcBef>
                          <a:spcPts val="145"/>
                        </a:spcBef>
                      </a:pPr>
                      <a:r>
                        <a:rPr sz="2100" spc="140" dirty="0">
                          <a:latin typeface="Times New Roman"/>
                          <a:cs typeface="Times New Roman"/>
                        </a:rPr>
                        <a:t>REPLACING</a:t>
                      </a:r>
                      <a:r>
                        <a:rPr sz="2100" spc="-40" dirty="0">
                          <a:latin typeface="Times New Roman"/>
                          <a:cs typeface="Times New Roman"/>
                        </a:rPr>
                        <a:t> </a:t>
                      </a:r>
                      <a:r>
                        <a:rPr sz="2100" spc="185" dirty="0">
                          <a:latin typeface="Times New Roman"/>
                          <a:cs typeface="Times New Roman"/>
                        </a:rPr>
                        <a:t>HUMAN </a:t>
                      </a:r>
                      <a:r>
                        <a:rPr sz="2100" spc="-515" dirty="0">
                          <a:latin typeface="Times New Roman"/>
                          <a:cs typeface="Times New Roman"/>
                        </a:rPr>
                        <a:t> </a:t>
                      </a:r>
                      <a:r>
                        <a:rPr sz="2100" spc="135" dirty="0">
                          <a:latin typeface="Times New Roman"/>
                          <a:cs typeface="Times New Roman"/>
                        </a:rPr>
                        <a:t>CUSTOMER</a:t>
                      </a:r>
                      <a:r>
                        <a:rPr sz="2100" spc="-65" dirty="0">
                          <a:latin typeface="Times New Roman"/>
                          <a:cs typeface="Times New Roman"/>
                        </a:rPr>
                        <a:t> </a:t>
                      </a:r>
                      <a:r>
                        <a:rPr sz="2100" spc="90" dirty="0">
                          <a:latin typeface="Times New Roman"/>
                          <a:cs typeface="Times New Roman"/>
                        </a:rPr>
                        <a:t>SERVICE</a:t>
                      </a:r>
                      <a:endParaRPr sz="2100">
                        <a:latin typeface="Times New Roman"/>
                        <a:cs typeface="Times New Roman"/>
                      </a:endParaRPr>
                    </a:p>
                  </a:txBody>
                  <a:tcPr marL="0" marR="0" marT="2540" marB="0">
                    <a:lnL w="19050">
                      <a:solidFill>
                        <a:srgbClr val="000000"/>
                      </a:solidFill>
                      <a:prstDash val="solid"/>
                    </a:lnL>
                    <a:lnR w="19050">
                      <a:solidFill>
                        <a:srgbClr val="000000"/>
                      </a:solidFill>
                      <a:prstDash val="solid"/>
                    </a:lnR>
                    <a:lnB w="19050">
                      <a:solidFill>
                        <a:srgbClr val="000000"/>
                      </a:solidFill>
                      <a:prstDash val="solid"/>
                    </a:lnB>
                    <a:solidFill>
                      <a:srgbClr val="FFFFFF"/>
                    </a:solidFill>
                  </a:tcPr>
                </a:tc>
                <a:tc>
                  <a:txBody>
                    <a:bodyPr/>
                    <a:lstStyle/>
                    <a:p>
                      <a:pPr marL="145415">
                        <a:lnSpc>
                          <a:spcPts val="2405"/>
                        </a:lnSpc>
                      </a:pPr>
                      <a:r>
                        <a:rPr sz="2100" spc="60" dirty="0">
                          <a:latin typeface="Times New Roman"/>
                          <a:cs typeface="Times New Roman"/>
                        </a:rPr>
                        <a:t>customer</a:t>
                      </a:r>
                      <a:r>
                        <a:rPr sz="2100" spc="-15" dirty="0">
                          <a:latin typeface="Times New Roman"/>
                          <a:cs typeface="Times New Roman"/>
                        </a:rPr>
                        <a:t> </a:t>
                      </a:r>
                      <a:r>
                        <a:rPr sz="2100" spc="50" dirty="0">
                          <a:latin typeface="Times New Roman"/>
                          <a:cs typeface="Times New Roman"/>
                        </a:rPr>
                        <a:t>care</a:t>
                      </a:r>
                      <a:r>
                        <a:rPr sz="2100" spc="-15" dirty="0">
                          <a:latin typeface="Times New Roman"/>
                          <a:cs typeface="Times New Roman"/>
                        </a:rPr>
                        <a:t> </a:t>
                      </a:r>
                      <a:r>
                        <a:rPr sz="2100" spc="35" dirty="0">
                          <a:latin typeface="Times New Roman"/>
                          <a:cs typeface="Times New Roman"/>
                        </a:rPr>
                        <a:t>registry</a:t>
                      </a:r>
                      <a:endParaRPr sz="2100">
                        <a:latin typeface="Times New Roman"/>
                        <a:cs typeface="Times New Roman"/>
                      </a:endParaRPr>
                    </a:p>
                    <a:p>
                      <a:pPr marL="145415" marR="466725">
                        <a:lnSpc>
                          <a:spcPct val="99400"/>
                        </a:lnSpc>
                        <a:spcBef>
                          <a:spcPts val="45"/>
                        </a:spcBef>
                      </a:pPr>
                      <a:r>
                        <a:rPr sz="2100" spc="35" dirty="0">
                          <a:latin typeface="Times New Roman"/>
                          <a:cs typeface="Times New Roman"/>
                        </a:rPr>
                        <a:t>using Artificial </a:t>
                      </a:r>
                      <a:r>
                        <a:rPr sz="2100" spc="40" dirty="0">
                          <a:latin typeface="Times New Roman"/>
                          <a:cs typeface="Times New Roman"/>
                        </a:rPr>
                        <a:t> </a:t>
                      </a:r>
                      <a:r>
                        <a:rPr sz="2100" spc="20" dirty="0">
                          <a:latin typeface="Times New Roman"/>
                          <a:cs typeface="Times New Roman"/>
                        </a:rPr>
                        <a:t>intelligence.</a:t>
                      </a:r>
                      <a:r>
                        <a:rPr sz="2100" spc="-35" dirty="0">
                          <a:latin typeface="Times New Roman"/>
                          <a:cs typeface="Times New Roman"/>
                        </a:rPr>
                        <a:t> </a:t>
                      </a:r>
                      <a:r>
                        <a:rPr sz="2100" spc="50" dirty="0">
                          <a:latin typeface="Times New Roman"/>
                          <a:cs typeface="Times New Roman"/>
                        </a:rPr>
                        <a:t>This</a:t>
                      </a:r>
                      <a:r>
                        <a:rPr sz="2100" spc="-35" dirty="0">
                          <a:latin typeface="Times New Roman"/>
                          <a:cs typeface="Times New Roman"/>
                        </a:rPr>
                        <a:t> </a:t>
                      </a:r>
                      <a:r>
                        <a:rPr sz="2100" spc="25" dirty="0">
                          <a:latin typeface="Times New Roman"/>
                          <a:cs typeface="Times New Roman"/>
                        </a:rPr>
                        <a:t>assists </a:t>
                      </a:r>
                      <a:r>
                        <a:rPr sz="2100" spc="-509" dirty="0">
                          <a:latin typeface="Times New Roman"/>
                          <a:cs typeface="Times New Roman"/>
                        </a:rPr>
                        <a:t> </a:t>
                      </a:r>
                      <a:r>
                        <a:rPr sz="2100" spc="50" dirty="0">
                          <a:latin typeface="Times New Roman"/>
                          <a:cs typeface="Times New Roman"/>
                        </a:rPr>
                        <a:t>consumers </a:t>
                      </a:r>
                      <a:r>
                        <a:rPr sz="2100" spc="45" dirty="0">
                          <a:latin typeface="Times New Roman"/>
                          <a:cs typeface="Times New Roman"/>
                        </a:rPr>
                        <a:t>in </a:t>
                      </a:r>
                      <a:r>
                        <a:rPr sz="2100" spc="30" dirty="0">
                          <a:latin typeface="Times New Roman"/>
                          <a:cs typeface="Times New Roman"/>
                        </a:rPr>
                        <a:t>decision </a:t>
                      </a:r>
                      <a:r>
                        <a:rPr sz="2100" spc="35" dirty="0">
                          <a:latin typeface="Times New Roman"/>
                          <a:cs typeface="Times New Roman"/>
                        </a:rPr>
                        <a:t> </a:t>
                      </a:r>
                      <a:r>
                        <a:rPr sz="2100" spc="65" dirty="0">
                          <a:latin typeface="Times New Roman"/>
                          <a:cs typeface="Times New Roman"/>
                        </a:rPr>
                        <a:t>making. </a:t>
                      </a:r>
                      <a:r>
                        <a:rPr sz="2100" spc="40" dirty="0">
                          <a:latin typeface="Times New Roman"/>
                          <a:cs typeface="Times New Roman"/>
                        </a:rPr>
                        <a:t>Based </a:t>
                      </a:r>
                      <a:r>
                        <a:rPr sz="2100" spc="105" dirty="0">
                          <a:latin typeface="Times New Roman"/>
                          <a:cs typeface="Times New Roman"/>
                        </a:rPr>
                        <a:t>on </a:t>
                      </a:r>
                      <a:r>
                        <a:rPr sz="2100" spc="70" dirty="0">
                          <a:latin typeface="Times New Roman"/>
                          <a:cs typeface="Times New Roman"/>
                        </a:rPr>
                        <a:t>the </a:t>
                      </a:r>
                      <a:r>
                        <a:rPr sz="2100" spc="75" dirty="0">
                          <a:latin typeface="Times New Roman"/>
                          <a:cs typeface="Times New Roman"/>
                        </a:rPr>
                        <a:t> </a:t>
                      </a:r>
                      <a:r>
                        <a:rPr sz="2100" spc="45" dirty="0">
                          <a:latin typeface="Times New Roman"/>
                          <a:cs typeface="Times New Roman"/>
                        </a:rPr>
                        <a:t>computers-are-social- </a:t>
                      </a:r>
                      <a:r>
                        <a:rPr sz="2100" spc="50" dirty="0">
                          <a:latin typeface="Times New Roman"/>
                          <a:cs typeface="Times New Roman"/>
                        </a:rPr>
                        <a:t> </a:t>
                      </a:r>
                      <a:r>
                        <a:rPr sz="2100" spc="70" dirty="0">
                          <a:latin typeface="Times New Roman"/>
                          <a:cs typeface="Times New Roman"/>
                        </a:rPr>
                        <a:t>actors</a:t>
                      </a:r>
                      <a:r>
                        <a:rPr sz="2100" spc="-10" dirty="0">
                          <a:latin typeface="Times New Roman"/>
                          <a:cs typeface="Times New Roman"/>
                        </a:rPr>
                        <a:t> </a:t>
                      </a:r>
                      <a:r>
                        <a:rPr sz="2100" spc="80" dirty="0">
                          <a:latin typeface="Times New Roman"/>
                          <a:cs typeface="Times New Roman"/>
                        </a:rPr>
                        <a:t>paradigm</a:t>
                      </a:r>
                      <a:endParaRPr sz="2100">
                        <a:latin typeface="Times New Roman"/>
                        <a:cs typeface="Times New Roman"/>
                      </a:endParaRPr>
                    </a:p>
                  </a:txBody>
                  <a:tcPr marL="0" marR="0" marT="0" marB="0">
                    <a:lnL w="19050">
                      <a:solidFill>
                        <a:srgbClr val="000000"/>
                      </a:solidFill>
                      <a:prstDash val="solid"/>
                    </a:lnL>
                    <a:lnR w="19050">
                      <a:solidFill>
                        <a:srgbClr val="000000"/>
                      </a:solidFill>
                      <a:prstDash val="solid"/>
                    </a:lnR>
                    <a:lnB w="19050">
                      <a:solidFill>
                        <a:srgbClr val="000000"/>
                      </a:solidFill>
                      <a:prstDash val="solid"/>
                    </a:lnB>
                    <a:solidFill>
                      <a:srgbClr val="FFFFFF"/>
                    </a:solidFill>
                  </a:tcPr>
                </a:tc>
                <a:tc>
                  <a:txBody>
                    <a:bodyPr/>
                    <a:lstStyle/>
                    <a:p>
                      <a:pPr>
                        <a:lnSpc>
                          <a:spcPct val="100000"/>
                        </a:lnSpc>
                        <a:spcBef>
                          <a:spcPts val="15"/>
                        </a:spcBef>
                      </a:pPr>
                      <a:endParaRPr sz="3150" dirty="0">
                        <a:latin typeface="Times New Roman"/>
                        <a:cs typeface="Times New Roman"/>
                      </a:endParaRPr>
                    </a:p>
                    <a:p>
                      <a:pPr marL="142240">
                        <a:lnSpc>
                          <a:spcPct val="100000"/>
                        </a:lnSpc>
                      </a:pPr>
                      <a:r>
                        <a:rPr sz="2100" spc="85" dirty="0">
                          <a:latin typeface="Times New Roman"/>
                          <a:cs typeface="Times New Roman"/>
                        </a:rPr>
                        <a:t>•Chatbots</a:t>
                      </a:r>
                      <a:endParaRPr sz="2100" dirty="0">
                        <a:latin typeface="Times New Roman"/>
                        <a:cs typeface="Times New Roman"/>
                      </a:endParaRPr>
                    </a:p>
                    <a:p>
                      <a:pPr marL="142240">
                        <a:lnSpc>
                          <a:spcPts val="2495"/>
                        </a:lnSpc>
                        <a:spcBef>
                          <a:spcPts val="30"/>
                        </a:spcBef>
                      </a:pPr>
                      <a:r>
                        <a:rPr sz="2100" spc="75" dirty="0">
                          <a:latin typeface="Times New Roman"/>
                          <a:cs typeface="Times New Roman"/>
                        </a:rPr>
                        <a:t>•Python</a:t>
                      </a:r>
                      <a:endParaRPr sz="2100" dirty="0">
                        <a:latin typeface="Times New Roman"/>
                        <a:cs typeface="Times New Roman"/>
                      </a:endParaRPr>
                    </a:p>
                    <a:p>
                      <a:pPr marL="142240">
                        <a:lnSpc>
                          <a:spcPts val="2495"/>
                        </a:lnSpc>
                      </a:pPr>
                      <a:r>
                        <a:rPr sz="2100" spc="90" dirty="0">
                          <a:latin typeface="Times New Roman"/>
                          <a:cs typeface="Times New Roman"/>
                        </a:rPr>
                        <a:t>•Mongo</a:t>
                      </a:r>
                      <a:r>
                        <a:rPr sz="2100" spc="-40" dirty="0">
                          <a:latin typeface="Times New Roman"/>
                          <a:cs typeface="Times New Roman"/>
                        </a:rPr>
                        <a:t> </a:t>
                      </a:r>
                      <a:r>
                        <a:rPr sz="2100" spc="105" dirty="0">
                          <a:latin typeface="Times New Roman"/>
                          <a:cs typeface="Times New Roman"/>
                        </a:rPr>
                        <a:t>DB</a:t>
                      </a:r>
                      <a:endParaRPr sz="2100" dirty="0">
                        <a:latin typeface="Times New Roman"/>
                        <a:cs typeface="Times New Roman"/>
                      </a:endParaRPr>
                    </a:p>
                  </a:txBody>
                  <a:tcPr marL="0" marR="0" marT="1905" marB="0">
                    <a:lnL w="19050">
                      <a:solidFill>
                        <a:srgbClr val="000000"/>
                      </a:solidFill>
                      <a:prstDash val="solid"/>
                    </a:lnL>
                    <a:lnR w="19050">
                      <a:solidFill>
                        <a:srgbClr val="000000"/>
                      </a:solidFill>
                      <a:prstDash val="solid"/>
                    </a:lnR>
                    <a:lnB w="19050">
                      <a:solidFill>
                        <a:srgbClr val="000000"/>
                      </a:solidFill>
                      <a:prstDash val="solid"/>
                    </a:lnB>
                    <a:solidFill>
                      <a:srgbClr val="FFFFFF"/>
                    </a:solidFill>
                  </a:tcPr>
                </a:tc>
                <a:tc>
                  <a:txBody>
                    <a:bodyPr/>
                    <a:lstStyle/>
                    <a:p>
                      <a:pPr>
                        <a:lnSpc>
                          <a:spcPct val="100000"/>
                        </a:lnSpc>
                        <a:spcBef>
                          <a:spcPts val="20"/>
                        </a:spcBef>
                      </a:pPr>
                      <a:endParaRPr sz="2100">
                        <a:latin typeface="Times New Roman"/>
                        <a:cs typeface="Times New Roman"/>
                      </a:endParaRPr>
                    </a:p>
                    <a:p>
                      <a:pPr marL="142240">
                        <a:lnSpc>
                          <a:spcPts val="2495"/>
                        </a:lnSpc>
                      </a:pPr>
                      <a:r>
                        <a:rPr sz="2100" spc="70" dirty="0">
                          <a:latin typeface="Times New Roman"/>
                          <a:cs typeface="Times New Roman"/>
                        </a:rPr>
                        <a:t>•Cloud</a:t>
                      </a:r>
                      <a:r>
                        <a:rPr sz="2100" spc="-30" dirty="0">
                          <a:latin typeface="Times New Roman"/>
                          <a:cs typeface="Times New Roman"/>
                        </a:rPr>
                        <a:t> </a:t>
                      </a:r>
                      <a:r>
                        <a:rPr sz="2100" spc="80" dirty="0">
                          <a:latin typeface="Times New Roman"/>
                          <a:cs typeface="Times New Roman"/>
                        </a:rPr>
                        <a:t>Computing</a:t>
                      </a:r>
                      <a:endParaRPr sz="2100">
                        <a:latin typeface="Times New Roman"/>
                        <a:cs typeface="Times New Roman"/>
                      </a:endParaRPr>
                    </a:p>
                    <a:p>
                      <a:pPr marL="142240">
                        <a:lnSpc>
                          <a:spcPts val="2495"/>
                        </a:lnSpc>
                      </a:pPr>
                      <a:r>
                        <a:rPr sz="2100" spc="35" dirty="0">
                          <a:latin typeface="Times New Roman"/>
                          <a:cs typeface="Times New Roman"/>
                        </a:rPr>
                        <a:t>•Artificial</a:t>
                      </a:r>
                      <a:endParaRPr sz="2100">
                        <a:latin typeface="Times New Roman"/>
                        <a:cs typeface="Times New Roman"/>
                      </a:endParaRPr>
                    </a:p>
                    <a:p>
                      <a:pPr marL="142240">
                        <a:lnSpc>
                          <a:spcPts val="2495"/>
                        </a:lnSpc>
                        <a:spcBef>
                          <a:spcPts val="30"/>
                        </a:spcBef>
                      </a:pPr>
                      <a:r>
                        <a:rPr sz="2100" spc="25" dirty="0">
                          <a:latin typeface="Times New Roman"/>
                          <a:cs typeface="Times New Roman"/>
                        </a:rPr>
                        <a:t>Intelligence</a:t>
                      </a:r>
                      <a:endParaRPr sz="2100">
                        <a:latin typeface="Times New Roman"/>
                        <a:cs typeface="Times New Roman"/>
                      </a:endParaRPr>
                    </a:p>
                    <a:p>
                      <a:pPr marL="142240">
                        <a:lnSpc>
                          <a:spcPts val="2500"/>
                        </a:lnSpc>
                      </a:pPr>
                      <a:r>
                        <a:rPr sz="2100" spc="60" dirty="0">
                          <a:latin typeface="Times New Roman"/>
                          <a:cs typeface="Times New Roman"/>
                        </a:rPr>
                        <a:t>•Machine</a:t>
                      </a:r>
                      <a:r>
                        <a:rPr sz="2100" spc="-20" dirty="0">
                          <a:latin typeface="Times New Roman"/>
                          <a:cs typeface="Times New Roman"/>
                        </a:rPr>
                        <a:t> </a:t>
                      </a:r>
                      <a:r>
                        <a:rPr sz="2100" spc="65" dirty="0">
                          <a:latin typeface="Times New Roman"/>
                          <a:cs typeface="Times New Roman"/>
                        </a:rPr>
                        <a:t>Learning</a:t>
                      </a:r>
                      <a:endParaRPr sz="2100">
                        <a:latin typeface="Times New Roman"/>
                        <a:cs typeface="Times New Roman"/>
                      </a:endParaRPr>
                    </a:p>
                  </a:txBody>
                  <a:tcPr marL="0" marR="0" marT="2540" marB="0">
                    <a:lnL w="19050">
                      <a:solidFill>
                        <a:srgbClr val="000000"/>
                      </a:solidFill>
                      <a:prstDash val="solid"/>
                    </a:lnL>
                    <a:lnR w="19050">
                      <a:solidFill>
                        <a:srgbClr val="000000"/>
                      </a:solidFill>
                      <a:prstDash val="solid"/>
                    </a:lnR>
                    <a:lnB w="19050">
                      <a:solidFill>
                        <a:srgbClr val="000000"/>
                      </a:solidFill>
                      <a:prstDash val="solid"/>
                    </a:lnB>
                    <a:solidFill>
                      <a:srgbClr val="FFFFFF"/>
                    </a:solidFill>
                  </a:tcPr>
                </a:tc>
                <a:tc>
                  <a:txBody>
                    <a:bodyPr/>
                    <a:lstStyle/>
                    <a:p>
                      <a:pPr marL="125095">
                        <a:lnSpc>
                          <a:spcPts val="2045"/>
                        </a:lnSpc>
                      </a:pPr>
                      <a:r>
                        <a:rPr sz="1800" spc="95" dirty="0">
                          <a:latin typeface="Times New Roman"/>
                          <a:cs typeface="Times New Roman"/>
                        </a:rPr>
                        <a:t>and</a:t>
                      </a:r>
                      <a:r>
                        <a:rPr sz="1800" spc="-15" dirty="0">
                          <a:latin typeface="Times New Roman"/>
                          <a:cs typeface="Times New Roman"/>
                        </a:rPr>
                        <a:t> </a:t>
                      </a:r>
                      <a:r>
                        <a:rPr sz="1800" spc="30" dirty="0">
                          <a:latin typeface="Times New Roman"/>
                          <a:cs typeface="Times New Roman"/>
                        </a:rPr>
                        <a:t>focus</a:t>
                      </a:r>
                      <a:r>
                        <a:rPr sz="1800" spc="-10" dirty="0">
                          <a:latin typeface="Times New Roman"/>
                          <a:cs typeface="Times New Roman"/>
                        </a:rPr>
                        <a:t> </a:t>
                      </a:r>
                      <a:r>
                        <a:rPr sz="1800" spc="90" dirty="0">
                          <a:latin typeface="Times New Roman"/>
                          <a:cs typeface="Times New Roman"/>
                        </a:rPr>
                        <a:t>on</a:t>
                      </a:r>
                      <a:r>
                        <a:rPr sz="1800" spc="-15" dirty="0">
                          <a:latin typeface="Times New Roman"/>
                          <a:cs typeface="Times New Roman"/>
                        </a:rPr>
                        <a:t> </a:t>
                      </a:r>
                      <a:r>
                        <a:rPr sz="1800" spc="50" dirty="0">
                          <a:latin typeface="Times New Roman"/>
                          <a:cs typeface="Times New Roman"/>
                        </a:rPr>
                        <a:t>their</a:t>
                      </a:r>
                      <a:endParaRPr sz="1800" dirty="0">
                        <a:latin typeface="Times New Roman"/>
                        <a:cs typeface="Times New Roman"/>
                      </a:endParaRPr>
                    </a:p>
                    <a:p>
                      <a:pPr marL="125095">
                        <a:lnSpc>
                          <a:spcPct val="100000"/>
                        </a:lnSpc>
                        <a:spcBef>
                          <a:spcPts val="15"/>
                        </a:spcBef>
                      </a:pPr>
                      <a:r>
                        <a:rPr sz="1800" spc="45" dirty="0">
                          <a:latin typeface="Times New Roman"/>
                          <a:cs typeface="Times New Roman"/>
                        </a:rPr>
                        <a:t>customers.</a:t>
                      </a:r>
                      <a:endParaRPr sz="1800" dirty="0">
                        <a:latin typeface="Times New Roman"/>
                        <a:cs typeface="Times New Roman"/>
                      </a:endParaRPr>
                    </a:p>
                    <a:p>
                      <a:pPr>
                        <a:lnSpc>
                          <a:spcPct val="100000"/>
                        </a:lnSpc>
                        <a:spcBef>
                          <a:spcPts val="45"/>
                        </a:spcBef>
                      </a:pPr>
                      <a:endParaRPr sz="1800" dirty="0">
                        <a:latin typeface="Times New Roman"/>
                        <a:cs typeface="Times New Roman"/>
                      </a:endParaRPr>
                    </a:p>
                    <a:p>
                      <a:pPr marL="125095" marR="175895">
                        <a:lnSpc>
                          <a:spcPct val="99800"/>
                        </a:lnSpc>
                        <a:spcBef>
                          <a:spcPts val="5"/>
                        </a:spcBef>
                      </a:pPr>
                      <a:r>
                        <a:rPr sz="1800" spc="40" dirty="0">
                          <a:latin typeface="Times New Roman"/>
                          <a:cs typeface="Times New Roman"/>
                        </a:rPr>
                        <a:t>2.The</a:t>
                      </a:r>
                      <a:r>
                        <a:rPr sz="1800" spc="-20" dirty="0">
                          <a:latin typeface="Times New Roman"/>
                          <a:cs typeface="Times New Roman"/>
                        </a:rPr>
                        <a:t> </a:t>
                      </a:r>
                      <a:r>
                        <a:rPr sz="1800" spc="25" dirty="0">
                          <a:latin typeface="Times New Roman"/>
                          <a:cs typeface="Times New Roman"/>
                        </a:rPr>
                        <a:t>use</a:t>
                      </a:r>
                      <a:r>
                        <a:rPr sz="1800" spc="-15" dirty="0">
                          <a:latin typeface="Times New Roman"/>
                          <a:cs typeface="Times New Roman"/>
                        </a:rPr>
                        <a:t> </a:t>
                      </a:r>
                      <a:r>
                        <a:rPr sz="1800" spc="45" dirty="0">
                          <a:latin typeface="Times New Roman"/>
                          <a:cs typeface="Times New Roman"/>
                        </a:rPr>
                        <a:t>of</a:t>
                      </a:r>
                      <a:r>
                        <a:rPr sz="1800" spc="-15" dirty="0">
                          <a:latin typeface="Times New Roman"/>
                          <a:cs typeface="Times New Roman"/>
                        </a:rPr>
                        <a:t> </a:t>
                      </a:r>
                      <a:r>
                        <a:rPr sz="1800" spc="70" dirty="0">
                          <a:latin typeface="Times New Roman"/>
                          <a:cs typeface="Times New Roman"/>
                        </a:rPr>
                        <a:t>chatbots</a:t>
                      </a:r>
                      <a:r>
                        <a:rPr sz="1800" spc="-15" dirty="0">
                          <a:latin typeface="Times New Roman"/>
                          <a:cs typeface="Times New Roman"/>
                        </a:rPr>
                        <a:t> </a:t>
                      </a:r>
                      <a:r>
                        <a:rPr sz="1800" spc="40" dirty="0">
                          <a:latin typeface="Times New Roman"/>
                          <a:cs typeface="Times New Roman"/>
                        </a:rPr>
                        <a:t>in </a:t>
                      </a:r>
                      <a:r>
                        <a:rPr sz="1800" spc="-434" dirty="0">
                          <a:latin typeface="Times New Roman"/>
                          <a:cs typeface="Times New Roman"/>
                        </a:rPr>
                        <a:t> </a:t>
                      </a:r>
                      <a:r>
                        <a:rPr sz="1800" spc="5" dirty="0">
                          <a:latin typeface="Times New Roman"/>
                          <a:cs typeface="Times New Roman"/>
                        </a:rPr>
                        <a:t>service</a:t>
                      </a:r>
                      <a:r>
                        <a:rPr sz="1800" spc="-35" dirty="0">
                          <a:latin typeface="Times New Roman"/>
                          <a:cs typeface="Times New Roman"/>
                        </a:rPr>
                        <a:t> </a:t>
                      </a:r>
                      <a:r>
                        <a:rPr sz="1800" spc="50" dirty="0">
                          <a:latin typeface="Times New Roman"/>
                          <a:cs typeface="Times New Roman"/>
                        </a:rPr>
                        <a:t>interactions</a:t>
                      </a:r>
                      <a:r>
                        <a:rPr sz="1800" spc="-35" dirty="0">
                          <a:latin typeface="Times New Roman"/>
                          <a:cs typeface="Times New Roman"/>
                        </a:rPr>
                        <a:t> </a:t>
                      </a:r>
                      <a:r>
                        <a:rPr sz="1800" spc="60" dirty="0">
                          <a:latin typeface="Times New Roman"/>
                          <a:cs typeface="Times New Roman"/>
                        </a:rPr>
                        <a:t>may </a:t>
                      </a:r>
                      <a:r>
                        <a:rPr sz="1800" spc="-440" dirty="0">
                          <a:latin typeface="Times New Roman"/>
                          <a:cs typeface="Times New Roman"/>
                        </a:rPr>
                        <a:t> </a:t>
                      </a:r>
                      <a:r>
                        <a:rPr sz="1800" spc="30" dirty="0">
                          <a:latin typeface="Times New Roman"/>
                          <a:cs typeface="Times New Roman"/>
                        </a:rPr>
                        <a:t>raise </a:t>
                      </a:r>
                      <a:r>
                        <a:rPr sz="1800" spc="50" dirty="0">
                          <a:latin typeface="Times New Roman"/>
                          <a:cs typeface="Times New Roman"/>
                        </a:rPr>
                        <a:t>greater consumer </a:t>
                      </a:r>
                      <a:r>
                        <a:rPr sz="1800" spc="55" dirty="0">
                          <a:latin typeface="Times New Roman"/>
                          <a:cs typeface="Times New Roman"/>
                        </a:rPr>
                        <a:t> </a:t>
                      </a:r>
                      <a:r>
                        <a:rPr sz="1800" spc="40" dirty="0">
                          <a:latin typeface="Times New Roman"/>
                          <a:cs typeface="Times New Roman"/>
                        </a:rPr>
                        <a:t>concerns </a:t>
                      </a:r>
                      <a:r>
                        <a:rPr sz="1800" spc="50" dirty="0">
                          <a:latin typeface="Times New Roman"/>
                          <a:cs typeface="Times New Roman"/>
                        </a:rPr>
                        <a:t>regarding </a:t>
                      </a:r>
                      <a:r>
                        <a:rPr sz="1800" spc="55" dirty="0">
                          <a:latin typeface="Times New Roman"/>
                          <a:cs typeface="Times New Roman"/>
                        </a:rPr>
                        <a:t> </a:t>
                      </a:r>
                      <a:r>
                        <a:rPr sz="1800" spc="35" dirty="0">
                          <a:latin typeface="Times New Roman"/>
                          <a:cs typeface="Times New Roman"/>
                        </a:rPr>
                        <a:t>privacy</a:t>
                      </a:r>
                      <a:r>
                        <a:rPr sz="1800" spc="-5" dirty="0">
                          <a:latin typeface="Times New Roman"/>
                          <a:cs typeface="Times New Roman"/>
                        </a:rPr>
                        <a:t> </a:t>
                      </a:r>
                      <a:r>
                        <a:rPr sz="1800" spc="40" dirty="0">
                          <a:latin typeface="Times New Roman"/>
                          <a:cs typeface="Times New Roman"/>
                        </a:rPr>
                        <a:t>risk</a:t>
                      </a:r>
                      <a:r>
                        <a:rPr sz="1800" spc="-5" dirty="0">
                          <a:latin typeface="Times New Roman"/>
                          <a:cs typeface="Times New Roman"/>
                        </a:rPr>
                        <a:t> </a:t>
                      </a:r>
                      <a:r>
                        <a:rPr sz="1800" spc="10" dirty="0">
                          <a:latin typeface="Times New Roman"/>
                          <a:cs typeface="Times New Roman"/>
                        </a:rPr>
                        <a:t>issues.</a:t>
                      </a:r>
                      <a:endParaRPr sz="1800" dirty="0">
                        <a:latin typeface="Times New Roman"/>
                        <a:cs typeface="Times New Roman"/>
                      </a:endParaRPr>
                    </a:p>
                  </a:txBody>
                  <a:tcPr marL="0" marR="0" marT="0" marB="0">
                    <a:lnL w="19050">
                      <a:solidFill>
                        <a:srgbClr val="000000"/>
                      </a:solidFill>
                      <a:prstDash val="solid"/>
                    </a:lnL>
                    <a:lnR w="19050">
                      <a:solidFill>
                        <a:srgbClr val="000000"/>
                      </a:solidFill>
                      <a:prstDash val="solid"/>
                    </a:lnR>
                    <a:lnB w="19050">
                      <a:solidFill>
                        <a:srgbClr val="000000"/>
                      </a:solidFill>
                      <a:prstDash val="solid"/>
                    </a:lnB>
                    <a:solidFill>
                      <a:srgbClr val="FFFFFF"/>
                    </a:solidFill>
                  </a:tcPr>
                </a:tc>
                <a:extLst>
                  <a:ext uri="{0D108BD9-81ED-4DB2-BD59-A6C34878D82A}">
                    <a16:rowId xmlns:a16="http://schemas.microsoft.com/office/drawing/2014/main" val="10003"/>
                  </a:ext>
                </a:extLst>
              </a:tr>
            </a:tbl>
          </a:graphicData>
        </a:graphic>
      </p:graphicFrame>
      <p:sp>
        <p:nvSpPr>
          <p:cNvPr id="20" name="object 20"/>
          <p:cNvSpPr txBox="1"/>
          <p:nvPr/>
        </p:nvSpPr>
        <p:spPr>
          <a:xfrm>
            <a:off x="263525" y="9873122"/>
            <a:ext cx="832485" cy="123189"/>
          </a:xfrm>
          <a:prstGeom prst="rect">
            <a:avLst/>
          </a:prstGeom>
        </p:spPr>
        <p:txBody>
          <a:bodyPr vert="horz" wrap="square" lIns="0" tIns="4445" rIns="0" bIns="0" rtlCol="0">
            <a:spAutoFit/>
          </a:bodyPr>
          <a:lstStyle/>
          <a:p>
            <a:pPr marL="12700">
              <a:lnSpc>
                <a:spcPct val="100000"/>
              </a:lnSpc>
              <a:spcBef>
                <a:spcPts val="35"/>
              </a:spcBef>
            </a:pPr>
            <a:r>
              <a:rPr sz="750" spc="300" dirty="0">
                <a:latin typeface="Trebuchet MS"/>
                <a:cs typeface="Trebuchet MS"/>
                <a:hlinkClick r:id="rId2"/>
              </a:rPr>
              <a:t>0</a:t>
            </a:r>
            <a:r>
              <a:rPr sz="750" spc="240" dirty="0">
                <a:latin typeface="Trebuchet MS"/>
                <a:cs typeface="Trebuchet MS"/>
                <a:hlinkClick r:id="rId2"/>
              </a:rPr>
              <a:t>6</a:t>
            </a:r>
            <a:r>
              <a:rPr sz="750" spc="130" dirty="0">
                <a:latin typeface="Trebuchet MS"/>
                <a:cs typeface="Trebuchet MS"/>
                <a:hlinkClick r:id="rId2"/>
              </a:rPr>
              <a:t>/</a:t>
            </a:r>
            <a:r>
              <a:rPr sz="750" spc="240" dirty="0">
                <a:latin typeface="Trebuchet MS"/>
                <a:cs typeface="Trebuchet MS"/>
                <a:hlinkClick r:id="rId2"/>
              </a:rPr>
              <a:t>1</a:t>
            </a:r>
            <a:r>
              <a:rPr sz="750" spc="300" dirty="0">
                <a:latin typeface="Trebuchet MS"/>
                <a:cs typeface="Trebuchet MS"/>
                <a:hlinkClick r:id="rId2"/>
              </a:rPr>
              <a:t>0</a:t>
            </a:r>
            <a:r>
              <a:rPr sz="750" spc="130" dirty="0">
                <a:latin typeface="Trebuchet MS"/>
                <a:cs typeface="Trebuchet MS"/>
                <a:hlinkClick r:id="rId2"/>
              </a:rPr>
              <a:t>/</a:t>
            </a:r>
            <a:r>
              <a:rPr sz="750" spc="240" dirty="0">
                <a:latin typeface="Trebuchet MS"/>
                <a:cs typeface="Trebuchet MS"/>
                <a:hlinkClick r:id="rId2"/>
              </a:rPr>
              <a:t>2</a:t>
            </a:r>
            <a:r>
              <a:rPr sz="750" spc="300" dirty="0">
                <a:latin typeface="Trebuchet MS"/>
                <a:cs typeface="Trebuchet MS"/>
                <a:hlinkClick r:id="rId2"/>
              </a:rPr>
              <a:t>0</a:t>
            </a:r>
            <a:r>
              <a:rPr sz="750" spc="240" dirty="0">
                <a:latin typeface="Trebuchet MS"/>
                <a:cs typeface="Trebuchet MS"/>
              </a:rPr>
              <a:t>2</a:t>
            </a:r>
            <a:r>
              <a:rPr sz="750" spc="265" dirty="0">
                <a:latin typeface="Trebuchet MS"/>
                <a:cs typeface="Trebuchet MS"/>
              </a:rPr>
              <a:t>2</a:t>
            </a:r>
            <a:endParaRPr sz="750">
              <a:latin typeface="Trebuchet MS"/>
              <a:cs typeface="Trebuchet MS"/>
            </a:endParaRPr>
          </a:p>
        </p:txBody>
      </p:sp>
      <p:sp>
        <p:nvSpPr>
          <p:cNvPr id="21" name="object 21"/>
          <p:cNvSpPr txBox="1"/>
          <p:nvPr/>
        </p:nvSpPr>
        <p:spPr>
          <a:xfrm>
            <a:off x="17103740" y="9873122"/>
            <a:ext cx="583565" cy="123189"/>
          </a:xfrm>
          <a:prstGeom prst="rect">
            <a:avLst/>
          </a:prstGeom>
        </p:spPr>
        <p:txBody>
          <a:bodyPr vert="horz" wrap="square" lIns="0" tIns="4445" rIns="0" bIns="0" rtlCol="0">
            <a:spAutoFit/>
          </a:bodyPr>
          <a:lstStyle/>
          <a:p>
            <a:pPr marL="12700">
              <a:lnSpc>
                <a:spcPct val="100000"/>
              </a:lnSpc>
              <a:spcBef>
                <a:spcPts val="35"/>
              </a:spcBef>
            </a:pPr>
            <a:r>
              <a:rPr sz="750" spc="295" dirty="0">
                <a:solidFill>
                  <a:srgbClr val="8D8D8D"/>
                </a:solidFill>
                <a:latin typeface="Trebuchet MS"/>
                <a:cs typeface="Trebuchet MS"/>
              </a:rPr>
              <a:t>Page</a:t>
            </a:r>
            <a:r>
              <a:rPr sz="750" spc="-40" dirty="0">
                <a:solidFill>
                  <a:srgbClr val="8D8D8D"/>
                </a:solidFill>
                <a:latin typeface="Trebuchet MS"/>
                <a:cs typeface="Trebuchet MS"/>
              </a:rPr>
              <a:t> </a:t>
            </a:r>
            <a:r>
              <a:rPr sz="750" spc="280" dirty="0">
                <a:solidFill>
                  <a:srgbClr val="8D8D8D"/>
                </a:solidFill>
                <a:latin typeface="Trebuchet MS"/>
                <a:cs typeface="Trebuchet MS"/>
              </a:rPr>
              <a:t>08</a:t>
            </a:r>
            <a:endParaRPr sz="75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17234" y="825506"/>
            <a:ext cx="5581015" cy="436880"/>
          </a:xfrm>
          <a:prstGeom prst="rect">
            <a:avLst/>
          </a:prstGeom>
        </p:spPr>
        <p:txBody>
          <a:bodyPr vert="horz" wrap="square" lIns="0" tIns="12700" rIns="0" bIns="0" rtlCol="0">
            <a:spAutoFit/>
          </a:bodyPr>
          <a:lstStyle/>
          <a:p>
            <a:pPr marL="12700">
              <a:lnSpc>
                <a:spcPct val="100000"/>
              </a:lnSpc>
              <a:spcBef>
                <a:spcPts val="100"/>
              </a:spcBef>
            </a:pPr>
            <a:r>
              <a:rPr spc="-55" dirty="0"/>
              <a:t>E</a:t>
            </a:r>
            <a:r>
              <a:rPr spc="-65" dirty="0"/>
              <a:t>X</a:t>
            </a:r>
            <a:r>
              <a:rPr spc="-70" dirty="0"/>
              <a:t>I</a:t>
            </a:r>
            <a:r>
              <a:rPr spc="70" dirty="0"/>
              <a:t>S</a:t>
            </a:r>
            <a:r>
              <a:rPr spc="-55" dirty="0"/>
              <a:t>T</a:t>
            </a:r>
            <a:r>
              <a:rPr spc="-70" dirty="0"/>
              <a:t>I</a:t>
            </a:r>
            <a:r>
              <a:rPr spc="75" dirty="0"/>
              <a:t>N</a:t>
            </a:r>
            <a:r>
              <a:rPr spc="-20" dirty="0"/>
              <a:t>G</a:t>
            </a:r>
            <a:r>
              <a:rPr spc="-110" dirty="0"/>
              <a:t> </a:t>
            </a:r>
            <a:r>
              <a:rPr spc="65" dirty="0"/>
              <a:t>M</a:t>
            </a:r>
            <a:r>
              <a:rPr spc="-55" dirty="0"/>
              <a:t>ET</a:t>
            </a:r>
            <a:r>
              <a:rPr spc="65" dirty="0"/>
              <a:t>HO</a:t>
            </a:r>
            <a:r>
              <a:rPr spc="130" dirty="0"/>
              <a:t>D</a:t>
            </a:r>
            <a:r>
              <a:rPr spc="-110" dirty="0"/>
              <a:t> </a:t>
            </a:r>
            <a:r>
              <a:rPr spc="-170" dirty="0"/>
              <a:t>&amp;</a:t>
            </a:r>
            <a:r>
              <a:rPr spc="-110" dirty="0"/>
              <a:t> </a:t>
            </a:r>
            <a:r>
              <a:rPr spc="75" dirty="0"/>
              <a:t>D</a:t>
            </a:r>
            <a:r>
              <a:rPr spc="-55" dirty="0"/>
              <a:t>E</a:t>
            </a:r>
            <a:r>
              <a:rPr spc="65" dirty="0"/>
              <a:t>M</a:t>
            </a:r>
            <a:r>
              <a:rPr spc="-55" dirty="0"/>
              <a:t>E</a:t>
            </a:r>
            <a:r>
              <a:rPr spc="-65" dirty="0"/>
              <a:t>R</a:t>
            </a:r>
            <a:r>
              <a:rPr spc="-70" dirty="0"/>
              <a:t>I</a:t>
            </a:r>
            <a:r>
              <a:rPr spc="-55" dirty="0"/>
              <a:t>T</a:t>
            </a:r>
            <a:r>
              <a:rPr spc="125" dirty="0"/>
              <a:t>S</a:t>
            </a:r>
          </a:p>
        </p:txBody>
      </p:sp>
      <p:pic>
        <p:nvPicPr>
          <p:cNvPr id="3" name="object 3"/>
          <p:cNvPicPr/>
          <p:nvPr/>
        </p:nvPicPr>
        <p:blipFill>
          <a:blip r:embed="rId2" cstate="print"/>
          <a:stretch>
            <a:fillRect/>
          </a:stretch>
        </p:blipFill>
        <p:spPr>
          <a:xfrm>
            <a:off x="11704712" y="4009089"/>
            <a:ext cx="1315437" cy="257632"/>
          </a:xfrm>
          <a:prstGeom prst="rect">
            <a:avLst/>
          </a:prstGeom>
        </p:spPr>
      </p:pic>
      <p:grpSp>
        <p:nvGrpSpPr>
          <p:cNvPr id="4" name="object 4"/>
          <p:cNvGrpSpPr/>
          <p:nvPr/>
        </p:nvGrpSpPr>
        <p:grpSpPr>
          <a:xfrm>
            <a:off x="11056911" y="3857958"/>
            <a:ext cx="557530" cy="560070"/>
            <a:chOff x="11056911" y="3857958"/>
            <a:chExt cx="557530" cy="560070"/>
          </a:xfrm>
        </p:grpSpPr>
        <p:sp>
          <p:nvSpPr>
            <p:cNvPr id="5" name="object 5"/>
            <p:cNvSpPr/>
            <p:nvPr/>
          </p:nvSpPr>
          <p:spPr>
            <a:xfrm>
              <a:off x="11056911" y="3857958"/>
              <a:ext cx="557530" cy="560070"/>
            </a:xfrm>
            <a:custGeom>
              <a:avLst/>
              <a:gdLst/>
              <a:ahLst/>
              <a:cxnLst/>
              <a:rect l="l" t="t" r="r" b="b"/>
              <a:pathLst>
                <a:path w="557529" h="560070">
                  <a:moveTo>
                    <a:pt x="277959" y="559910"/>
                  </a:moveTo>
                  <a:lnTo>
                    <a:pt x="237205" y="556937"/>
                  </a:lnTo>
                  <a:lnTo>
                    <a:pt x="197295" y="547979"/>
                  </a:lnTo>
                  <a:lnTo>
                    <a:pt x="159128" y="533225"/>
                  </a:lnTo>
                  <a:lnTo>
                    <a:pt x="123557" y="513017"/>
                  </a:lnTo>
                  <a:lnTo>
                    <a:pt x="91322" y="487787"/>
                  </a:lnTo>
                  <a:lnTo>
                    <a:pt x="63104" y="458057"/>
                  </a:lnTo>
                  <a:lnTo>
                    <a:pt x="39545" y="424481"/>
                  </a:lnTo>
                  <a:lnTo>
                    <a:pt x="21164" y="387815"/>
                  </a:lnTo>
                  <a:lnTo>
                    <a:pt x="8334" y="348830"/>
                  </a:lnTo>
                  <a:lnTo>
                    <a:pt x="1335" y="308338"/>
                  </a:lnTo>
                  <a:lnTo>
                    <a:pt x="0" y="280966"/>
                  </a:lnTo>
                  <a:lnTo>
                    <a:pt x="3628" y="235578"/>
                  </a:lnTo>
                  <a:lnTo>
                    <a:pt x="14134" y="192542"/>
                  </a:lnTo>
                  <a:lnTo>
                    <a:pt x="30951" y="152420"/>
                  </a:lnTo>
                  <a:lnTo>
                    <a:pt x="53509" y="115769"/>
                  </a:lnTo>
                  <a:lnTo>
                    <a:pt x="81243" y="83150"/>
                  </a:lnTo>
                  <a:lnTo>
                    <a:pt x="113582" y="55121"/>
                  </a:lnTo>
                  <a:lnTo>
                    <a:pt x="149961" y="32241"/>
                  </a:lnTo>
                  <a:lnTo>
                    <a:pt x="189810" y="15070"/>
                  </a:lnTo>
                  <a:lnTo>
                    <a:pt x="232562" y="4167"/>
                  </a:lnTo>
                  <a:lnTo>
                    <a:pt x="277632" y="39"/>
                  </a:lnTo>
                  <a:lnTo>
                    <a:pt x="491526" y="0"/>
                  </a:lnTo>
                  <a:lnTo>
                    <a:pt x="496110" y="417"/>
                  </a:lnTo>
                  <a:lnTo>
                    <a:pt x="533508" y="17258"/>
                  </a:lnTo>
                  <a:lnTo>
                    <a:pt x="555065" y="52279"/>
                  </a:lnTo>
                  <a:lnTo>
                    <a:pt x="557227" y="66015"/>
                  </a:lnTo>
                  <a:lnTo>
                    <a:pt x="557103" y="287780"/>
                  </a:lnTo>
                  <a:lnTo>
                    <a:pt x="553090" y="328621"/>
                  </a:lnTo>
                  <a:lnTo>
                    <a:pt x="543158" y="368436"/>
                  </a:lnTo>
                  <a:lnTo>
                    <a:pt x="527522" y="406349"/>
                  </a:lnTo>
                  <a:lnTo>
                    <a:pt x="506518" y="441555"/>
                  </a:lnTo>
                  <a:lnTo>
                    <a:pt x="480606" y="473278"/>
                  </a:lnTo>
                  <a:lnTo>
                    <a:pt x="450338" y="500844"/>
                  </a:lnTo>
                  <a:lnTo>
                    <a:pt x="416378" y="523646"/>
                  </a:lnTo>
                  <a:lnTo>
                    <a:pt x="379451" y="541200"/>
                  </a:lnTo>
                  <a:lnTo>
                    <a:pt x="340368" y="553119"/>
                  </a:lnTo>
                  <a:lnTo>
                    <a:pt x="299959" y="559150"/>
                  </a:lnTo>
                  <a:lnTo>
                    <a:pt x="277959" y="559910"/>
                  </a:lnTo>
                  <a:close/>
                </a:path>
              </a:pathLst>
            </a:custGeom>
            <a:solidFill>
              <a:srgbClr val="24C16E"/>
            </a:solidFill>
          </p:spPr>
          <p:txBody>
            <a:bodyPr wrap="square" lIns="0" tIns="0" rIns="0" bIns="0" rtlCol="0"/>
            <a:lstStyle/>
            <a:p>
              <a:endParaRPr/>
            </a:p>
          </p:txBody>
        </p:sp>
        <p:sp>
          <p:nvSpPr>
            <p:cNvPr id="6" name="object 6"/>
            <p:cNvSpPr/>
            <p:nvPr/>
          </p:nvSpPr>
          <p:spPr>
            <a:xfrm>
              <a:off x="11206962" y="3982689"/>
              <a:ext cx="255270" cy="310515"/>
            </a:xfrm>
            <a:custGeom>
              <a:avLst/>
              <a:gdLst/>
              <a:ahLst/>
              <a:cxnLst/>
              <a:rect l="l" t="t" r="r" b="b"/>
              <a:pathLst>
                <a:path w="255270" h="310514">
                  <a:moveTo>
                    <a:pt x="178622" y="310427"/>
                  </a:moveTo>
                  <a:lnTo>
                    <a:pt x="129058" y="310315"/>
                  </a:lnTo>
                  <a:lnTo>
                    <a:pt x="126192" y="307245"/>
                  </a:lnTo>
                  <a:lnTo>
                    <a:pt x="126020" y="300605"/>
                  </a:lnTo>
                  <a:lnTo>
                    <a:pt x="129504" y="299018"/>
                  </a:lnTo>
                  <a:lnTo>
                    <a:pt x="176806" y="298935"/>
                  </a:lnTo>
                  <a:lnTo>
                    <a:pt x="181780" y="297880"/>
                  </a:lnTo>
                  <a:lnTo>
                    <a:pt x="209748" y="269779"/>
                  </a:lnTo>
                  <a:lnTo>
                    <a:pt x="210880" y="257989"/>
                  </a:lnTo>
                  <a:lnTo>
                    <a:pt x="178268" y="257989"/>
                  </a:lnTo>
                  <a:lnTo>
                    <a:pt x="178268" y="157960"/>
                  </a:lnTo>
                  <a:lnTo>
                    <a:pt x="227650" y="157960"/>
                  </a:lnTo>
                  <a:lnTo>
                    <a:pt x="227650" y="129969"/>
                  </a:lnTo>
                  <a:lnTo>
                    <a:pt x="218395" y="93121"/>
                  </a:lnTo>
                  <a:lnTo>
                    <a:pt x="196836" y="63292"/>
                  </a:lnTo>
                  <a:lnTo>
                    <a:pt x="165950" y="43316"/>
                  </a:lnTo>
                  <a:lnTo>
                    <a:pt x="128715" y="36027"/>
                  </a:lnTo>
                  <a:lnTo>
                    <a:pt x="91501" y="43292"/>
                  </a:lnTo>
                  <a:lnTo>
                    <a:pt x="60652" y="63227"/>
                  </a:lnTo>
                  <a:lnTo>
                    <a:pt x="39100" y="93048"/>
                  </a:lnTo>
                  <a:lnTo>
                    <a:pt x="29780" y="129969"/>
                  </a:lnTo>
                  <a:lnTo>
                    <a:pt x="29780" y="157960"/>
                  </a:lnTo>
                  <a:lnTo>
                    <a:pt x="78526" y="157960"/>
                  </a:lnTo>
                  <a:lnTo>
                    <a:pt x="78526" y="257989"/>
                  </a:lnTo>
                  <a:lnTo>
                    <a:pt x="36843" y="257861"/>
                  </a:lnTo>
                  <a:lnTo>
                    <a:pt x="1289" y="226357"/>
                  </a:lnTo>
                  <a:lnTo>
                    <a:pt x="0" y="119774"/>
                  </a:lnTo>
                  <a:lnTo>
                    <a:pt x="817" y="111439"/>
                  </a:lnTo>
                  <a:lnTo>
                    <a:pt x="12917" y="71358"/>
                  </a:lnTo>
                  <a:lnTo>
                    <a:pt x="43291" y="31595"/>
                  </a:lnTo>
                  <a:lnTo>
                    <a:pt x="86497" y="6536"/>
                  </a:lnTo>
                  <a:lnTo>
                    <a:pt x="119204" y="0"/>
                  </a:lnTo>
                  <a:lnTo>
                    <a:pt x="127582" y="0"/>
                  </a:lnTo>
                  <a:lnTo>
                    <a:pt x="178304" y="10123"/>
                  </a:lnTo>
                  <a:lnTo>
                    <a:pt x="219188" y="37812"/>
                  </a:lnTo>
                  <a:lnTo>
                    <a:pt x="246169" y="79044"/>
                  </a:lnTo>
                  <a:lnTo>
                    <a:pt x="255182" y="129796"/>
                  </a:lnTo>
                  <a:lnTo>
                    <a:pt x="255211" y="219842"/>
                  </a:lnTo>
                  <a:lnTo>
                    <a:pt x="254449" y="224508"/>
                  </a:lnTo>
                  <a:lnTo>
                    <a:pt x="227224" y="255335"/>
                  </a:lnTo>
                  <a:lnTo>
                    <a:pt x="222569" y="256402"/>
                  </a:lnTo>
                  <a:lnTo>
                    <a:pt x="222526" y="266312"/>
                  </a:lnTo>
                  <a:lnTo>
                    <a:pt x="202899" y="300231"/>
                  </a:lnTo>
                  <a:lnTo>
                    <a:pt x="185065" y="309107"/>
                  </a:lnTo>
                  <a:lnTo>
                    <a:pt x="178622" y="310427"/>
                  </a:lnTo>
                  <a:close/>
                </a:path>
              </a:pathLst>
            </a:custGeom>
            <a:solidFill>
              <a:srgbClr val="FFFFFF"/>
            </a:solidFill>
          </p:spPr>
          <p:txBody>
            <a:bodyPr wrap="square" lIns="0" tIns="0" rIns="0" bIns="0" rtlCol="0"/>
            <a:lstStyle/>
            <a:p>
              <a:endParaRPr/>
            </a:p>
          </p:txBody>
        </p:sp>
      </p:grpSp>
      <p:grpSp>
        <p:nvGrpSpPr>
          <p:cNvPr id="7" name="object 7"/>
          <p:cNvGrpSpPr/>
          <p:nvPr/>
        </p:nvGrpSpPr>
        <p:grpSpPr>
          <a:xfrm>
            <a:off x="7934324" y="3895730"/>
            <a:ext cx="540385" cy="476884"/>
            <a:chOff x="7934324" y="3895730"/>
            <a:chExt cx="540385" cy="476884"/>
          </a:xfrm>
        </p:grpSpPr>
        <p:sp>
          <p:nvSpPr>
            <p:cNvPr id="8" name="object 8"/>
            <p:cNvSpPr/>
            <p:nvPr/>
          </p:nvSpPr>
          <p:spPr>
            <a:xfrm>
              <a:off x="7934324" y="3895730"/>
              <a:ext cx="540385" cy="476884"/>
            </a:xfrm>
            <a:custGeom>
              <a:avLst/>
              <a:gdLst/>
              <a:ahLst/>
              <a:cxnLst/>
              <a:rect l="l" t="t" r="r" b="b"/>
              <a:pathLst>
                <a:path w="540384" h="476885">
                  <a:moveTo>
                    <a:pt x="269949" y="476410"/>
                  </a:moveTo>
                  <a:lnTo>
                    <a:pt x="220689" y="475731"/>
                  </a:lnTo>
                  <a:lnTo>
                    <a:pt x="171428" y="473693"/>
                  </a:lnTo>
                  <a:lnTo>
                    <a:pt x="122167" y="470297"/>
                  </a:lnTo>
                  <a:lnTo>
                    <a:pt x="77647" y="457057"/>
                  </a:lnTo>
                  <a:lnTo>
                    <a:pt x="40886" y="428377"/>
                  </a:lnTo>
                  <a:lnTo>
                    <a:pt x="15209" y="387418"/>
                  </a:lnTo>
                  <a:lnTo>
                    <a:pt x="3940" y="337343"/>
                  </a:lnTo>
                  <a:lnTo>
                    <a:pt x="3940" y="333375"/>
                  </a:lnTo>
                  <a:lnTo>
                    <a:pt x="1662" y="309686"/>
                  </a:lnTo>
                  <a:lnTo>
                    <a:pt x="492" y="289718"/>
                  </a:lnTo>
                  <a:lnTo>
                    <a:pt x="61" y="269751"/>
                  </a:lnTo>
                  <a:lnTo>
                    <a:pt x="0" y="246062"/>
                  </a:lnTo>
                  <a:lnTo>
                    <a:pt x="3940" y="132953"/>
                  </a:lnTo>
                  <a:lnTo>
                    <a:pt x="15209" y="82041"/>
                  </a:lnTo>
                  <a:lnTo>
                    <a:pt x="40886" y="41175"/>
                  </a:lnTo>
                  <a:lnTo>
                    <a:pt x="77647" y="12960"/>
                  </a:lnTo>
                  <a:lnTo>
                    <a:pt x="122167" y="0"/>
                  </a:lnTo>
                  <a:lnTo>
                    <a:pt x="539899" y="0"/>
                  </a:lnTo>
                  <a:lnTo>
                    <a:pt x="539899" y="85328"/>
                  </a:lnTo>
                  <a:lnTo>
                    <a:pt x="273890" y="323453"/>
                  </a:lnTo>
                  <a:lnTo>
                    <a:pt x="151723" y="210343"/>
                  </a:lnTo>
                  <a:lnTo>
                    <a:pt x="216748" y="150812"/>
                  </a:lnTo>
                  <a:lnTo>
                    <a:pt x="273890" y="208359"/>
                  </a:lnTo>
                  <a:lnTo>
                    <a:pt x="407880" y="89296"/>
                  </a:lnTo>
                  <a:lnTo>
                    <a:pt x="128078" y="89296"/>
                  </a:lnTo>
                  <a:lnTo>
                    <a:pt x="115024" y="94257"/>
                  </a:lnTo>
                  <a:lnTo>
                    <a:pt x="90640" y="138906"/>
                  </a:lnTo>
                  <a:lnTo>
                    <a:pt x="87191" y="192236"/>
                  </a:lnTo>
                  <a:lnTo>
                    <a:pt x="86699" y="244078"/>
                  </a:lnTo>
                  <a:lnTo>
                    <a:pt x="90640" y="323453"/>
                  </a:lnTo>
                  <a:lnTo>
                    <a:pt x="90640" y="331390"/>
                  </a:lnTo>
                  <a:lnTo>
                    <a:pt x="114193" y="377992"/>
                  </a:lnTo>
                  <a:lnTo>
                    <a:pt x="175368" y="385602"/>
                  </a:lnTo>
                  <a:lnTo>
                    <a:pt x="222659" y="387394"/>
                  </a:lnTo>
                  <a:lnTo>
                    <a:pt x="269949" y="388193"/>
                  </a:lnTo>
                  <a:lnTo>
                    <a:pt x="317240" y="387835"/>
                  </a:lnTo>
                  <a:lnTo>
                    <a:pt x="364530" y="386154"/>
                  </a:lnTo>
                  <a:lnTo>
                    <a:pt x="411821" y="382984"/>
                  </a:lnTo>
                  <a:lnTo>
                    <a:pt x="447012" y="351730"/>
                  </a:lnTo>
                  <a:lnTo>
                    <a:pt x="451230" y="333375"/>
                  </a:lnTo>
                  <a:lnTo>
                    <a:pt x="451230" y="323453"/>
                  </a:lnTo>
                  <a:lnTo>
                    <a:pt x="453200" y="254000"/>
                  </a:lnTo>
                  <a:lnTo>
                    <a:pt x="539899" y="176609"/>
                  </a:lnTo>
                  <a:lnTo>
                    <a:pt x="539838" y="269751"/>
                  </a:lnTo>
                  <a:lnTo>
                    <a:pt x="539407" y="289718"/>
                  </a:lnTo>
                  <a:lnTo>
                    <a:pt x="538237" y="309686"/>
                  </a:lnTo>
                  <a:lnTo>
                    <a:pt x="535959" y="333375"/>
                  </a:lnTo>
                  <a:lnTo>
                    <a:pt x="535959" y="337343"/>
                  </a:lnTo>
                  <a:lnTo>
                    <a:pt x="524690" y="387418"/>
                  </a:lnTo>
                  <a:lnTo>
                    <a:pt x="499013" y="428377"/>
                  </a:lnTo>
                  <a:lnTo>
                    <a:pt x="462252" y="457057"/>
                  </a:lnTo>
                  <a:lnTo>
                    <a:pt x="417732" y="470297"/>
                  </a:lnTo>
                  <a:lnTo>
                    <a:pt x="368471" y="473693"/>
                  </a:lnTo>
                  <a:lnTo>
                    <a:pt x="319210" y="475731"/>
                  </a:lnTo>
                  <a:lnTo>
                    <a:pt x="269949" y="476410"/>
                  </a:lnTo>
                  <a:close/>
                </a:path>
              </a:pathLst>
            </a:custGeom>
            <a:solidFill>
              <a:srgbClr val="38C676"/>
            </a:solidFill>
          </p:spPr>
          <p:txBody>
            <a:bodyPr wrap="square" lIns="0" tIns="0" rIns="0" bIns="0" rtlCol="0"/>
            <a:lstStyle/>
            <a:p>
              <a:endParaRPr/>
            </a:p>
          </p:txBody>
        </p:sp>
        <p:sp>
          <p:nvSpPr>
            <p:cNvPr id="9" name="object 9"/>
            <p:cNvSpPr/>
            <p:nvPr/>
          </p:nvSpPr>
          <p:spPr>
            <a:xfrm>
              <a:off x="7935016" y="3895730"/>
              <a:ext cx="539750" cy="476884"/>
            </a:xfrm>
            <a:custGeom>
              <a:avLst/>
              <a:gdLst/>
              <a:ahLst/>
              <a:cxnLst/>
              <a:rect l="l" t="t" r="r" b="b"/>
              <a:pathLst>
                <a:path w="539750" h="476885">
                  <a:moveTo>
                    <a:pt x="269257" y="476410"/>
                  </a:moveTo>
                  <a:lnTo>
                    <a:pt x="219996" y="475731"/>
                  </a:lnTo>
                  <a:lnTo>
                    <a:pt x="170735" y="473693"/>
                  </a:lnTo>
                  <a:lnTo>
                    <a:pt x="121474" y="470297"/>
                  </a:lnTo>
                  <a:lnTo>
                    <a:pt x="76955" y="457057"/>
                  </a:lnTo>
                  <a:lnTo>
                    <a:pt x="40194" y="428377"/>
                  </a:lnTo>
                  <a:lnTo>
                    <a:pt x="14517" y="387418"/>
                  </a:lnTo>
                  <a:lnTo>
                    <a:pt x="3248" y="337343"/>
                  </a:lnTo>
                  <a:lnTo>
                    <a:pt x="812" y="286246"/>
                  </a:lnTo>
                  <a:lnTo>
                    <a:pt x="0" y="235148"/>
                  </a:lnTo>
                  <a:lnTo>
                    <a:pt x="812" y="184050"/>
                  </a:lnTo>
                  <a:lnTo>
                    <a:pt x="3248" y="132953"/>
                  </a:lnTo>
                  <a:lnTo>
                    <a:pt x="14517" y="82041"/>
                  </a:lnTo>
                  <a:lnTo>
                    <a:pt x="40194" y="41175"/>
                  </a:lnTo>
                  <a:lnTo>
                    <a:pt x="76955" y="12960"/>
                  </a:lnTo>
                  <a:lnTo>
                    <a:pt x="121474" y="0"/>
                  </a:lnTo>
                  <a:lnTo>
                    <a:pt x="539207" y="0"/>
                  </a:lnTo>
                  <a:lnTo>
                    <a:pt x="539207" y="85328"/>
                  </a:lnTo>
                  <a:lnTo>
                    <a:pt x="273198" y="323453"/>
                  </a:lnTo>
                  <a:lnTo>
                    <a:pt x="151031" y="210343"/>
                  </a:lnTo>
                  <a:lnTo>
                    <a:pt x="216055" y="150812"/>
                  </a:lnTo>
                  <a:lnTo>
                    <a:pt x="273198" y="208359"/>
                  </a:lnTo>
                  <a:lnTo>
                    <a:pt x="407188" y="89296"/>
                  </a:lnTo>
                  <a:lnTo>
                    <a:pt x="127386" y="89296"/>
                  </a:lnTo>
                  <a:lnTo>
                    <a:pt x="114332" y="94257"/>
                  </a:lnTo>
                  <a:lnTo>
                    <a:pt x="89947" y="138906"/>
                  </a:lnTo>
                  <a:lnTo>
                    <a:pt x="86499" y="192484"/>
                  </a:lnTo>
                  <a:lnTo>
                    <a:pt x="86007" y="246062"/>
                  </a:lnTo>
                  <a:lnTo>
                    <a:pt x="89947" y="333375"/>
                  </a:lnTo>
                  <a:lnTo>
                    <a:pt x="113500" y="378023"/>
                  </a:lnTo>
                  <a:lnTo>
                    <a:pt x="174676" y="386291"/>
                  </a:lnTo>
                  <a:lnTo>
                    <a:pt x="221967" y="388276"/>
                  </a:lnTo>
                  <a:lnTo>
                    <a:pt x="269257" y="388937"/>
                  </a:lnTo>
                  <a:lnTo>
                    <a:pt x="316548" y="388276"/>
                  </a:lnTo>
                  <a:lnTo>
                    <a:pt x="363838" y="386291"/>
                  </a:lnTo>
                  <a:lnTo>
                    <a:pt x="411129" y="382984"/>
                  </a:lnTo>
                  <a:lnTo>
                    <a:pt x="446319" y="351730"/>
                  </a:lnTo>
                  <a:lnTo>
                    <a:pt x="450537" y="333375"/>
                  </a:lnTo>
                  <a:lnTo>
                    <a:pt x="450537" y="323453"/>
                  </a:lnTo>
                  <a:lnTo>
                    <a:pt x="452508" y="254000"/>
                  </a:lnTo>
                  <a:lnTo>
                    <a:pt x="539207" y="178593"/>
                  </a:lnTo>
                  <a:lnTo>
                    <a:pt x="539146" y="270030"/>
                  </a:lnTo>
                  <a:lnTo>
                    <a:pt x="538715" y="290463"/>
                  </a:lnTo>
                  <a:lnTo>
                    <a:pt x="537545" y="310523"/>
                  </a:lnTo>
                  <a:lnTo>
                    <a:pt x="535266" y="333375"/>
                  </a:lnTo>
                  <a:lnTo>
                    <a:pt x="535266" y="339328"/>
                  </a:lnTo>
                  <a:lnTo>
                    <a:pt x="523998" y="389371"/>
                  </a:lnTo>
                  <a:lnTo>
                    <a:pt x="498321" y="430113"/>
                  </a:lnTo>
                  <a:lnTo>
                    <a:pt x="461560" y="458204"/>
                  </a:lnTo>
                  <a:lnTo>
                    <a:pt x="417040" y="470297"/>
                  </a:lnTo>
                  <a:lnTo>
                    <a:pt x="367779" y="473693"/>
                  </a:lnTo>
                  <a:lnTo>
                    <a:pt x="318518" y="475731"/>
                  </a:lnTo>
                  <a:lnTo>
                    <a:pt x="269257" y="476410"/>
                  </a:lnTo>
                  <a:close/>
                </a:path>
              </a:pathLst>
            </a:custGeom>
            <a:solidFill>
              <a:srgbClr val="2EC674"/>
            </a:solidFill>
          </p:spPr>
          <p:txBody>
            <a:bodyPr wrap="square" lIns="0" tIns="0" rIns="0" bIns="0" rtlCol="0"/>
            <a:lstStyle/>
            <a:p>
              <a:endParaRPr/>
            </a:p>
          </p:txBody>
        </p:sp>
      </p:grpSp>
      <p:sp>
        <p:nvSpPr>
          <p:cNvPr id="10" name="object 10"/>
          <p:cNvSpPr/>
          <p:nvPr/>
        </p:nvSpPr>
        <p:spPr>
          <a:xfrm>
            <a:off x="8610184" y="3953277"/>
            <a:ext cx="1885950" cy="419100"/>
          </a:xfrm>
          <a:custGeom>
            <a:avLst/>
            <a:gdLst/>
            <a:ahLst/>
            <a:cxnLst/>
            <a:rect l="l" t="t" r="r" b="b"/>
            <a:pathLst>
              <a:path w="1885950" h="419100">
                <a:moveTo>
                  <a:pt x="63053" y="339328"/>
                </a:moveTo>
                <a:lnTo>
                  <a:pt x="0" y="339328"/>
                </a:lnTo>
                <a:lnTo>
                  <a:pt x="0" y="13890"/>
                </a:lnTo>
                <a:lnTo>
                  <a:pt x="63053" y="13890"/>
                </a:lnTo>
                <a:lnTo>
                  <a:pt x="63053" y="146843"/>
                </a:lnTo>
                <a:lnTo>
                  <a:pt x="260097" y="146843"/>
                </a:lnTo>
                <a:lnTo>
                  <a:pt x="260097" y="204390"/>
                </a:lnTo>
                <a:lnTo>
                  <a:pt x="63053" y="204390"/>
                </a:lnTo>
                <a:lnTo>
                  <a:pt x="63053" y="339328"/>
                </a:lnTo>
                <a:close/>
              </a:path>
              <a:path w="1885950" h="419100">
                <a:moveTo>
                  <a:pt x="260097" y="146843"/>
                </a:moveTo>
                <a:lnTo>
                  <a:pt x="195073" y="146843"/>
                </a:lnTo>
                <a:lnTo>
                  <a:pt x="195073" y="13890"/>
                </a:lnTo>
                <a:lnTo>
                  <a:pt x="260097" y="13890"/>
                </a:lnTo>
                <a:lnTo>
                  <a:pt x="260097" y="146843"/>
                </a:lnTo>
                <a:close/>
              </a:path>
              <a:path w="1885950" h="419100">
                <a:moveTo>
                  <a:pt x="260097" y="339328"/>
                </a:moveTo>
                <a:lnTo>
                  <a:pt x="195073" y="339328"/>
                </a:lnTo>
                <a:lnTo>
                  <a:pt x="195073" y="204390"/>
                </a:lnTo>
                <a:lnTo>
                  <a:pt x="260097" y="204390"/>
                </a:lnTo>
                <a:lnTo>
                  <a:pt x="260097" y="339328"/>
                </a:lnTo>
                <a:close/>
              </a:path>
              <a:path w="1885950" h="419100">
                <a:moveTo>
                  <a:pt x="405910" y="343297"/>
                </a:moveTo>
                <a:lnTo>
                  <a:pt x="360405" y="336041"/>
                </a:lnTo>
                <a:lnTo>
                  <a:pt x="325614" y="315019"/>
                </a:lnTo>
                <a:lnTo>
                  <a:pt x="303385" y="281347"/>
                </a:lnTo>
                <a:lnTo>
                  <a:pt x="295565" y="236140"/>
                </a:lnTo>
                <a:lnTo>
                  <a:pt x="295565" y="204390"/>
                </a:lnTo>
                <a:lnTo>
                  <a:pt x="302554" y="159091"/>
                </a:lnTo>
                <a:lnTo>
                  <a:pt x="323398" y="123279"/>
                </a:lnTo>
                <a:lnTo>
                  <a:pt x="357911" y="99745"/>
                </a:lnTo>
                <a:lnTo>
                  <a:pt x="405910" y="91281"/>
                </a:lnTo>
                <a:lnTo>
                  <a:pt x="451630" y="99652"/>
                </a:lnTo>
                <a:lnTo>
                  <a:pt x="484973" y="122535"/>
                </a:lnTo>
                <a:lnTo>
                  <a:pt x="493599" y="136921"/>
                </a:lnTo>
                <a:lnTo>
                  <a:pt x="405910" y="136921"/>
                </a:lnTo>
                <a:lnTo>
                  <a:pt x="382110" y="141138"/>
                </a:lnTo>
                <a:lnTo>
                  <a:pt x="366255" y="152796"/>
                </a:lnTo>
                <a:lnTo>
                  <a:pt x="357418" y="170408"/>
                </a:lnTo>
                <a:lnTo>
                  <a:pt x="354678" y="192484"/>
                </a:lnTo>
                <a:lnTo>
                  <a:pt x="354678" y="194468"/>
                </a:lnTo>
                <a:lnTo>
                  <a:pt x="511656" y="194468"/>
                </a:lnTo>
                <a:lnTo>
                  <a:pt x="512313" y="198437"/>
                </a:lnTo>
                <a:lnTo>
                  <a:pt x="512313" y="240109"/>
                </a:lnTo>
                <a:lnTo>
                  <a:pt x="354678" y="240109"/>
                </a:lnTo>
                <a:lnTo>
                  <a:pt x="354678" y="246062"/>
                </a:lnTo>
                <a:lnTo>
                  <a:pt x="357695" y="265844"/>
                </a:lnTo>
                <a:lnTo>
                  <a:pt x="366993" y="282277"/>
                </a:lnTo>
                <a:lnTo>
                  <a:pt x="382942" y="293501"/>
                </a:lnTo>
                <a:lnTo>
                  <a:pt x="405910" y="297656"/>
                </a:lnTo>
                <a:lnTo>
                  <a:pt x="497537" y="297656"/>
                </a:lnTo>
                <a:lnTo>
                  <a:pt x="497350" y="298090"/>
                </a:lnTo>
                <a:lnTo>
                  <a:pt x="474382" y="321965"/>
                </a:lnTo>
                <a:lnTo>
                  <a:pt x="443286" y="337654"/>
                </a:lnTo>
                <a:lnTo>
                  <a:pt x="405910" y="343297"/>
                </a:lnTo>
                <a:close/>
              </a:path>
              <a:path w="1885950" h="419100">
                <a:moveTo>
                  <a:pt x="511656" y="194468"/>
                </a:moveTo>
                <a:lnTo>
                  <a:pt x="453200" y="194468"/>
                </a:lnTo>
                <a:lnTo>
                  <a:pt x="453200" y="188515"/>
                </a:lnTo>
                <a:lnTo>
                  <a:pt x="450522" y="167896"/>
                </a:lnTo>
                <a:lnTo>
                  <a:pt x="442116" y="151556"/>
                </a:lnTo>
                <a:lnTo>
                  <a:pt x="427430" y="140797"/>
                </a:lnTo>
                <a:lnTo>
                  <a:pt x="405910" y="136921"/>
                </a:lnTo>
                <a:lnTo>
                  <a:pt x="493599" y="136921"/>
                </a:lnTo>
                <a:lnTo>
                  <a:pt x="505386" y="156579"/>
                </a:lnTo>
                <a:lnTo>
                  <a:pt x="511656" y="194468"/>
                </a:lnTo>
                <a:close/>
              </a:path>
              <a:path w="1885950" h="419100">
                <a:moveTo>
                  <a:pt x="497537" y="297656"/>
                </a:moveTo>
                <a:lnTo>
                  <a:pt x="405910" y="297656"/>
                </a:lnTo>
                <a:lnTo>
                  <a:pt x="424413" y="295237"/>
                </a:lnTo>
                <a:lnTo>
                  <a:pt x="438668" y="288726"/>
                </a:lnTo>
                <a:lnTo>
                  <a:pt x="448859" y="279238"/>
                </a:lnTo>
                <a:lnTo>
                  <a:pt x="455171" y="267890"/>
                </a:lnTo>
                <a:lnTo>
                  <a:pt x="510343" y="267890"/>
                </a:lnTo>
                <a:lnTo>
                  <a:pt x="497537" y="297656"/>
                </a:lnTo>
                <a:close/>
              </a:path>
              <a:path w="1885950" h="419100">
                <a:moveTo>
                  <a:pt x="604924" y="339328"/>
                </a:moveTo>
                <a:lnTo>
                  <a:pt x="541870" y="339328"/>
                </a:lnTo>
                <a:lnTo>
                  <a:pt x="541870" y="1984"/>
                </a:lnTo>
                <a:lnTo>
                  <a:pt x="604924" y="1984"/>
                </a:lnTo>
                <a:lnTo>
                  <a:pt x="604924" y="339328"/>
                </a:lnTo>
                <a:close/>
              </a:path>
              <a:path w="1885950" h="419100">
                <a:moveTo>
                  <a:pt x="855968" y="127000"/>
                </a:moveTo>
                <a:lnTo>
                  <a:pt x="709357" y="127000"/>
                </a:lnTo>
                <a:lnTo>
                  <a:pt x="719579" y="113047"/>
                </a:lnTo>
                <a:lnTo>
                  <a:pt x="734973" y="101699"/>
                </a:lnTo>
                <a:lnTo>
                  <a:pt x="754800" y="94071"/>
                </a:lnTo>
                <a:lnTo>
                  <a:pt x="778322" y="91281"/>
                </a:lnTo>
                <a:lnTo>
                  <a:pt x="780293" y="91281"/>
                </a:lnTo>
                <a:lnTo>
                  <a:pt x="823119" y="99931"/>
                </a:lnTo>
                <a:lnTo>
                  <a:pt x="853938" y="123279"/>
                </a:lnTo>
                <a:lnTo>
                  <a:pt x="855968" y="127000"/>
                </a:lnTo>
                <a:close/>
              </a:path>
              <a:path w="1885950" h="419100">
                <a:moveTo>
                  <a:pt x="711327" y="418703"/>
                </a:moveTo>
                <a:lnTo>
                  <a:pt x="650244" y="418703"/>
                </a:lnTo>
                <a:lnTo>
                  <a:pt x="650244" y="97234"/>
                </a:lnTo>
                <a:lnTo>
                  <a:pt x="709357" y="97234"/>
                </a:lnTo>
                <a:lnTo>
                  <a:pt x="709357" y="127000"/>
                </a:lnTo>
                <a:lnTo>
                  <a:pt x="855968" y="127000"/>
                </a:lnTo>
                <a:lnTo>
                  <a:pt x="864630" y="142875"/>
                </a:lnTo>
                <a:lnTo>
                  <a:pt x="764529" y="142875"/>
                </a:lnTo>
                <a:lnTo>
                  <a:pt x="742085" y="147122"/>
                </a:lnTo>
                <a:lnTo>
                  <a:pt x="725367" y="158998"/>
                </a:lnTo>
                <a:lnTo>
                  <a:pt x="714930" y="177198"/>
                </a:lnTo>
                <a:lnTo>
                  <a:pt x="711327" y="200421"/>
                </a:lnTo>
                <a:lnTo>
                  <a:pt x="711327" y="234156"/>
                </a:lnTo>
                <a:lnTo>
                  <a:pt x="715484" y="260201"/>
                </a:lnTo>
                <a:lnTo>
                  <a:pt x="726845" y="278804"/>
                </a:lnTo>
                <a:lnTo>
                  <a:pt x="743747" y="289966"/>
                </a:lnTo>
                <a:lnTo>
                  <a:pt x="764529" y="293687"/>
                </a:lnTo>
                <a:lnTo>
                  <a:pt x="863814" y="293687"/>
                </a:lnTo>
                <a:lnTo>
                  <a:pt x="853624" y="311547"/>
                </a:lnTo>
                <a:lnTo>
                  <a:pt x="711327" y="311547"/>
                </a:lnTo>
                <a:lnTo>
                  <a:pt x="711327" y="418703"/>
                </a:lnTo>
                <a:close/>
              </a:path>
              <a:path w="1885950" h="419100">
                <a:moveTo>
                  <a:pt x="863814" y="293687"/>
                </a:moveTo>
                <a:lnTo>
                  <a:pt x="764529" y="293687"/>
                </a:lnTo>
                <a:lnTo>
                  <a:pt x="786974" y="289129"/>
                </a:lnTo>
                <a:lnTo>
                  <a:pt x="803692" y="276572"/>
                </a:lnTo>
                <a:lnTo>
                  <a:pt x="814129" y="257689"/>
                </a:lnTo>
                <a:lnTo>
                  <a:pt x="817731" y="234156"/>
                </a:lnTo>
                <a:lnTo>
                  <a:pt x="817731" y="202406"/>
                </a:lnTo>
                <a:lnTo>
                  <a:pt x="814406" y="178872"/>
                </a:lnTo>
                <a:lnTo>
                  <a:pt x="804431" y="159990"/>
                </a:lnTo>
                <a:lnTo>
                  <a:pt x="787805" y="147432"/>
                </a:lnTo>
                <a:lnTo>
                  <a:pt x="764529" y="142875"/>
                </a:lnTo>
                <a:lnTo>
                  <a:pt x="864630" y="142875"/>
                </a:lnTo>
                <a:lnTo>
                  <a:pt x="872565" y="157416"/>
                </a:lnTo>
                <a:lnTo>
                  <a:pt x="878815" y="198437"/>
                </a:lnTo>
                <a:lnTo>
                  <a:pt x="878815" y="238125"/>
                </a:lnTo>
                <a:lnTo>
                  <a:pt x="872288" y="278835"/>
                </a:lnTo>
                <a:lnTo>
                  <a:pt x="863814" y="293687"/>
                </a:lnTo>
                <a:close/>
              </a:path>
              <a:path w="1885950" h="419100">
                <a:moveTo>
                  <a:pt x="780293" y="343297"/>
                </a:moveTo>
                <a:lnTo>
                  <a:pt x="757879" y="341126"/>
                </a:lnTo>
                <a:lnTo>
                  <a:pt x="738421" y="334863"/>
                </a:lnTo>
                <a:lnTo>
                  <a:pt x="722657" y="324879"/>
                </a:lnTo>
                <a:lnTo>
                  <a:pt x="711327" y="311547"/>
                </a:lnTo>
                <a:lnTo>
                  <a:pt x="853624" y="311547"/>
                </a:lnTo>
                <a:lnTo>
                  <a:pt x="853199" y="312291"/>
                </a:lnTo>
                <a:lnTo>
                  <a:pt x="822288" y="334956"/>
                </a:lnTo>
                <a:lnTo>
                  <a:pt x="780293" y="343297"/>
                </a:lnTo>
                <a:close/>
              </a:path>
              <a:path w="1885950" h="419100">
                <a:moveTo>
                  <a:pt x="1046302" y="339328"/>
                </a:moveTo>
                <a:lnTo>
                  <a:pt x="916253" y="339328"/>
                </a:lnTo>
                <a:lnTo>
                  <a:pt x="916253" y="13890"/>
                </a:lnTo>
                <a:lnTo>
                  <a:pt x="1046302" y="13890"/>
                </a:lnTo>
                <a:lnTo>
                  <a:pt x="1093324" y="20050"/>
                </a:lnTo>
                <a:lnTo>
                  <a:pt x="1130227" y="37449"/>
                </a:lnTo>
                <a:lnTo>
                  <a:pt x="1156820" y="64468"/>
                </a:lnTo>
                <a:lnTo>
                  <a:pt x="1158199" y="67468"/>
                </a:lnTo>
                <a:lnTo>
                  <a:pt x="979307" y="67468"/>
                </a:lnTo>
                <a:lnTo>
                  <a:pt x="979307" y="285750"/>
                </a:lnTo>
                <a:lnTo>
                  <a:pt x="1158199" y="285750"/>
                </a:lnTo>
                <a:lnTo>
                  <a:pt x="1156820" y="288750"/>
                </a:lnTo>
                <a:lnTo>
                  <a:pt x="1130227" y="315769"/>
                </a:lnTo>
                <a:lnTo>
                  <a:pt x="1093324" y="333168"/>
                </a:lnTo>
                <a:lnTo>
                  <a:pt x="1046302" y="339328"/>
                </a:lnTo>
                <a:close/>
              </a:path>
              <a:path w="1885950" h="419100">
                <a:moveTo>
                  <a:pt x="1158199" y="285750"/>
                </a:moveTo>
                <a:lnTo>
                  <a:pt x="1034479" y="285750"/>
                </a:lnTo>
                <a:lnTo>
                  <a:pt x="1068408" y="280696"/>
                </a:lnTo>
                <a:lnTo>
                  <a:pt x="1093100" y="266154"/>
                </a:lnTo>
                <a:lnTo>
                  <a:pt x="1108186" y="243055"/>
                </a:lnTo>
                <a:lnTo>
                  <a:pt x="1113297" y="212328"/>
                </a:lnTo>
                <a:lnTo>
                  <a:pt x="1113297" y="140890"/>
                </a:lnTo>
                <a:lnTo>
                  <a:pt x="1108186" y="109326"/>
                </a:lnTo>
                <a:lnTo>
                  <a:pt x="1093100" y="86320"/>
                </a:lnTo>
                <a:lnTo>
                  <a:pt x="1068408" y="72243"/>
                </a:lnTo>
                <a:lnTo>
                  <a:pt x="1034479" y="67468"/>
                </a:lnTo>
                <a:lnTo>
                  <a:pt x="1158199" y="67468"/>
                </a:lnTo>
                <a:lnTo>
                  <a:pt x="1172914" y="99488"/>
                </a:lnTo>
                <a:lnTo>
                  <a:pt x="1178321" y="140890"/>
                </a:lnTo>
                <a:lnTo>
                  <a:pt x="1178321" y="212328"/>
                </a:lnTo>
                <a:lnTo>
                  <a:pt x="1172914" y="253730"/>
                </a:lnTo>
                <a:lnTo>
                  <a:pt x="1158199" y="285750"/>
                </a:lnTo>
                <a:close/>
              </a:path>
              <a:path w="1885950" h="419100">
                <a:moveTo>
                  <a:pt x="1314281" y="343297"/>
                </a:moveTo>
                <a:lnTo>
                  <a:pt x="1268469" y="336041"/>
                </a:lnTo>
                <a:lnTo>
                  <a:pt x="1233001" y="315019"/>
                </a:lnTo>
                <a:lnTo>
                  <a:pt x="1210094" y="281347"/>
                </a:lnTo>
                <a:lnTo>
                  <a:pt x="1201966" y="236140"/>
                </a:lnTo>
                <a:lnTo>
                  <a:pt x="1201966" y="204390"/>
                </a:lnTo>
                <a:lnTo>
                  <a:pt x="1209232" y="159091"/>
                </a:lnTo>
                <a:lnTo>
                  <a:pt x="1230538" y="123279"/>
                </a:lnTo>
                <a:lnTo>
                  <a:pt x="1265144" y="99745"/>
                </a:lnTo>
                <a:lnTo>
                  <a:pt x="1312311" y="91281"/>
                </a:lnTo>
                <a:lnTo>
                  <a:pt x="1359170" y="99652"/>
                </a:lnTo>
                <a:lnTo>
                  <a:pt x="1393099" y="122535"/>
                </a:lnTo>
                <a:lnTo>
                  <a:pt x="1401816" y="136921"/>
                </a:lnTo>
                <a:lnTo>
                  <a:pt x="1312311" y="136921"/>
                </a:lnTo>
                <a:lnTo>
                  <a:pt x="1289651" y="141138"/>
                </a:lnTo>
                <a:lnTo>
                  <a:pt x="1274380" y="152796"/>
                </a:lnTo>
                <a:lnTo>
                  <a:pt x="1265759" y="170408"/>
                </a:lnTo>
                <a:lnTo>
                  <a:pt x="1263050" y="192484"/>
                </a:lnTo>
                <a:lnTo>
                  <a:pt x="1263050" y="194468"/>
                </a:lnTo>
                <a:lnTo>
                  <a:pt x="1420025" y="194468"/>
                </a:lnTo>
                <a:lnTo>
                  <a:pt x="1420685" y="198437"/>
                </a:lnTo>
                <a:lnTo>
                  <a:pt x="1420685" y="240109"/>
                </a:lnTo>
                <a:lnTo>
                  <a:pt x="1263050" y="240109"/>
                </a:lnTo>
                <a:lnTo>
                  <a:pt x="1263050" y="246062"/>
                </a:lnTo>
                <a:lnTo>
                  <a:pt x="1265790" y="265844"/>
                </a:lnTo>
                <a:lnTo>
                  <a:pt x="1274626" y="282277"/>
                </a:lnTo>
                <a:lnTo>
                  <a:pt x="1290482" y="293501"/>
                </a:lnTo>
                <a:lnTo>
                  <a:pt x="1314281" y="297656"/>
                </a:lnTo>
                <a:lnTo>
                  <a:pt x="1405909" y="297656"/>
                </a:lnTo>
                <a:lnTo>
                  <a:pt x="1405722" y="298090"/>
                </a:lnTo>
                <a:lnTo>
                  <a:pt x="1382754" y="321965"/>
                </a:lnTo>
                <a:lnTo>
                  <a:pt x="1351658" y="337654"/>
                </a:lnTo>
                <a:lnTo>
                  <a:pt x="1314281" y="343297"/>
                </a:lnTo>
                <a:close/>
              </a:path>
              <a:path w="1885950" h="419100">
                <a:moveTo>
                  <a:pt x="1420025" y="194468"/>
                </a:moveTo>
                <a:lnTo>
                  <a:pt x="1361572" y="194468"/>
                </a:lnTo>
                <a:lnTo>
                  <a:pt x="1361572" y="188515"/>
                </a:lnTo>
                <a:lnTo>
                  <a:pt x="1358585" y="167896"/>
                </a:lnTo>
                <a:lnTo>
                  <a:pt x="1349503" y="151556"/>
                </a:lnTo>
                <a:lnTo>
                  <a:pt x="1334140" y="140797"/>
                </a:lnTo>
                <a:lnTo>
                  <a:pt x="1312311" y="136921"/>
                </a:lnTo>
                <a:lnTo>
                  <a:pt x="1401816" y="136921"/>
                </a:lnTo>
                <a:lnTo>
                  <a:pt x="1413727" y="156579"/>
                </a:lnTo>
                <a:lnTo>
                  <a:pt x="1420025" y="194468"/>
                </a:lnTo>
                <a:close/>
              </a:path>
              <a:path w="1885950" h="419100">
                <a:moveTo>
                  <a:pt x="1405909" y="297656"/>
                </a:moveTo>
                <a:lnTo>
                  <a:pt x="1314281" y="297656"/>
                </a:lnTo>
                <a:lnTo>
                  <a:pt x="1331954" y="295237"/>
                </a:lnTo>
                <a:lnTo>
                  <a:pt x="1346301" y="288726"/>
                </a:lnTo>
                <a:lnTo>
                  <a:pt x="1356954" y="279238"/>
                </a:lnTo>
                <a:lnTo>
                  <a:pt x="1363542" y="267890"/>
                </a:lnTo>
                <a:lnTo>
                  <a:pt x="1418714" y="267890"/>
                </a:lnTo>
                <a:lnTo>
                  <a:pt x="1405909" y="297656"/>
                </a:lnTo>
                <a:close/>
              </a:path>
              <a:path w="1885950" h="419100">
                <a:moveTo>
                  <a:pt x="1635720" y="299640"/>
                </a:moveTo>
                <a:lnTo>
                  <a:pt x="1542852" y="299640"/>
                </a:lnTo>
                <a:lnTo>
                  <a:pt x="1560740" y="297780"/>
                </a:lnTo>
                <a:lnTo>
                  <a:pt x="1575118" y="292199"/>
                </a:lnTo>
                <a:lnTo>
                  <a:pt x="1584693" y="282897"/>
                </a:lnTo>
                <a:lnTo>
                  <a:pt x="1588172" y="269875"/>
                </a:lnTo>
                <a:lnTo>
                  <a:pt x="1587033" y="261999"/>
                </a:lnTo>
                <a:lnTo>
                  <a:pt x="1583492" y="255984"/>
                </a:lnTo>
                <a:lnTo>
                  <a:pt x="1577365" y="251457"/>
                </a:lnTo>
                <a:lnTo>
                  <a:pt x="1568468" y="248047"/>
                </a:lnTo>
                <a:lnTo>
                  <a:pt x="1497532" y="232172"/>
                </a:lnTo>
                <a:lnTo>
                  <a:pt x="1473948" y="224234"/>
                </a:lnTo>
                <a:lnTo>
                  <a:pt x="1456645" y="211832"/>
                </a:lnTo>
                <a:lnTo>
                  <a:pt x="1445993" y="194220"/>
                </a:lnTo>
                <a:lnTo>
                  <a:pt x="1442360" y="170656"/>
                </a:lnTo>
                <a:lnTo>
                  <a:pt x="1449718" y="136487"/>
                </a:lnTo>
                <a:lnTo>
                  <a:pt x="1470192" y="111621"/>
                </a:lnTo>
                <a:lnTo>
                  <a:pt x="1501380" y="96428"/>
                </a:lnTo>
                <a:lnTo>
                  <a:pt x="1540882" y="91281"/>
                </a:lnTo>
                <a:lnTo>
                  <a:pt x="1578936" y="96676"/>
                </a:lnTo>
                <a:lnTo>
                  <a:pt x="1608862" y="112117"/>
                </a:lnTo>
                <a:lnTo>
                  <a:pt x="1628443" y="136487"/>
                </a:lnTo>
                <a:lnTo>
                  <a:pt x="1628538" y="136921"/>
                </a:lnTo>
                <a:lnTo>
                  <a:pt x="1540882" y="136921"/>
                </a:lnTo>
                <a:lnTo>
                  <a:pt x="1523917" y="138720"/>
                </a:lnTo>
                <a:lnTo>
                  <a:pt x="1511571" y="143867"/>
                </a:lnTo>
                <a:lnTo>
                  <a:pt x="1504028" y="151990"/>
                </a:lnTo>
                <a:lnTo>
                  <a:pt x="1501473" y="162718"/>
                </a:lnTo>
                <a:lnTo>
                  <a:pt x="1502612" y="170842"/>
                </a:lnTo>
                <a:lnTo>
                  <a:pt x="1506153" y="177105"/>
                </a:lnTo>
                <a:lnTo>
                  <a:pt x="1512279" y="181136"/>
                </a:lnTo>
                <a:lnTo>
                  <a:pt x="1521177" y="182562"/>
                </a:lnTo>
                <a:lnTo>
                  <a:pt x="1594083" y="202406"/>
                </a:lnTo>
                <a:lnTo>
                  <a:pt x="1616528" y="210622"/>
                </a:lnTo>
                <a:lnTo>
                  <a:pt x="1633246" y="223490"/>
                </a:lnTo>
                <a:lnTo>
                  <a:pt x="1643683" y="241194"/>
                </a:lnTo>
                <a:lnTo>
                  <a:pt x="1647285" y="263922"/>
                </a:lnTo>
                <a:lnTo>
                  <a:pt x="1639280" y="295579"/>
                </a:lnTo>
                <a:lnTo>
                  <a:pt x="1635720" y="299640"/>
                </a:lnTo>
                <a:close/>
              </a:path>
              <a:path w="1885950" h="419100">
                <a:moveTo>
                  <a:pt x="1635463" y="172640"/>
                </a:moveTo>
                <a:lnTo>
                  <a:pt x="1580290" y="172640"/>
                </a:lnTo>
                <a:lnTo>
                  <a:pt x="1580290" y="168671"/>
                </a:lnTo>
                <a:lnTo>
                  <a:pt x="1578012" y="156176"/>
                </a:lnTo>
                <a:lnTo>
                  <a:pt x="1570931" y="146099"/>
                </a:lnTo>
                <a:lnTo>
                  <a:pt x="1558677" y="139371"/>
                </a:lnTo>
                <a:lnTo>
                  <a:pt x="1540882" y="136921"/>
                </a:lnTo>
                <a:lnTo>
                  <a:pt x="1628538" y="136921"/>
                </a:lnTo>
                <a:lnTo>
                  <a:pt x="1635463" y="168671"/>
                </a:lnTo>
                <a:lnTo>
                  <a:pt x="1635463" y="172640"/>
                </a:lnTo>
                <a:close/>
              </a:path>
              <a:path w="1885950" h="419100">
                <a:moveTo>
                  <a:pt x="1542852" y="343297"/>
                </a:moveTo>
                <a:lnTo>
                  <a:pt x="1501073" y="338491"/>
                </a:lnTo>
                <a:lnTo>
                  <a:pt x="1468714" y="324197"/>
                </a:lnTo>
                <a:lnTo>
                  <a:pt x="1447809" y="300601"/>
                </a:lnTo>
                <a:lnTo>
                  <a:pt x="1440389" y="267890"/>
                </a:lnTo>
                <a:lnTo>
                  <a:pt x="1440389" y="261937"/>
                </a:lnTo>
                <a:lnTo>
                  <a:pt x="1495562" y="261937"/>
                </a:lnTo>
                <a:lnTo>
                  <a:pt x="1495562" y="265906"/>
                </a:lnTo>
                <a:lnTo>
                  <a:pt x="1498794" y="280386"/>
                </a:lnTo>
                <a:lnTo>
                  <a:pt x="1508123" y="290959"/>
                </a:lnTo>
                <a:lnTo>
                  <a:pt x="1522994" y="297439"/>
                </a:lnTo>
                <a:lnTo>
                  <a:pt x="1542852" y="299640"/>
                </a:lnTo>
                <a:lnTo>
                  <a:pt x="1635720" y="299640"/>
                </a:lnTo>
                <a:lnTo>
                  <a:pt x="1617236" y="320724"/>
                </a:lnTo>
                <a:lnTo>
                  <a:pt x="1584108" y="337312"/>
                </a:lnTo>
                <a:lnTo>
                  <a:pt x="1542852" y="343297"/>
                </a:lnTo>
                <a:close/>
              </a:path>
              <a:path w="1885950" h="419100">
                <a:moveTo>
                  <a:pt x="1735955" y="339328"/>
                </a:moveTo>
                <a:lnTo>
                  <a:pt x="1674871" y="339328"/>
                </a:lnTo>
                <a:lnTo>
                  <a:pt x="1674871" y="0"/>
                </a:lnTo>
                <a:lnTo>
                  <a:pt x="1735955" y="0"/>
                </a:lnTo>
                <a:lnTo>
                  <a:pt x="1735955" y="210343"/>
                </a:lnTo>
                <a:lnTo>
                  <a:pt x="1803785" y="210343"/>
                </a:lnTo>
                <a:lnTo>
                  <a:pt x="1800979" y="214312"/>
                </a:lnTo>
                <a:lnTo>
                  <a:pt x="1805014" y="220265"/>
                </a:lnTo>
                <a:lnTo>
                  <a:pt x="1735955" y="220265"/>
                </a:lnTo>
                <a:lnTo>
                  <a:pt x="1735955" y="339328"/>
                </a:lnTo>
                <a:close/>
              </a:path>
              <a:path w="1885950" h="419100">
                <a:moveTo>
                  <a:pt x="1803785" y="210343"/>
                </a:moveTo>
                <a:lnTo>
                  <a:pt x="1735955" y="210343"/>
                </a:lnTo>
                <a:lnTo>
                  <a:pt x="1812802" y="97234"/>
                </a:lnTo>
                <a:lnTo>
                  <a:pt x="1883738" y="97234"/>
                </a:lnTo>
                <a:lnTo>
                  <a:pt x="1803785" y="210343"/>
                </a:lnTo>
                <a:close/>
              </a:path>
              <a:path w="1885950" h="419100">
                <a:moveTo>
                  <a:pt x="1885708" y="339328"/>
                </a:moveTo>
                <a:lnTo>
                  <a:pt x="1814772" y="339328"/>
                </a:lnTo>
                <a:lnTo>
                  <a:pt x="1735955" y="220265"/>
                </a:lnTo>
                <a:lnTo>
                  <a:pt x="1805014" y="220265"/>
                </a:lnTo>
                <a:lnTo>
                  <a:pt x="1885708" y="339328"/>
                </a:lnTo>
                <a:close/>
              </a:path>
            </a:pathLst>
          </a:custGeom>
          <a:solidFill>
            <a:srgbClr val="1B1B20"/>
          </a:solidFill>
        </p:spPr>
        <p:txBody>
          <a:bodyPr wrap="square" lIns="0" tIns="0" rIns="0" bIns="0" rtlCol="0"/>
          <a:lstStyle/>
          <a:p>
            <a:endParaRPr/>
          </a:p>
        </p:txBody>
      </p:sp>
      <p:sp>
        <p:nvSpPr>
          <p:cNvPr id="11" name="object 11"/>
          <p:cNvSpPr txBox="1"/>
          <p:nvPr/>
        </p:nvSpPr>
        <p:spPr>
          <a:xfrm>
            <a:off x="825500" y="1720856"/>
            <a:ext cx="16410305" cy="6932930"/>
          </a:xfrm>
          <a:prstGeom prst="rect">
            <a:avLst/>
          </a:prstGeom>
        </p:spPr>
        <p:txBody>
          <a:bodyPr vert="horz" wrap="square" lIns="0" tIns="100330" rIns="0" bIns="0" rtlCol="0">
            <a:spAutoFit/>
          </a:bodyPr>
          <a:lstStyle/>
          <a:p>
            <a:pPr marL="231775" marR="393700">
              <a:lnSpc>
                <a:spcPct val="78700"/>
              </a:lnSpc>
              <a:spcBef>
                <a:spcPts val="790"/>
              </a:spcBef>
            </a:pPr>
            <a:r>
              <a:rPr sz="2700" spc="55" dirty="0">
                <a:latin typeface="Times New Roman"/>
                <a:cs typeface="Times New Roman"/>
              </a:rPr>
              <a:t>The</a:t>
            </a:r>
            <a:r>
              <a:rPr sz="2700" spc="-105" dirty="0">
                <a:latin typeface="Times New Roman"/>
                <a:cs typeface="Times New Roman"/>
              </a:rPr>
              <a:t> </a:t>
            </a:r>
            <a:r>
              <a:rPr sz="2700" spc="-45" dirty="0">
                <a:latin typeface="Times New Roman"/>
                <a:cs typeface="Times New Roman"/>
              </a:rPr>
              <a:t>is</a:t>
            </a:r>
            <a:r>
              <a:rPr sz="2700" spc="-100" dirty="0">
                <a:latin typeface="Times New Roman"/>
                <a:cs typeface="Times New Roman"/>
              </a:rPr>
              <a:t> </a:t>
            </a:r>
            <a:r>
              <a:rPr sz="2700" spc="150" dirty="0">
                <a:latin typeface="Times New Roman"/>
                <a:cs typeface="Times New Roman"/>
              </a:rPr>
              <a:t>a</a:t>
            </a:r>
            <a:r>
              <a:rPr sz="2700" spc="-100" dirty="0">
                <a:latin typeface="Times New Roman"/>
                <a:cs typeface="Times New Roman"/>
              </a:rPr>
              <a:t> </a:t>
            </a:r>
            <a:r>
              <a:rPr sz="2700" spc="20" dirty="0">
                <a:latin typeface="Times New Roman"/>
                <a:cs typeface="Times New Roman"/>
              </a:rPr>
              <a:t>cloud-based</a:t>
            </a:r>
            <a:r>
              <a:rPr sz="2700" spc="-100" dirty="0">
                <a:latin typeface="Times New Roman"/>
                <a:cs typeface="Times New Roman"/>
              </a:rPr>
              <a:t> </a:t>
            </a:r>
            <a:r>
              <a:rPr sz="2700" spc="30" dirty="0">
                <a:latin typeface="Times New Roman"/>
                <a:cs typeface="Times New Roman"/>
              </a:rPr>
              <a:t>customer</a:t>
            </a:r>
            <a:r>
              <a:rPr sz="2700" spc="-100" dirty="0">
                <a:latin typeface="Times New Roman"/>
                <a:cs typeface="Times New Roman"/>
              </a:rPr>
              <a:t> </a:t>
            </a:r>
            <a:r>
              <a:rPr sz="2700" spc="20" dirty="0">
                <a:latin typeface="Times New Roman"/>
                <a:cs typeface="Times New Roman"/>
              </a:rPr>
              <a:t>care</a:t>
            </a:r>
            <a:r>
              <a:rPr sz="2700" spc="-105" dirty="0">
                <a:latin typeface="Times New Roman"/>
                <a:cs typeface="Times New Roman"/>
              </a:rPr>
              <a:t> </a:t>
            </a:r>
            <a:r>
              <a:rPr sz="2700" spc="-10" dirty="0">
                <a:latin typeface="Times New Roman"/>
                <a:cs typeface="Times New Roman"/>
              </a:rPr>
              <a:t>system</a:t>
            </a:r>
            <a:r>
              <a:rPr sz="2700" spc="-100" dirty="0">
                <a:latin typeface="Times New Roman"/>
                <a:cs typeface="Times New Roman"/>
              </a:rPr>
              <a:t> </a:t>
            </a:r>
            <a:r>
              <a:rPr sz="2700" spc="105" dirty="0">
                <a:latin typeface="Times New Roman"/>
                <a:cs typeface="Times New Roman"/>
              </a:rPr>
              <a:t>that</a:t>
            </a:r>
            <a:r>
              <a:rPr sz="2700" spc="-100" dirty="0">
                <a:latin typeface="Times New Roman"/>
                <a:cs typeface="Times New Roman"/>
              </a:rPr>
              <a:t> </a:t>
            </a:r>
            <a:r>
              <a:rPr sz="2700" spc="-5" dirty="0">
                <a:latin typeface="Times New Roman"/>
                <a:cs typeface="Times New Roman"/>
              </a:rPr>
              <a:t>offers</a:t>
            </a:r>
            <a:r>
              <a:rPr sz="2700" spc="-100" dirty="0">
                <a:latin typeface="Times New Roman"/>
                <a:cs typeface="Times New Roman"/>
              </a:rPr>
              <a:t> </a:t>
            </a:r>
            <a:r>
              <a:rPr sz="2700" spc="15" dirty="0">
                <a:latin typeface="Times New Roman"/>
                <a:cs typeface="Times New Roman"/>
              </a:rPr>
              <a:t>powerful</a:t>
            </a:r>
            <a:r>
              <a:rPr sz="2700" spc="-100" dirty="0">
                <a:latin typeface="Times New Roman"/>
                <a:cs typeface="Times New Roman"/>
              </a:rPr>
              <a:t> </a:t>
            </a:r>
            <a:r>
              <a:rPr sz="2700" spc="20" dirty="0">
                <a:latin typeface="Times New Roman"/>
                <a:cs typeface="Times New Roman"/>
              </a:rPr>
              <a:t>solutions</a:t>
            </a:r>
            <a:r>
              <a:rPr sz="2700" spc="-105" dirty="0">
                <a:latin typeface="Times New Roman"/>
                <a:cs typeface="Times New Roman"/>
              </a:rPr>
              <a:t> </a:t>
            </a:r>
            <a:r>
              <a:rPr sz="2700" spc="55" dirty="0">
                <a:latin typeface="Times New Roman"/>
                <a:cs typeface="Times New Roman"/>
              </a:rPr>
              <a:t>for</a:t>
            </a:r>
            <a:r>
              <a:rPr sz="2700" spc="-100" dirty="0">
                <a:latin typeface="Times New Roman"/>
                <a:cs typeface="Times New Roman"/>
              </a:rPr>
              <a:t> </a:t>
            </a:r>
            <a:r>
              <a:rPr sz="2700" spc="30" dirty="0">
                <a:latin typeface="Times New Roman"/>
                <a:cs typeface="Times New Roman"/>
              </a:rPr>
              <a:t>customer</a:t>
            </a:r>
            <a:r>
              <a:rPr sz="2700" spc="-100" dirty="0">
                <a:latin typeface="Times New Roman"/>
                <a:cs typeface="Times New Roman"/>
              </a:rPr>
              <a:t> </a:t>
            </a:r>
            <a:r>
              <a:rPr sz="2700" spc="-35" dirty="0">
                <a:latin typeface="Times New Roman"/>
                <a:cs typeface="Times New Roman"/>
              </a:rPr>
              <a:t>service.</a:t>
            </a:r>
            <a:r>
              <a:rPr sz="2700" spc="-100" dirty="0">
                <a:latin typeface="Times New Roman"/>
                <a:cs typeface="Times New Roman"/>
              </a:rPr>
              <a:t> </a:t>
            </a:r>
            <a:r>
              <a:rPr sz="2700" spc="55" dirty="0">
                <a:latin typeface="Times New Roman"/>
                <a:cs typeface="Times New Roman"/>
              </a:rPr>
              <a:t>The</a:t>
            </a:r>
            <a:r>
              <a:rPr sz="2700" spc="-100" dirty="0">
                <a:latin typeface="Times New Roman"/>
                <a:cs typeface="Times New Roman"/>
              </a:rPr>
              <a:t> </a:t>
            </a:r>
            <a:r>
              <a:rPr sz="2700" spc="-20" dirty="0">
                <a:latin typeface="Times New Roman"/>
                <a:cs typeface="Times New Roman"/>
              </a:rPr>
              <a:t>existing</a:t>
            </a:r>
            <a:r>
              <a:rPr sz="2700" spc="-100" dirty="0">
                <a:latin typeface="Times New Roman"/>
                <a:cs typeface="Times New Roman"/>
              </a:rPr>
              <a:t> </a:t>
            </a:r>
            <a:r>
              <a:rPr sz="2700" spc="-20" dirty="0">
                <a:latin typeface="Times New Roman"/>
                <a:cs typeface="Times New Roman"/>
              </a:rPr>
              <a:t>unifies </a:t>
            </a:r>
            <a:r>
              <a:rPr sz="2700" spc="-660" dirty="0">
                <a:latin typeface="Times New Roman"/>
                <a:cs typeface="Times New Roman"/>
              </a:rPr>
              <a:t> </a:t>
            </a:r>
            <a:r>
              <a:rPr sz="2700" spc="20" dirty="0">
                <a:latin typeface="Times New Roman"/>
                <a:cs typeface="Times New Roman"/>
              </a:rPr>
              <a:t>conversations</a:t>
            </a:r>
            <a:r>
              <a:rPr sz="2700" spc="-105" dirty="0">
                <a:latin typeface="Times New Roman"/>
                <a:cs typeface="Times New Roman"/>
              </a:rPr>
              <a:t> </a:t>
            </a:r>
            <a:r>
              <a:rPr sz="2700" spc="55" dirty="0">
                <a:latin typeface="Times New Roman"/>
                <a:cs typeface="Times New Roman"/>
              </a:rPr>
              <a:t>from</a:t>
            </a:r>
            <a:r>
              <a:rPr sz="2700" spc="-100" dirty="0">
                <a:latin typeface="Times New Roman"/>
                <a:cs typeface="Times New Roman"/>
              </a:rPr>
              <a:t> </a:t>
            </a:r>
            <a:r>
              <a:rPr sz="2700" dirty="0">
                <a:latin typeface="Times New Roman"/>
                <a:cs typeface="Times New Roman"/>
              </a:rPr>
              <a:t>email,</a:t>
            </a:r>
            <a:r>
              <a:rPr sz="2700" spc="-105" dirty="0">
                <a:latin typeface="Times New Roman"/>
                <a:cs typeface="Times New Roman"/>
              </a:rPr>
              <a:t> </a:t>
            </a:r>
            <a:r>
              <a:rPr sz="2700" spc="55" dirty="0">
                <a:latin typeface="Times New Roman"/>
                <a:cs typeface="Times New Roman"/>
              </a:rPr>
              <a:t>phone,</a:t>
            </a:r>
            <a:r>
              <a:rPr sz="2700" spc="-100" dirty="0">
                <a:latin typeface="Times New Roman"/>
                <a:cs typeface="Times New Roman"/>
              </a:rPr>
              <a:t> </a:t>
            </a:r>
            <a:r>
              <a:rPr sz="2700" dirty="0">
                <a:latin typeface="Times New Roman"/>
                <a:cs typeface="Times New Roman"/>
              </a:rPr>
              <a:t>web,</a:t>
            </a:r>
            <a:r>
              <a:rPr sz="2700" spc="-105" dirty="0">
                <a:latin typeface="Times New Roman"/>
                <a:cs typeface="Times New Roman"/>
              </a:rPr>
              <a:t> </a:t>
            </a:r>
            <a:r>
              <a:rPr sz="2700" spc="50" dirty="0">
                <a:latin typeface="Times New Roman"/>
                <a:cs typeface="Times New Roman"/>
              </a:rPr>
              <a:t>chat,</a:t>
            </a:r>
            <a:r>
              <a:rPr sz="2700" spc="-100" dirty="0">
                <a:latin typeface="Times New Roman"/>
                <a:cs typeface="Times New Roman"/>
              </a:rPr>
              <a:t> </a:t>
            </a:r>
            <a:r>
              <a:rPr sz="2700" spc="105" dirty="0">
                <a:latin typeface="Times New Roman"/>
                <a:cs typeface="Times New Roman"/>
              </a:rPr>
              <a:t>and</a:t>
            </a:r>
            <a:r>
              <a:rPr sz="2700" spc="-105" dirty="0">
                <a:latin typeface="Times New Roman"/>
                <a:cs typeface="Times New Roman"/>
              </a:rPr>
              <a:t> </a:t>
            </a:r>
            <a:r>
              <a:rPr sz="2700" spc="-10" dirty="0">
                <a:latin typeface="Times New Roman"/>
                <a:cs typeface="Times New Roman"/>
              </a:rPr>
              <a:t>social,</a:t>
            </a:r>
            <a:r>
              <a:rPr sz="2700" spc="-100" dirty="0">
                <a:latin typeface="Times New Roman"/>
                <a:cs typeface="Times New Roman"/>
              </a:rPr>
              <a:t> </a:t>
            </a:r>
            <a:r>
              <a:rPr sz="2700" spc="105" dirty="0">
                <a:latin typeface="Times New Roman"/>
                <a:cs typeface="Times New Roman"/>
              </a:rPr>
              <a:t>and</a:t>
            </a:r>
            <a:r>
              <a:rPr sz="2700" spc="-105" dirty="0">
                <a:latin typeface="Times New Roman"/>
                <a:cs typeface="Times New Roman"/>
              </a:rPr>
              <a:t> </a:t>
            </a:r>
            <a:r>
              <a:rPr sz="2700" dirty="0">
                <a:latin typeface="Times New Roman"/>
                <a:cs typeface="Times New Roman"/>
              </a:rPr>
              <a:t>helps</a:t>
            </a:r>
            <a:r>
              <a:rPr sz="2700" spc="-100" dirty="0">
                <a:latin typeface="Times New Roman"/>
                <a:cs typeface="Times New Roman"/>
              </a:rPr>
              <a:t> </a:t>
            </a:r>
            <a:r>
              <a:rPr sz="2700" spc="55" dirty="0">
                <a:latin typeface="Times New Roman"/>
                <a:cs typeface="Times New Roman"/>
              </a:rPr>
              <a:t>you</a:t>
            </a:r>
            <a:r>
              <a:rPr sz="2700" spc="-105" dirty="0">
                <a:latin typeface="Times New Roman"/>
                <a:cs typeface="Times New Roman"/>
              </a:rPr>
              <a:t> </a:t>
            </a:r>
            <a:r>
              <a:rPr sz="2700" spc="-20" dirty="0">
                <a:latin typeface="Times New Roman"/>
                <a:cs typeface="Times New Roman"/>
              </a:rPr>
              <a:t>resolve</a:t>
            </a:r>
            <a:r>
              <a:rPr sz="2700" spc="-100" dirty="0">
                <a:latin typeface="Times New Roman"/>
                <a:cs typeface="Times New Roman"/>
              </a:rPr>
              <a:t> </a:t>
            </a:r>
            <a:r>
              <a:rPr sz="2700" spc="-35" dirty="0">
                <a:latin typeface="Times New Roman"/>
                <a:cs typeface="Times New Roman"/>
              </a:rPr>
              <a:t>issues</a:t>
            </a:r>
            <a:r>
              <a:rPr sz="2700" spc="-105" dirty="0">
                <a:latin typeface="Times New Roman"/>
                <a:cs typeface="Times New Roman"/>
              </a:rPr>
              <a:t> </a:t>
            </a:r>
            <a:r>
              <a:rPr sz="2700" spc="20" dirty="0">
                <a:latin typeface="Times New Roman"/>
                <a:cs typeface="Times New Roman"/>
              </a:rPr>
              <a:t>across</a:t>
            </a:r>
            <a:r>
              <a:rPr sz="2700" spc="-100" dirty="0">
                <a:latin typeface="Times New Roman"/>
                <a:cs typeface="Times New Roman"/>
              </a:rPr>
              <a:t> </a:t>
            </a:r>
            <a:r>
              <a:rPr sz="2700" spc="15" dirty="0">
                <a:latin typeface="Times New Roman"/>
                <a:cs typeface="Times New Roman"/>
              </a:rPr>
              <a:t>channels</a:t>
            </a:r>
            <a:r>
              <a:rPr sz="2700" spc="-105" dirty="0">
                <a:latin typeface="Times New Roman"/>
                <a:cs typeface="Times New Roman"/>
              </a:rPr>
              <a:t> </a:t>
            </a:r>
            <a:r>
              <a:rPr sz="2700" spc="-25" dirty="0">
                <a:latin typeface="Times New Roman"/>
                <a:cs typeface="Times New Roman"/>
              </a:rPr>
              <a:t>effortlessly.</a:t>
            </a:r>
            <a:endParaRPr sz="2700" dirty="0">
              <a:latin typeface="Times New Roman"/>
              <a:cs typeface="Times New Roman"/>
            </a:endParaRPr>
          </a:p>
          <a:p>
            <a:pPr marL="231775" marR="243840">
              <a:lnSpc>
                <a:spcPct val="78700"/>
              </a:lnSpc>
              <a:spcBef>
                <a:spcPts val="2625"/>
              </a:spcBef>
            </a:pPr>
            <a:r>
              <a:rPr sz="2700" spc="55" dirty="0">
                <a:latin typeface="Times New Roman"/>
                <a:cs typeface="Times New Roman"/>
              </a:rPr>
              <a:t>The </a:t>
            </a:r>
            <a:r>
              <a:rPr sz="2700" spc="15" dirty="0">
                <a:latin typeface="Times New Roman"/>
                <a:cs typeface="Times New Roman"/>
              </a:rPr>
              <a:t>online </a:t>
            </a:r>
            <a:r>
              <a:rPr sz="2700" spc="5" dirty="0">
                <a:latin typeface="Times New Roman"/>
                <a:cs typeface="Times New Roman"/>
              </a:rPr>
              <a:t>ticketing </a:t>
            </a:r>
            <a:r>
              <a:rPr sz="2700" spc="-10" dirty="0">
                <a:latin typeface="Times New Roman"/>
                <a:cs typeface="Times New Roman"/>
              </a:rPr>
              <a:t>system </a:t>
            </a:r>
            <a:r>
              <a:rPr sz="2700" spc="-35" dirty="0">
                <a:latin typeface="Times New Roman"/>
                <a:cs typeface="Times New Roman"/>
              </a:rPr>
              <a:t>simplifies </a:t>
            </a:r>
            <a:r>
              <a:rPr sz="2700" spc="60" dirty="0">
                <a:latin typeface="Times New Roman"/>
                <a:cs typeface="Times New Roman"/>
              </a:rPr>
              <a:t>your </a:t>
            </a:r>
            <a:r>
              <a:rPr sz="2700" spc="15" dirty="0">
                <a:latin typeface="Times New Roman"/>
                <a:cs typeface="Times New Roman"/>
              </a:rPr>
              <a:t>team's </a:t>
            </a:r>
            <a:r>
              <a:rPr sz="2700" spc="50" dirty="0">
                <a:latin typeface="Times New Roman"/>
                <a:cs typeface="Times New Roman"/>
              </a:rPr>
              <a:t>work. </a:t>
            </a:r>
            <a:r>
              <a:rPr sz="2700" spc="25" dirty="0">
                <a:latin typeface="Times New Roman"/>
                <a:cs typeface="Times New Roman"/>
              </a:rPr>
              <a:t>It's </a:t>
            </a:r>
            <a:r>
              <a:rPr sz="2700" spc="-20" dirty="0">
                <a:latin typeface="Times New Roman"/>
                <a:cs typeface="Times New Roman"/>
              </a:rPr>
              <a:t>full </a:t>
            </a:r>
            <a:r>
              <a:rPr sz="2700" spc="40" dirty="0">
                <a:latin typeface="Times New Roman"/>
                <a:cs typeface="Times New Roman"/>
              </a:rPr>
              <a:t>of </a:t>
            </a:r>
            <a:r>
              <a:rPr sz="2700" spc="15" dirty="0">
                <a:latin typeface="Times New Roman"/>
                <a:cs typeface="Times New Roman"/>
              </a:rPr>
              <a:t>features </a:t>
            </a:r>
            <a:r>
              <a:rPr sz="2700" spc="105" dirty="0">
                <a:latin typeface="Times New Roman"/>
                <a:cs typeface="Times New Roman"/>
              </a:rPr>
              <a:t>that </a:t>
            </a:r>
            <a:r>
              <a:rPr sz="2700" spc="20" dirty="0">
                <a:latin typeface="Times New Roman"/>
                <a:cs typeface="Times New Roman"/>
              </a:rPr>
              <a:t>foster </a:t>
            </a:r>
            <a:r>
              <a:rPr sz="2700" spc="40" dirty="0">
                <a:latin typeface="Times New Roman"/>
                <a:cs typeface="Times New Roman"/>
              </a:rPr>
              <a:t>collaboration </a:t>
            </a:r>
            <a:r>
              <a:rPr sz="2700" spc="15" dirty="0">
                <a:latin typeface="Times New Roman"/>
                <a:cs typeface="Times New Roman"/>
              </a:rPr>
              <a:t>within </a:t>
            </a:r>
            <a:r>
              <a:rPr sz="2700" spc="60" dirty="0">
                <a:latin typeface="Times New Roman"/>
                <a:cs typeface="Times New Roman"/>
              </a:rPr>
              <a:t>your </a:t>
            </a:r>
            <a:r>
              <a:rPr sz="2700" spc="65" dirty="0">
                <a:latin typeface="Times New Roman"/>
                <a:cs typeface="Times New Roman"/>
              </a:rPr>
              <a:t> </a:t>
            </a:r>
            <a:r>
              <a:rPr sz="2700" spc="45" dirty="0">
                <a:latin typeface="Times New Roman"/>
                <a:cs typeface="Times New Roman"/>
              </a:rPr>
              <a:t>team.</a:t>
            </a:r>
            <a:r>
              <a:rPr sz="2700" spc="-105" dirty="0">
                <a:latin typeface="Times New Roman"/>
                <a:cs typeface="Times New Roman"/>
              </a:rPr>
              <a:t> </a:t>
            </a:r>
            <a:r>
              <a:rPr sz="2700" spc="100" dirty="0">
                <a:latin typeface="Times New Roman"/>
                <a:cs typeface="Times New Roman"/>
              </a:rPr>
              <a:t>You</a:t>
            </a:r>
            <a:r>
              <a:rPr sz="2700" spc="-105" dirty="0">
                <a:latin typeface="Times New Roman"/>
                <a:cs typeface="Times New Roman"/>
              </a:rPr>
              <a:t> </a:t>
            </a:r>
            <a:r>
              <a:rPr sz="2700" spc="55" dirty="0">
                <a:latin typeface="Times New Roman"/>
                <a:cs typeface="Times New Roman"/>
              </a:rPr>
              <a:t>can</a:t>
            </a:r>
            <a:r>
              <a:rPr sz="2700" spc="-105" dirty="0">
                <a:latin typeface="Times New Roman"/>
                <a:cs typeface="Times New Roman"/>
              </a:rPr>
              <a:t> </a:t>
            </a:r>
            <a:r>
              <a:rPr sz="2700" dirty="0">
                <a:latin typeface="Times New Roman"/>
                <a:cs typeface="Times New Roman"/>
              </a:rPr>
              <a:t>use</a:t>
            </a:r>
            <a:r>
              <a:rPr sz="2700" spc="-105" dirty="0">
                <a:latin typeface="Times New Roman"/>
                <a:cs typeface="Times New Roman"/>
              </a:rPr>
              <a:t> </a:t>
            </a:r>
            <a:r>
              <a:rPr sz="2700" spc="10" dirty="0">
                <a:latin typeface="Times New Roman"/>
                <a:cs typeface="Times New Roman"/>
              </a:rPr>
              <a:t>tagging,</a:t>
            </a:r>
            <a:r>
              <a:rPr sz="2700" spc="-100" dirty="0">
                <a:latin typeface="Times New Roman"/>
                <a:cs typeface="Times New Roman"/>
              </a:rPr>
              <a:t> </a:t>
            </a:r>
            <a:r>
              <a:rPr sz="2700" spc="105" dirty="0">
                <a:latin typeface="Times New Roman"/>
                <a:cs typeface="Times New Roman"/>
              </a:rPr>
              <a:t>add</a:t>
            </a:r>
            <a:r>
              <a:rPr sz="2700" spc="-105" dirty="0">
                <a:latin typeface="Times New Roman"/>
                <a:cs typeface="Times New Roman"/>
              </a:rPr>
              <a:t> </a:t>
            </a:r>
            <a:r>
              <a:rPr sz="2700" spc="30" dirty="0">
                <a:latin typeface="Times New Roman"/>
                <a:cs typeface="Times New Roman"/>
              </a:rPr>
              <a:t>private</a:t>
            </a:r>
            <a:r>
              <a:rPr sz="2700" spc="-105" dirty="0">
                <a:latin typeface="Times New Roman"/>
                <a:cs typeface="Times New Roman"/>
              </a:rPr>
              <a:t> </a:t>
            </a:r>
            <a:r>
              <a:rPr sz="2700" spc="30" dirty="0">
                <a:latin typeface="Times New Roman"/>
                <a:cs typeface="Times New Roman"/>
              </a:rPr>
              <a:t>notes,</a:t>
            </a:r>
            <a:r>
              <a:rPr sz="2700" spc="-105" dirty="0">
                <a:latin typeface="Times New Roman"/>
                <a:cs typeface="Times New Roman"/>
              </a:rPr>
              <a:t> </a:t>
            </a:r>
            <a:r>
              <a:rPr sz="2700" spc="-5" dirty="0">
                <a:latin typeface="Times New Roman"/>
                <a:cs typeface="Times New Roman"/>
              </a:rPr>
              <a:t>assign</a:t>
            </a:r>
            <a:r>
              <a:rPr sz="2700" spc="-100" dirty="0">
                <a:latin typeface="Times New Roman"/>
                <a:cs typeface="Times New Roman"/>
              </a:rPr>
              <a:t> </a:t>
            </a:r>
            <a:r>
              <a:rPr sz="2700" spc="5" dirty="0">
                <a:latin typeface="Times New Roman"/>
                <a:cs typeface="Times New Roman"/>
              </a:rPr>
              <a:t>tickets</a:t>
            </a:r>
            <a:r>
              <a:rPr sz="2700" spc="-105" dirty="0">
                <a:latin typeface="Times New Roman"/>
                <a:cs typeface="Times New Roman"/>
              </a:rPr>
              <a:t> </a:t>
            </a:r>
            <a:r>
              <a:rPr sz="2700" spc="114" dirty="0">
                <a:latin typeface="Times New Roman"/>
                <a:cs typeface="Times New Roman"/>
              </a:rPr>
              <a:t>to</a:t>
            </a:r>
            <a:r>
              <a:rPr sz="2700" spc="-105" dirty="0">
                <a:latin typeface="Times New Roman"/>
                <a:cs typeface="Times New Roman"/>
              </a:rPr>
              <a:t> </a:t>
            </a:r>
            <a:r>
              <a:rPr sz="2700" spc="-45" dirty="0">
                <a:latin typeface="Times New Roman"/>
                <a:cs typeface="Times New Roman"/>
              </a:rPr>
              <a:t>specific</a:t>
            </a:r>
            <a:r>
              <a:rPr sz="2700" spc="-105" dirty="0">
                <a:latin typeface="Times New Roman"/>
                <a:cs typeface="Times New Roman"/>
              </a:rPr>
              <a:t> </a:t>
            </a:r>
            <a:r>
              <a:rPr sz="2700" spc="60" dirty="0">
                <a:latin typeface="Times New Roman"/>
                <a:cs typeface="Times New Roman"/>
              </a:rPr>
              <a:t>team</a:t>
            </a:r>
            <a:r>
              <a:rPr sz="2700" spc="-100" dirty="0">
                <a:latin typeface="Times New Roman"/>
                <a:cs typeface="Times New Roman"/>
              </a:rPr>
              <a:t> </a:t>
            </a:r>
            <a:r>
              <a:rPr sz="2700" spc="20" dirty="0">
                <a:latin typeface="Times New Roman"/>
                <a:cs typeface="Times New Roman"/>
              </a:rPr>
              <a:t>members</a:t>
            </a:r>
            <a:r>
              <a:rPr sz="2700" spc="-105" dirty="0">
                <a:latin typeface="Times New Roman"/>
                <a:cs typeface="Times New Roman"/>
              </a:rPr>
              <a:t> </a:t>
            </a:r>
            <a:r>
              <a:rPr sz="2700" spc="105" dirty="0">
                <a:latin typeface="Times New Roman"/>
                <a:cs typeface="Times New Roman"/>
              </a:rPr>
              <a:t>and</a:t>
            </a:r>
            <a:r>
              <a:rPr sz="2700" spc="-105" dirty="0">
                <a:latin typeface="Times New Roman"/>
                <a:cs typeface="Times New Roman"/>
              </a:rPr>
              <a:t> </a:t>
            </a:r>
            <a:r>
              <a:rPr sz="2700" spc="15" dirty="0">
                <a:latin typeface="Times New Roman"/>
                <a:cs typeface="Times New Roman"/>
              </a:rPr>
              <a:t>create</a:t>
            </a:r>
            <a:r>
              <a:rPr sz="2700" spc="-105" dirty="0">
                <a:latin typeface="Times New Roman"/>
                <a:cs typeface="Times New Roman"/>
              </a:rPr>
              <a:t> </a:t>
            </a:r>
            <a:r>
              <a:rPr sz="2700" spc="40" dirty="0">
                <a:latin typeface="Times New Roman"/>
                <a:cs typeface="Times New Roman"/>
              </a:rPr>
              <a:t>canned</a:t>
            </a:r>
            <a:r>
              <a:rPr sz="2700" spc="-100" dirty="0">
                <a:latin typeface="Times New Roman"/>
                <a:cs typeface="Times New Roman"/>
              </a:rPr>
              <a:t> </a:t>
            </a:r>
            <a:r>
              <a:rPr sz="2700" spc="5" dirty="0">
                <a:latin typeface="Times New Roman"/>
                <a:cs typeface="Times New Roman"/>
              </a:rPr>
              <a:t>responses.</a:t>
            </a:r>
            <a:endParaRPr sz="2700" dirty="0">
              <a:latin typeface="Times New Roman"/>
              <a:cs typeface="Times New Roman"/>
            </a:endParaRPr>
          </a:p>
          <a:p>
            <a:pPr>
              <a:lnSpc>
                <a:spcPct val="100000"/>
              </a:lnSpc>
            </a:pPr>
            <a:endParaRPr sz="3650" dirty="0">
              <a:latin typeface="Times New Roman"/>
              <a:cs typeface="Times New Roman"/>
            </a:endParaRPr>
          </a:p>
          <a:p>
            <a:pPr marL="127000" marR="10800080">
              <a:lnSpc>
                <a:spcPct val="78700"/>
              </a:lnSpc>
            </a:pPr>
            <a:r>
              <a:rPr sz="2700" spc="15" dirty="0">
                <a:latin typeface="Times New Roman"/>
                <a:cs typeface="Times New Roman"/>
              </a:rPr>
              <a:t>Some</a:t>
            </a:r>
            <a:r>
              <a:rPr sz="2700" spc="-125" dirty="0">
                <a:latin typeface="Times New Roman"/>
                <a:cs typeface="Times New Roman"/>
              </a:rPr>
              <a:t> </a:t>
            </a:r>
            <a:r>
              <a:rPr sz="2700" spc="50" dirty="0">
                <a:latin typeface="Times New Roman"/>
                <a:cs typeface="Times New Roman"/>
              </a:rPr>
              <a:t>Commonly</a:t>
            </a:r>
            <a:r>
              <a:rPr sz="2700" spc="-120" dirty="0">
                <a:latin typeface="Times New Roman"/>
                <a:cs typeface="Times New Roman"/>
              </a:rPr>
              <a:t> </a:t>
            </a:r>
            <a:r>
              <a:rPr sz="2700" spc="55" dirty="0">
                <a:latin typeface="Times New Roman"/>
                <a:cs typeface="Times New Roman"/>
              </a:rPr>
              <a:t>Used</a:t>
            </a:r>
            <a:r>
              <a:rPr sz="2700" spc="-125" dirty="0">
                <a:latin typeface="Times New Roman"/>
                <a:cs typeface="Times New Roman"/>
              </a:rPr>
              <a:t> </a:t>
            </a:r>
            <a:r>
              <a:rPr sz="2700" spc="50" dirty="0">
                <a:latin typeface="Times New Roman"/>
                <a:cs typeface="Times New Roman"/>
              </a:rPr>
              <a:t>Customer</a:t>
            </a:r>
            <a:r>
              <a:rPr sz="2700" spc="-120" dirty="0">
                <a:latin typeface="Times New Roman"/>
                <a:cs typeface="Times New Roman"/>
              </a:rPr>
              <a:t> </a:t>
            </a:r>
            <a:r>
              <a:rPr sz="2700" spc="60" dirty="0">
                <a:latin typeface="Times New Roman"/>
                <a:cs typeface="Times New Roman"/>
              </a:rPr>
              <a:t>Care </a:t>
            </a:r>
            <a:r>
              <a:rPr sz="2700" spc="-660" dirty="0">
                <a:latin typeface="Times New Roman"/>
                <a:cs typeface="Times New Roman"/>
              </a:rPr>
              <a:t> </a:t>
            </a:r>
            <a:r>
              <a:rPr sz="2700" spc="15" dirty="0">
                <a:latin typeface="Times New Roman"/>
                <a:cs typeface="Times New Roman"/>
              </a:rPr>
              <a:t>Registry</a:t>
            </a:r>
            <a:endParaRPr sz="2700" dirty="0">
              <a:latin typeface="Times New Roman"/>
              <a:cs typeface="Times New Roman"/>
            </a:endParaRPr>
          </a:p>
          <a:p>
            <a:pPr>
              <a:lnSpc>
                <a:spcPct val="100000"/>
              </a:lnSpc>
            </a:pPr>
            <a:endParaRPr sz="3000" dirty="0">
              <a:latin typeface="Times New Roman"/>
              <a:cs typeface="Times New Roman"/>
            </a:endParaRPr>
          </a:p>
          <a:p>
            <a:pPr>
              <a:lnSpc>
                <a:spcPct val="100000"/>
              </a:lnSpc>
              <a:spcBef>
                <a:spcPts val="50"/>
              </a:spcBef>
            </a:pPr>
            <a:endParaRPr sz="2750" dirty="0">
              <a:latin typeface="Times New Roman"/>
              <a:cs typeface="Times New Roman"/>
            </a:endParaRPr>
          </a:p>
          <a:p>
            <a:pPr marL="78740" algn="ctr">
              <a:lnSpc>
                <a:spcPct val="100000"/>
              </a:lnSpc>
            </a:pPr>
            <a:r>
              <a:rPr sz="2700" b="1" spc="-5" dirty="0">
                <a:latin typeface="Times New Roman"/>
                <a:cs typeface="Times New Roman"/>
              </a:rPr>
              <a:t>DEMERITS</a:t>
            </a:r>
            <a:endParaRPr sz="2700" dirty="0">
              <a:latin typeface="Times New Roman"/>
              <a:cs typeface="Times New Roman"/>
            </a:endParaRPr>
          </a:p>
          <a:p>
            <a:pPr>
              <a:lnSpc>
                <a:spcPct val="100000"/>
              </a:lnSpc>
              <a:spcBef>
                <a:spcPts val="45"/>
              </a:spcBef>
            </a:pPr>
            <a:endParaRPr sz="3600" dirty="0">
              <a:latin typeface="Times New Roman"/>
              <a:cs typeface="Times New Roman"/>
            </a:endParaRPr>
          </a:p>
          <a:p>
            <a:pPr marL="355600" indent="-342900">
              <a:lnSpc>
                <a:spcPct val="100000"/>
              </a:lnSpc>
              <a:buChar char="•"/>
              <a:tabLst>
                <a:tab pos="354965" algn="l"/>
                <a:tab pos="355600" algn="l"/>
              </a:tabLst>
            </a:pPr>
            <a:r>
              <a:rPr sz="2700" dirty="0">
                <a:latin typeface="Times New Roman"/>
                <a:cs typeface="Times New Roman"/>
              </a:rPr>
              <a:t>Emails</a:t>
            </a:r>
            <a:r>
              <a:rPr sz="2700" spc="-145" dirty="0">
                <a:latin typeface="Times New Roman"/>
                <a:cs typeface="Times New Roman"/>
              </a:rPr>
              <a:t> </a:t>
            </a:r>
            <a:r>
              <a:rPr sz="2700" spc="-10" dirty="0">
                <a:latin typeface="Times New Roman"/>
                <a:cs typeface="Times New Roman"/>
              </a:rPr>
              <a:t>get</a:t>
            </a:r>
            <a:r>
              <a:rPr sz="2700" spc="-145" dirty="0">
                <a:latin typeface="Times New Roman"/>
                <a:cs typeface="Times New Roman"/>
              </a:rPr>
              <a:t> </a:t>
            </a:r>
            <a:r>
              <a:rPr sz="2700" spc="30" dirty="0">
                <a:latin typeface="Times New Roman"/>
                <a:cs typeface="Times New Roman"/>
              </a:rPr>
              <a:t>caught</a:t>
            </a:r>
            <a:r>
              <a:rPr sz="2700" spc="-145" dirty="0">
                <a:latin typeface="Times New Roman"/>
                <a:cs typeface="Times New Roman"/>
              </a:rPr>
              <a:t> </a:t>
            </a:r>
            <a:r>
              <a:rPr sz="2700" spc="20" dirty="0">
                <a:latin typeface="Times New Roman"/>
                <a:cs typeface="Times New Roman"/>
              </a:rPr>
              <a:t>in</a:t>
            </a:r>
            <a:r>
              <a:rPr sz="2700" spc="-145" dirty="0">
                <a:latin typeface="Times New Roman"/>
                <a:cs typeface="Times New Roman"/>
              </a:rPr>
              <a:t> </a:t>
            </a:r>
            <a:r>
              <a:rPr sz="2700" spc="40" dirty="0">
                <a:latin typeface="Times New Roman"/>
                <a:cs typeface="Times New Roman"/>
              </a:rPr>
              <a:t>Spam</a:t>
            </a:r>
            <a:r>
              <a:rPr sz="2700" spc="-145" dirty="0">
                <a:latin typeface="Times New Roman"/>
                <a:cs typeface="Times New Roman"/>
              </a:rPr>
              <a:t> </a:t>
            </a:r>
            <a:r>
              <a:rPr sz="2700" spc="-20" dirty="0">
                <a:latin typeface="Times New Roman"/>
                <a:cs typeface="Times New Roman"/>
              </a:rPr>
              <a:t>sometimes</a:t>
            </a:r>
            <a:r>
              <a:rPr sz="2700" spc="-145" dirty="0">
                <a:latin typeface="Times New Roman"/>
                <a:cs typeface="Times New Roman"/>
              </a:rPr>
              <a:t> </a:t>
            </a:r>
            <a:r>
              <a:rPr sz="2700" spc="5" dirty="0">
                <a:latin typeface="Times New Roman"/>
                <a:cs typeface="Times New Roman"/>
              </a:rPr>
              <a:t>when</a:t>
            </a:r>
            <a:r>
              <a:rPr sz="2700" spc="-145" dirty="0">
                <a:latin typeface="Times New Roman"/>
                <a:cs typeface="Times New Roman"/>
              </a:rPr>
              <a:t> </a:t>
            </a:r>
            <a:r>
              <a:rPr sz="2700" spc="10" dirty="0">
                <a:latin typeface="Times New Roman"/>
                <a:cs typeface="Times New Roman"/>
              </a:rPr>
              <a:t>they</a:t>
            </a:r>
            <a:r>
              <a:rPr sz="2700" spc="-145" dirty="0">
                <a:latin typeface="Times New Roman"/>
                <a:cs typeface="Times New Roman"/>
              </a:rPr>
              <a:t> </a:t>
            </a:r>
            <a:r>
              <a:rPr sz="2700" dirty="0">
                <a:latin typeface="Times New Roman"/>
                <a:cs typeface="Times New Roman"/>
              </a:rPr>
              <a:t>aren’t</a:t>
            </a:r>
            <a:r>
              <a:rPr sz="2700" spc="-145" dirty="0">
                <a:latin typeface="Times New Roman"/>
                <a:cs typeface="Times New Roman"/>
              </a:rPr>
              <a:t> </a:t>
            </a:r>
            <a:r>
              <a:rPr sz="2700" spc="10" dirty="0">
                <a:latin typeface="Times New Roman"/>
                <a:cs typeface="Times New Roman"/>
              </a:rPr>
              <a:t>spamming.</a:t>
            </a:r>
            <a:endParaRPr sz="2700" dirty="0">
              <a:latin typeface="Times New Roman"/>
              <a:cs typeface="Times New Roman"/>
            </a:endParaRPr>
          </a:p>
          <a:p>
            <a:pPr marL="355600" indent="-342900">
              <a:lnSpc>
                <a:spcPct val="100000"/>
              </a:lnSpc>
              <a:spcBef>
                <a:spcPts val="360"/>
              </a:spcBef>
              <a:buChar char="•"/>
              <a:tabLst>
                <a:tab pos="354965" algn="l"/>
                <a:tab pos="355600" algn="l"/>
              </a:tabLst>
            </a:pPr>
            <a:r>
              <a:rPr sz="2700" spc="20" dirty="0">
                <a:latin typeface="Times New Roman"/>
                <a:cs typeface="Times New Roman"/>
              </a:rPr>
              <a:t>There</a:t>
            </a:r>
            <a:r>
              <a:rPr sz="2700" spc="-145" dirty="0">
                <a:latin typeface="Times New Roman"/>
                <a:cs typeface="Times New Roman"/>
              </a:rPr>
              <a:t> </a:t>
            </a:r>
            <a:r>
              <a:rPr sz="2700" spc="-55" dirty="0">
                <a:latin typeface="Times New Roman"/>
                <a:cs typeface="Times New Roman"/>
              </a:rPr>
              <a:t>is</a:t>
            </a:r>
            <a:r>
              <a:rPr sz="2700" spc="-150" dirty="0">
                <a:latin typeface="Times New Roman"/>
                <a:cs typeface="Times New Roman"/>
              </a:rPr>
              <a:t> </a:t>
            </a:r>
            <a:r>
              <a:rPr sz="2700" spc="105" dirty="0">
                <a:latin typeface="Times New Roman"/>
                <a:cs typeface="Times New Roman"/>
              </a:rPr>
              <a:t>an</a:t>
            </a:r>
            <a:r>
              <a:rPr sz="2700" spc="-145" dirty="0">
                <a:latin typeface="Times New Roman"/>
                <a:cs typeface="Times New Roman"/>
              </a:rPr>
              <a:t> </a:t>
            </a:r>
            <a:r>
              <a:rPr sz="2700" spc="10" dirty="0">
                <a:latin typeface="Times New Roman"/>
                <a:cs typeface="Times New Roman"/>
              </a:rPr>
              <a:t>obvious</a:t>
            </a:r>
            <a:r>
              <a:rPr sz="2700" spc="-145" dirty="0">
                <a:latin typeface="Times New Roman"/>
                <a:cs typeface="Times New Roman"/>
              </a:rPr>
              <a:t> </a:t>
            </a:r>
            <a:r>
              <a:rPr sz="2700" spc="5" dirty="0">
                <a:latin typeface="Times New Roman"/>
                <a:cs typeface="Times New Roman"/>
              </a:rPr>
              <a:t>lack</a:t>
            </a:r>
            <a:r>
              <a:rPr sz="2700" spc="-145" dirty="0">
                <a:latin typeface="Times New Roman"/>
                <a:cs typeface="Times New Roman"/>
              </a:rPr>
              <a:t> </a:t>
            </a:r>
            <a:r>
              <a:rPr sz="2700" spc="30" dirty="0">
                <a:latin typeface="Times New Roman"/>
                <a:cs typeface="Times New Roman"/>
              </a:rPr>
              <a:t>of</a:t>
            </a:r>
            <a:r>
              <a:rPr sz="2700" spc="-145" dirty="0">
                <a:latin typeface="Times New Roman"/>
                <a:cs typeface="Times New Roman"/>
              </a:rPr>
              <a:t> </a:t>
            </a:r>
            <a:r>
              <a:rPr sz="2700" spc="30" dirty="0">
                <a:latin typeface="Times New Roman"/>
                <a:cs typeface="Times New Roman"/>
              </a:rPr>
              <a:t>control</a:t>
            </a:r>
            <a:r>
              <a:rPr sz="2700" spc="-145" dirty="0">
                <a:latin typeface="Times New Roman"/>
                <a:cs typeface="Times New Roman"/>
              </a:rPr>
              <a:t> </a:t>
            </a:r>
            <a:r>
              <a:rPr sz="2700" spc="10" dirty="0">
                <a:latin typeface="Times New Roman"/>
                <a:cs typeface="Times New Roman"/>
              </a:rPr>
              <a:t>over</a:t>
            </a:r>
            <a:r>
              <a:rPr sz="2700" spc="-145" dirty="0">
                <a:latin typeface="Times New Roman"/>
                <a:cs typeface="Times New Roman"/>
              </a:rPr>
              <a:t> </a:t>
            </a:r>
            <a:r>
              <a:rPr sz="2700" spc="15" dirty="0">
                <a:latin typeface="Times New Roman"/>
                <a:cs typeface="Times New Roman"/>
              </a:rPr>
              <a:t>training,</a:t>
            </a:r>
            <a:r>
              <a:rPr sz="2700" spc="-145" dirty="0">
                <a:latin typeface="Times New Roman"/>
                <a:cs typeface="Times New Roman"/>
              </a:rPr>
              <a:t> </a:t>
            </a:r>
            <a:r>
              <a:rPr sz="2700" spc="10" dirty="0">
                <a:latin typeface="Times New Roman"/>
                <a:cs typeface="Times New Roman"/>
              </a:rPr>
              <a:t>nuances</a:t>
            </a:r>
            <a:r>
              <a:rPr sz="2700" spc="-145" dirty="0">
                <a:latin typeface="Times New Roman"/>
                <a:cs typeface="Times New Roman"/>
              </a:rPr>
              <a:t> </a:t>
            </a:r>
            <a:r>
              <a:rPr sz="2700" spc="40" dirty="0">
                <a:latin typeface="Times New Roman"/>
                <a:cs typeface="Times New Roman"/>
              </a:rPr>
              <a:t>can</a:t>
            </a:r>
            <a:r>
              <a:rPr sz="2700" spc="-145" dirty="0">
                <a:latin typeface="Times New Roman"/>
                <a:cs typeface="Times New Roman"/>
              </a:rPr>
              <a:t> </a:t>
            </a:r>
            <a:r>
              <a:rPr sz="2700" spc="25" dirty="0">
                <a:latin typeface="Times New Roman"/>
                <a:cs typeface="Times New Roman"/>
              </a:rPr>
              <a:t>be</a:t>
            </a:r>
            <a:r>
              <a:rPr sz="2700" spc="-145" dirty="0">
                <a:latin typeface="Times New Roman"/>
                <a:cs typeface="Times New Roman"/>
              </a:rPr>
              <a:t> </a:t>
            </a:r>
            <a:r>
              <a:rPr sz="2700" dirty="0">
                <a:latin typeface="Times New Roman"/>
                <a:cs typeface="Times New Roman"/>
              </a:rPr>
              <a:t>lost.</a:t>
            </a:r>
            <a:r>
              <a:rPr sz="2700" spc="-145" dirty="0">
                <a:latin typeface="Times New Roman"/>
                <a:cs typeface="Times New Roman"/>
              </a:rPr>
              <a:t> </a:t>
            </a:r>
            <a:r>
              <a:rPr sz="2700" spc="20" dirty="0">
                <a:latin typeface="Times New Roman"/>
                <a:cs typeface="Times New Roman"/>
              </a:rPr>
              <a:t>Customers</a:t>
            </a:r>
            <a:r>
              <a:rPr sz="2700" spc="-145" dirty="0">
                <a:latin typeface="Times New Roman"/>
                <a:cs typeface="Times New Roman"/>
              </a:rPr>
              <a:t> </a:t>
            </a:r>
            <a:r>
              <a:rPr sz="2700" spc="40" dirty="0">
                <a:latin typeface="Times New Roman"/>
                <a:cs typeface="Times New Roman"/>
              </a:rPr>
              <a:t>may</a:t>
            </a:r>
            <a:r>
              <a:rPr sz="2700" spc="-145" dirty="0">
                <a:latin typeface="Times New Roman"/>
                <a:cs typeface="Times New Roman"/>
              </a:rPr>
              <a:t> </a:t>
            </a:r>
            <a:r>
              <a:rPr sz="2700" spc="5" dirty="0">
                <a:latin typeface="Times New Roman"/>
                <a:cs typeface="Times New Roman"/>
              </a:rPr>
              <a:t>find</a:t>
            </a:r>
            <a:r>
              <a:rPr sz="2700" spc="-145" dirty="0">
                <a:latin typeface="Times New Roman"/>
                <a:cs typeface="Times New Roman"/>
              </a:rPr>
              <a:t> </a:t>
            </a:r>
            <a:r>
              <a:rPr sz="2700" spc="25" dirty="0">
                <a:latin typeface="Times New Roman"/>
                <a:cs typeface="Times New Roman"/>
              </a:rPr>
              <a:t>it</a:t>
            </a:r>
            <a:r>
              <a:rPr sz="2700" spc="-145" dirty="0">
                <a:latin typeface="Times New Roman"/>
                <a:cs typeface="Times New Roman"/>
              </a:rPr>
              <a:t> </a:t>
            </a:r>
            <a:r>
              <a:rPr sz="2700" spc="90" dirty="0">
                <a:latin typeface="Times New Roman"/>
                <a:cs typeface="Times New Roman"/>
              </a:rPr>
              <a:t>too</a:t>
            </a:r>
            <a:r>
              <a:rPr sz="2700" spc="-145" dirty="0">
                <a:latin typeface="Times New Roman"/>
                <a:cs typeface="Times New Roman"/>
              </a:rPr>
              <a:t> </a:t>
            </a:r>
            <a:r>
              <a:rPr sz="2700" spc="5" dirty="0">
                <a:latin typeface="Times New Roman"/>
                <a:cs typeface="Times New Roman"/>
              </a:rPr>
              <a:t>impersonal.</a:t>
            </a:r>
            <a:endParaRPr sz="2700" dirty="0">
              <a:latin typeface="Times New Roman"/>
              <a:cs typeface="Times New Roman"/>
            </a:endParaRPr>
          </a:p>
          <a:p>
            <a:pPr marL="12700" marR="5080">
              <a:lnSpc>
                <a:spcPts val="3600"/>
              </a:lnSpc>
              <a:spcBef>
                <a:spcPts val="105"/>
              </a:spcBef>
              <a:buChar char="•"/>
              <a:tabLst>
                <a:tab pos="354965" algn="l"/>
                <a:tab pos="355600" algn="l"/>
              </a:tabLst>
            </a:pPr>
            <a:r>
              <a:rPr sz="2700" spc="-10" dirty="0">
                <a:latin typeface="Times New Roman"/>
                <a:cs typeface="Times New Roman"/>
              </a:rPr>
              <a:t>Tickets</a:t>
            </a:r>
            <a:r>
              <a:rPr sz="2700" spc="-140" dirty="0">
                <a:latin typeface="Times New Roman"/>
                <a:cs typeface="Times New Roman"/>
              </a:rPr>
              <a:t> </a:t>
            </a:r>
            <a:r>
              <a:rPr sz="2700" spc="-20" dirty="0">
                <a:latin typeface="Times New Roman"/>
                <a:cs typeface="Times New Roman"/>
              </a:rPr>
              <a:t>sometimes</a:t>
            </a:r>
            <a:r>
              <a:rPr sz="2700" spc="-140" dirty="0">
                <a:latin typeface="Times New Roman"/>
                <a:cs typeface="Times New Roman"/>
              </a:rPr>
              <a:t> </a:t>
            </a:r>
            <a:r>
              <a:rPr sz="2700" spc="-10" dirty="0">
                <a:latin typeface="Times New Roman"/>
                <a:cs typeface="Times New Roman"/>
              </a:rPr>
              <a:t>get</a:t>
            </a:r>
            <a:r>
              <a:rPr sz="2700" spc="-135" dirty="0">
                <a:latin typeface="Times New Roman"/>
                <a:cs typeface="Times New Roman"/>
              </a:rPr>
              <a:t> </a:t>
            </a:r>
            <a:r>
              <a:rPr sz="2700" dirty="0">
                <a:latin typeface="Times New Roman"/>
                <a:cs typeface="Times New Roman"/>
              </a:rPr>
              <a:t>lost,</a:t>
            </a:r>
            <a:r>
              <a:rPr sz="2700" spc="-140" dirty="0">
                <a:latin typeface="Times New Roman"/>
                <a:cs typeface="Times New Roman"/>
              </a:rPr>
              <a:t> </a:t>
            </a:r>
            <a:r>
              <a:rPr sz="2700" spc="90" dirty="0">
                <a:latin typeface="Times New Roman"/>
                <a:cs typeface="Times New Roman"/>
              </a:rPr>
              <a:t>and</a:t>
            </a:r>
            <a:r>
              <a:rPr sz="2700" spc="-140" dirty="0">
                <a:latin typeface="Times New Roman"/>
                <a:cs typeface="Times New Roman"/>
              </a:rPr>
              <a:t> </a:t>
            </a:r>
            <a:r>
              <a:rPr sz="2700" spc="-30" dirty="0">
                <a:latin typeface="Times New Roman"/>
                <a:cs typeface="Times New Roman"/>
              </a:rPr>
              <a:t>following</a:t>
            </a:r>
            <a:r>
              <a:rPr sz="2700" spc="-135" dirty="0">
                <a:latin typeface="Times New Roman"/>
                <a:cs typeface="Times New Roman"/>
              </a:rPr>
              <a:t> </a:t>
            </a:r>
            <a:r>
              <a:rPr sz="2700" spc="150" dirty="0">
                <a:latin typeface="Times New Roman"/>
                <a:cs typeface="Times New Roman"/>
              </a:rPr>
              <a:t>a</a:t>
            </a:r>
            <a:r>
              <a:rPr sz="2700" spc="-140" dirty="0">
                <a:latin typeface="Times New Roman"/>
                <a:cs typeface="Times New Roman"/>
              </a:rPr>
              <a:t> </a:t>
            </a:r>
            <a:r>
              <a:rPr sz="2700" dirty="0">
                <a:latin typeface="Times New Roman"/>
                <a:cs typeface="Times New Roman"/>
              </a:rPr>
              <a:t>ticket</a:t>
            </a:r>
            <a:r>
              <a:rPr sz="2700" spc="-140" dirty="0">
                <a:latin typeface="Times New Roman"/>
                <a:cs typeface="Times New Roman"/>
              </a:rPr>
              <a:t> </a:t>
            </a:r>
            <a:r>
              <a:rPr sz="2700" spc="10" dirty="0">
                <a:latin typeface="Times New Roman"/>
                <a:cs typeface="Times New Roman"/>
              </a:rPr>
              <a:t>doesn't</a:t>
            </a:r>
            <a:r>
              <a:rPr sz="2700" spc="-135" dirty="0">
                <a:latin typeface="Times New Roman"/>
                <a:cs typeface="Times New Roman"/>
              </a:rPr>
              <a:t> </a:t>
            </a:r>
            <a:r>
              <a:rPr sz="2700" spc="55" dirty="0">
                <a:latin typeface="Times New Roman"/>
                <a:cs typeface="Times New Roman"/>
              </a:rPr>
              <a:t>support</a:t>
            </a:r>
            <a:r>
              <a:rPr sz="2700" spc="-140" dirty="0">
                <a:latin typeface="Times New Roman"/>
                <a:cs typeface="Times New Roman"/>
              </a:rPr>
              <a:t> </a:t>
            </a:r>
            <a:r>
              <a:rPr sz="2700" spc="15" dirty="0">
                <a:latin typeface="Times New Roman"/>
                <a:cs typeface="Times New Roman"/>
              </a:rPr>
              <a:t>me</a:t>
            </a:r>
            <a:r>
              <a:rPr sz="2700" spc="-140" dirty="0">
                <a:latin typeface="Times New Roman"/>
                <a:cs typeface="Times New Roman"/>
              </a:rPr>
              <a:t> </a:t>
            </a:r>
            <a:r>
              <a:rPr sz="2700" spc="25" dirty="0">
                <a:latin typeface="Times New Roman"/>
                <a:cs typeface="Times New Roman"/>
              </a:rPr>
              <a:t>much.</a:t>
            </a:r>
            <a:r>
              <a:rPr sz="2700" spc="-135" dirty="0">
                <a:latin typeface="Times New Roman"/>
                <a:cs typeface="Times New Roman"/>
              </a:rPr>
              <a:t> </a:t>
            </a:r>
            <a:r>
              <a:rPr sz="2700" dirty="0">
                <a:latin typeface="Times New Roman"/>
                <a:cs typeface="Times New Roman"/>
              </a:rPr>
              <a:t>Also,</a:t>
            </a:r>
            <a:r>
              <a:rPr sz="2700" spc="-140" dirty="0">
                <a:latin typeface="Times New Roman"/>
                <a:cs typeface="Times New Roman"/>
              </a:rPr>
              <a:t> </a:t>
            </a:r>
            <a:r>
              <a:rPr sz="2700" spc="-15" dirty="0">
                <a:latin typeface="Times New Roman"/>
                <a:cs typeface="Times New Roman"/>
              </a:rPr>
              <a:t>tickets</a:t>
            </a:r>
            <a:r>
              <a:rPr sz="2700" spc="-140" dirty="0">
                <a:latin typeface="Times New Roman"/>
                <a:cs typeface="Times New Roman"/>
              </a:rPr>
              <a:t> </a:t>
            </a:r>
            <a:r>
              <a:rPr sz="2700" spc="40" dirty="0">
                <a:latin typeface="Times New Roman"/>
                <a:cs typeface="Times New Roman"/>
              </a:rPr>
              <a:t>can</a:t>
            </a:r>
            <a:r>
              <a:rPr sz="2700" spc="-135" dirty="0">
                <a:latin typeface="Times New Roman"/>
                <a:cs typeface="Times New Roman"/>
              </a:rPr>
              <a:t> </a:t>
            </a:r>
            <a:r>
              <a:rPr sz="2700" spc="-10" dirty="0">
                <a:latin typeface="Times New Roman"/>
                <a:cs typeface="Times New Roman"/>
              </a:rPr>
              <a:t>get</a:t>
            </a:r>
            <a:r>
              <a:rPr sz="2700" spc="-140" dirty="0">
                <a:latin typeface="Times New Roman"/>
                <a:cs typeface="Times New Roman"/>
              </a:rPr>
              <a:t> </a:t>
            </a:r>
            <a:r>
              <a:rPr sz="2700" spc="5" dirty="0">
                <a:latin typeface="Times New Roman"/>
                <a:cs typeface="Times New Roman"/>
              </a:rPr>
              <a:t>lost</a:t>
            </a:r>
            <a:r>
              <a:rPr sz="2700" spc="-140" dirty="0">
                <a:latin typeface="Times New Roman"/>
                <a:cs typeface="Times New Roman"/>
              </a:rPr>
              <a:t> </a:t>
            </a:r>
            <a:r>
              <a:rPr sz="2700" spc="5" dirty="0">
                <a:latin typeface="Times New Roman"/>
                <a:cs typeface="Times New Roman"/>
              </a:rPr>
              <a:t>when</a:t>
            </a:r>
            <a:r>
              <a:rPr sz="2700" spc="-135" dirty="0">
                <a:latin typeface="Times New Roman"/>
                <a:cs typeface="Times New Roman"/>
              </a:rPr>
              <a:t> </a:t>
            </a:r>
            <a:r>
              <a:rPr sz="2700" spc="15" dirty="0">
                <a:latin typeface="Times New Roman"/>
                <a:cs typeface="Times New Roman"/>
              </a:rPr>
              <a:t>transferred </a:t>
            </a:r>
            <a:r>
              <a:rPr sz="2700" spc="-665" dirty="0">
                <a:latin typeface="Times New Roman"/>
                <a:cs typeface="Times New Roman"/>
              </a:rPr>
              <a:t> </a:t>
            </a:r>
            <a:r>
              <a:rPr sz="2700" spc="105" dirty="0">
                <a:latin typeface="Times New Roman"/>
                <a:cs typeface="Times New Roman"/>
              </a:rPr>
              <a:t>to</a:t>
            </a:r>
            <a:r>
              <a:rPr sz="2700" spc="-155" dirty="0">
                <a:latin typeface="Times New Roman"/>
                <a:cs typeface="Times New Roman"/>
              </a:rPr>
              <a:t> </a:t>
            </a:r>
            <a:r>
              <a:rPr sz="2700" spc="55" dirty="0">
                <a:latin typeface="Times New Roman"/>
                <a:cs typeface="Times New Roman"/>
              </a:rPr>
              <a:t>another</a:t>
            </a:r>
            <a:r>
              <a:rPr sz="2700" spc="-150" dirty="0">
                <a:latin typeface="Times New Roman"/>
                <a:cs typeface="Times New Roman"/>
              </a:rPr>
              <a:t> </a:t>
            </a:r>
            <a:r>
              <a:rPr sz="2700" spc="30" dirty="0">
                <a:latin typeface="Times New Roman"/>
                <a:cs typeface="Times New Roman"/>
              </a:rPr>
              <a:t>team.</a:t>
            </a:r>
            <a:endParaRPr sz="2700" dirty="0">
              <a:latin typeface="Times New Roman"/>
              <a:cs typeface="Times New Roman"/>
            </a:endParaRPr>
          </a:p>
          <a:p>
            <a:pPr marL="355600" indent="-342900">
              <a:lnSpc>
                <a:spcPct val="100000"/>
              </a:lnSpc>
              <a:spcBef>
                <a:spcPts val="105"/>
              </a:spcBef>
              <a:buChar char="•"/>
              <a:tabLst>
                <a:tab pos="354965" algn="l"/>
                <a:tab pos="355600" algn="l"/>
              </a:tabLst>
            </a:pPr>
            <a:r>
              <a:rPr sz="2700" spc="80" dirty="0">
                <a:latin typeface="Times New Roman"/>
                <a:cs typeface="Times New Roman"/>
              </a:rPr>
              <a:t>About</a:t>
            </a:r>
            <a:r>
              <a:rPr sz="2700" spc="-150" dirty="0">
                <a:latin typeface="Times New Roman"/>
                <a:cs typeface="Times New Roman"/>
              </a:rPr>
              <a:t> </a:t>
            </a:r>
            <a:r>
              <a:rPr sz="2700" dirty="0">
                <a:latin typeface="Times New Roman"/>
                <a:cs typeface="Times New Roman"/>
              </a:rPr>
              <a:t>creating</a:t>
            </a:r>
            <a:r>
              <a:rPr sz="2700" spc="-150" dirty="0">
                <a:latin typeface="Times New Roman"/>
                <a:cs typeface="Times New Roman"/>
              </a:rPr>
              <a:t> </a:t>
            </a:r>
            <a:r>
              <a:rPr sz="2700" spc="5" dirty="0">
                <a:latin typeface="Times New Roman"/>
                <a:cs typeface="Times New Roman"/>
              </a:rPr>
              <a:t>passwords</a:t>
            </a:r>
            <a:r>
              <a:rPr sz="2700" spc="-150" dirty="0">
                <a:latin typeface="Times New Roman"/>
                <a:cs typeface="Times New Roman"/>
              </a:rPr>
              <a:t> </a:t>
            </a:r>
            <a:r>
              <a:rPr sz="2700" spc="90" dirty="0">
                <a:latin typeface="Times New Roman"/>
                <a:cs typeface="Times New Roman"/>
              </a:rPr>
              <a:t>that</a:t>
            </a:r>
            <a:r>
              <a:rPr sz="2700" spc="-145" dirty="0">
                <a:latin typeface="Times New Roman"/>
                <a:cs typeface="Times New Roman"/>
              </a:rPr>
              <a:t> </a:t>
            </a:r>
            <a:r>
              <a:rPr sz="2700" spc="40" dirty="0">
                <a:latin typeface="Times New Roman"/>
                <a:cs typeface="Times New Roman"/>
              </a:rPr>
              <a:t>are</a:t>
            </a:r>
            <a:r>
              <a:rPr sz="2700" spc="-150" dirty="0">
                <a:latin typeface="Times New Roman"/>
                <a:cs typeface="Times New Roman"/>
              </a:rPr>
              <a:t> </a:t>
            </a:r>
            <a:r>
              <a:rPr sz="2700" dirty="0">
                <a:latin typeface="Times New Roman"/>
                <a:cs typeface="Times New Roman"/>
              </a:rPr>
              <a:t>mostly</a:t>
            </a:r>
            <a:r>
              <a:rPr sz="2700" spc="-150" dirty="0">
                <a:latin typeface="Times New Roman"/>
                <a:cs typeface="Times New Roman"/>
              </a:rPr>
              <a:t> </a:t>
            </a:r>
            <a:r>
              <a:rPr sz="2700" spc="150" dirty="0">
                <a:latin typeface="Times New Roman"/>
                <a:cs typeface="Times New Roman"/>
              </a:rPr>
              <a:t>a</a:t>
            </a:r>
            <a:r>
              <a:rPr sz="2700" spc="-145" dirty="0">
                <a:latin typeface="Times New Roman"/>
                <a:cs typeface="Times New Roman"/>
              </a:rPr>
              <a:t> </a:t>
            </a:r>
            <a:r>
              <a:rPr sz="2700" spc="25" dirty="0">
                <a:latin typeface="Times New Roman"/>
                <a:cs typeface="Times New Roman"/>
              </a:rPr>
              <a:t>problem</a:t>
            </a:r>
            <a:r>
              <a:rPr sz="2700" spc="-150" dirty="0">
                <a:latin typeface="Times New Roman"/>
                <a:cs typeface="Times New Roman"/>
              </a:rPr>
              <a:t> </a:t>
            </a:r>
            <a:r>
              <a:rPr sz="2700" spc="20" dirty="0">
                <a:latin typeface="Times New Roman"/>
                <a:cs typeface="Times New Roman"/>
              </a:rPr>
              <a:t>in</a:t>
            </a:r>
            <a:r>
              <a:rPr sz="2700" spc="-150" dirty="0">
                <a:latin typeface="Times New Roman"/>
                <a:cs typeface="Times New Roman"/>
              </a:rPr>
              <a:t> </a:t>
            </a:r>
            <a:r>
              <a:rPr sz="2700" spc="5" dirty="0">
                <a:latin typeface="Times New Roman"/>
                <a:cs typeface="Times New Roman"/>
              </a:rPr>
              <a:t>this</a:t>
            </a:r>
            <a:r>
              <a:rPr sz="2700" spc="-145" dirty="0">
                <a:latin typeface="Times New Roman"/>
                <a:cs typeface="Times New Roman"/>
              </a:rPr>
              <a:t> </a:t>
            </a:r>
            <a:r>
              <a:rPr sz="2700" dirty="0">
                <a:latin typeface="Times New Roman"/>
                <a:cs typeface="Times New Roman"/>
              </a:rPr>
              <a:t>software.</a:t>
            </a:r>
          </a:p>
        </p:txBody>
      </p:sp>
      <p:sp>
        <p:nvSpPr>
          <p:cNvPr id="13" name="object 13"/>
          <p:cNvSpPr txBox="1"/>
          <p:nvPr/>
        </p:nvSpPr>
        <p:spPr>
          <a:xfrm>
            <a:off x="263525" y="9873122"/>
            <a:ext cx="832485" cy="123189"/>
          </a:xfrm>
          <a:prstGeom prst="rect">
            <a:avLst/>
          </a:prstGeom>
        </p:spPr>
        <p:txBody>
          <a:bodyPr vert="horz" wrap="square" lIns="0" tIns="4445" rIns="0" bIns="0" rtlCol="0">
            <a:spAutoFit/>
          </a:bodyPr>
          <a:lstStyle/>
          <a:p>
            <a:pPr marL="12700">
              <a:lnSpc>
                <a:spcPct val="100000"/>
              </a:lnSpc>
              <a:spcBef>
                <a:spcPts val="35"/>
              </a:spcBef>
            </a:pPr>
            <a:r>
              <a:rPr sz="750" spc="300" dirty="0">
                <a:latin typeface="Trebuchet MS"/>
                <a:cs typeface="Trebuchet MS"/>
                <a:hlinkClick r:id="rId3"/>
              </a:rPr>
              <a:t>0</a:t>
            </a:r>
            <a:r>
              <a:rPr sz="750" spc="240" dirty="0">
                <a:latin typeface="Trebuchet MS"/>
                <a:cs typeface="Trebuchet MS"/>
                <a:hlinkClick r:id="rId3"/>
              </a:rPr>
              <a:t>6</a:t>
            </a:r>
            <a:r>
              <a:rPr sz="750" spc="130" dirty="0">
                <a:latin typeface="Trebuchet MS"/>
                <a:cs typeface="Trebuchet MS"/>
                <a:hlinkClick r:id="rId3"/>
              </a:rPr>
              <a:t>/</a:t>
            </a:r>
            <a:r>
              <a:rPr sz="750" spc="240" dirty="0">
                <a:latin typeface="Trebuchet MS"/>
                <a:cs typeface="Trebuchet MS"/>
                <a:hlinkClick r:id="rId3"/>
              </a:rPr>
              <a:t>1</a:t>
            </a:r>
            <a:r>
              <a:rPr sz="750" spc="300" dirty="0">
                <a:latin typeface="Trebuchet MS"/>
                <a:cs typeface="Trebuchet MS"/>
                <a:hlinkClick r:id="rId3"/>
              </a:rPr>
              <a:t>0</a:t>
            </a:r>
            <a:r>
              <a:rPr sz="750" spc="130" dirty="0">
                <a:latin typeface="Trebuchet MS"/>
                <a:cs typeface="Trebuchet MS"/>
                <a:hlinkClick r:id="rId3"/>
              </a:rPr>
              <a:t>/</a:t>
            </a:r>
            <a:r>
              <a:rPr sz="750" spc="240" dirty="0">
                <a:latin typeface="Trebuchet MS"/>
                <a:cs typeface="Trebuchet MS"/>
                <a:hlinkClick r:id="rId3"/>
              </a:rPr>
              <a:t>2</a:t>
            </a:r>
            <a:r>
              <a:rPr sz="750" spc="300" dirty="0">
                <a:latin typeface="Trebuchet MS"/>
                <a:cs typeface="Trebuchet MS"/>
                <a:hlinkClick r:id="rId3"/>
              </a:rPr>
              <a:t>0</a:t>
            </a:r>
            <a:r>
              <a:rPr sz="750" spc="240" dirty="0">
                <a:latin typeface="Trebuchet MS"/>
                <a:cs typeface="Trebuchet MS"/>
              </a:rPr>
              <a:t>2</a:t>
            </a:r>
            <a:r>
              <a:rPr sz="750" spc="265" dirty="0">
                <a:latin typeface="Trebuchet MS"/>
                <a:cs typeface="Trebuchet MS"/>
              </a:rPr>
              <a:t>2</a:t>
            </a:r>
            <a:endParaRPr sz="750">
              <a:latin typeface="Trebuchet MS"/>
              <a:cs typeface="Trebuchet MS"/>
            </a:endParaRPr>
          </a:p>
        </p:txBody>
      </p:sp>
      <p:sp>
        <p:nvSpPr>
          <p:cNvPr id="14" name="object 14"/>
          <p:cNvSpPr txBox="1"/>
          <p:nvPr/>
        </p:nvSpPr>
        <p:spPr>
          <a:xfrm>
            <a:off x="17103740" y="9873122"/>
            <a:ext cx="583565" cy="123189"/>
          </a:xfrm>
          <a:prstGeom prst="rect">
            <a:avLst/>
          </a:prstGeom>
        </p:spPr>
        <p:txBody>
          <a:bodyPr vert="horz" wrap="square" lIns="0" tIns="4445" rIns="0" bIns="0" rtlCol="0">
            <a:spAutoFit/>
          </a:bodyPr>
          <a:lstStyle/>
          <a:p>
            <a:pPr marL="12700">
              <a:lnSpc>
                <a:spcPct val="100000"/>
              </a:lnSpc>
              <a:spcBef>
                <a:spcPts val="35"/>
              </a:spcBef>
            </a:pPr>
            <a:r>
              <a:rPr sz="750" spc="295" dirty="0">
                <a:solidFill>
                  <a:srgbClr val="8D8D8D"/>
                </a:solidFill>
                <a:latin typeface="Trebuchet MS"/>
                <a:cs typeface="Trebuchet MS"/>
              </a:rPr>
              <a:t>Page</a:t>
            </a:r>
            <a:r>
              <a:rPr sz="750" spc="-40" dirty="0">
                <a:solidFill>
                  <a:srgbClr val="8D8D8D"/>
                </a:solidFill>
                <a:latin typeface="Trebuchet MS"/>
                <a:cs typeface="Trebuchet MS"/>
              </a:rPr>
              <a:t> </a:t>
            </a:r>
            <a:r>
              <a:rPr sz="750" spc="280" dirty="0">
                <a:solidFill>
                  <a:srgbClr val="8D8D8D"/>
                </a:solidFill>
                <a:latin typeface="Trebuchet MS"/>
                <a:cs typeface="Trebuchet MS"/>
              </a:rPr>
              <a:t>09</a:t>
            </a:r>
            <a:endParaRPr sz="75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TotalTime>
  <Words>2100</Words>
  <Application>Microsoft Office PowerPoint</Application>
  <PresentationFormat>Custom</PresentationFormat>
  <Paragraphs>470</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Calibri</vt:lpstr>
      <vt:lpstr>Lucida Sans Unicode</vt:lpstr>
      <vt:lpstr>Microsoft Sans Serif</vt:lpstr>
      <vt:lpstr>Symbol</vt:lpstr>
      <vt:lpstr>Times New Roman</vt:lpstr>
      <vt:lpstr>Trebuchet MS</vt:lpstr>
      <vt:lpstr>Office Theme</vt:lpstr>
      <vt:lpstr>ER.PERUMAL MANIMEKALAI COLLEGE OF ENGINEERING Department of Electronics and Communication Engineering</vt:lpstr>
      <vt:lpstr>PRESENTATION CONSPECTUS</vt:lpstr>
      <vt:lpstr>INTRODUCTION</vt:lpstr>
      <vt:lpstr>ABSTRACT</vt:lpstr>
      <vt:lpstr>PROBLEM STATEMENT</vt:lpstr>
      <vt:lpstr>PowerPoint Presentation</vt:lpstr>
      <vt:lpstr>PowerPoint Presentation</vt:lpstr>
      <vt:lpstr>PowerPoint Presentation</vt:lpstr>
      <vt:lpstr>EXISTING METHOD &amp; DEMERITS</vt:lpstr>
      <vt:lpstr>PROPOSED SYSTEM &amp; MERITS</vt:lpstr>
      <vt:lpstr>PROBLEM ARCHTIECHURE</vt:lpstr>
      <vt:lpstr>PowerPoint Presentation</vt:lpstr>
      <vt:lpstr>HARDWARE REQUIREMENTS</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ADHIYAMAAN COLLEGE OF ENGINEERING Department of Electronics and Communication Engineering</dc:title>
  <dc:creator>YUGANTH</dc:creator>
  <cp:lastModifiedBy>YUGANTH</cp:lastModifiedBy>
  <cp:revision>8</cp:revision>
  <dcterms:created xsi:type="dcterms:W3CDTF">2022-10-05T20:55:42Z</dcterms:created>
  <dcterms:modified xsi:type="dcterms:W3CDTF">2022-11-19T16:12:01Z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2022-10-05T00:00:00Z</vt:filetime>
  </property>
  <property fmtid="{D5CDD505-2E9C-101B-9397-08002B2CF9AE}" pid="3" name="Creator">
    <vt:lpwstr>Chromium</vt:lpwstr>
  </property>
  <property fmtid="{D5CDD505-2E9C-101B-9397-08002B2CF9AE}" pid="4" name="LastSaved">
    <vt:filetime>2022-10-05T00:00:00Z</vt:filetime>
  </property>
</Properties>
</file>