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237" y="489368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061" y="2332381"/>
            <a:ext cx="7924800" cy="3564835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:01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:PNT2022TMID30018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:Er.Perumal Manimekalai College of Engineering 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:Electronics and Communication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:Kalyani.E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:Aruna.C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:Sharmila.M</a:t>
            </a: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:Juveriya Sulthana.M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8809"/>
              </p:ext>
            </p:extLst>
          </p:nvPr>
        </p:nvGraphicFramePr>
        <p:xfrm>
          <a:off x="410547" y="596765"/>
          <a:ext cx="11418902" cy="577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69521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86136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956994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274632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crop protection system for agriculture using PIC.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 based system using PIC family microcontroller.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uses a motion sensors to detect wild animals approaching near the field.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 microcontroller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module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 display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 oscillator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 based system using PIC family microcontroller.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prevents crops from animals at night times.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irrigation and crop protection from wild animals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which assist the farmer in the irrigation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 sensor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micrcontroller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powered agricultural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enable farmers to produces more crops per unit area with less tillage.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844817"/>
              </p:ext>
            </p:extLst>
          </p:nvPr>
        </p:nvGraphicFramePr>
        <p:xfrm>
          <a:off x="884853" y="559838"/>
          <a:ext cx="10601131" cy="6104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540914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4719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57006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1299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crop protection against animal attack international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help us to keep away such wild animals from the farmlandsand. It is also an automated use GSM module.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 display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technology-6LoWPAN,Wifi and 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protection of crops animal intrusion in the crop field.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916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protection by an alert based system using deep isroset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using deep learning concept boundaries are prominently affected by the wild animals generating device.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sensor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system used to monitor the crop field.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56448"/>
              </p:ext>
            </p:extLst>
          </p:nvPr>
        </p:nvGraphicFramePr>
        <p:xfrm>
          <a:off x="1126435" y="1540565"/>
          <a:ext cx="9939129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736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454453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641933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553567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73030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98139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15102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1032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field protection from intrusion of animals using wireless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problem of wild animals attacks on crop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board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sensor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to monitor the agricultural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324647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340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STUDENT</cp:lastModifiedBy>
  <cp:revision>4</cp:revision>
  <dcterms:created xsi:type="dcterms:W3CDTF">2022-09-10T08:59:08Z</dcterms:created>
  <dcterms:modified xsi:type="dcterms:W3CDTF">2022-09-17T11:06:04Z</dcterms:modified>
</cp:coreProperties>
</file>