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85A8B6-40D5-48F1-B8EA-EA2EDF207E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141B5D-1298-4E74-ACBD-A65883A00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85A8B6-40D5-48F1-B8EA-EA2EDF207E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141B5D-1298-4E74-ACBD-A65883A00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85A8B6-40D5-48F1-B8EA-EA2EDF207E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141B5D-1298-4E74-ACBD-A65883A00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85A8B6-40D5-48F1-B8EA-EA2EDF207E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141B5D-1298-4E74-ACBD-A65883A00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85A8B6-40D5-48F1-B8EA-EA2EDF207E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141B5D-1298-4E74-ACBD-A65883A00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85A8B6-40D5-48F1-B8EA-EA2EDF207E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141B5D-1298-4E74-ACBD-A65883A00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85A8B6-40D5-48F1-B8EA-EA2EDF207E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141B5D-1298-4E74-ACBD-A65883A00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85A8B6-40D5-48F1-B8EA-EA2EDF207E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5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141B5D-1298-4E74-ACBD-A65883A00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85A8B6-40D5-48F1-B8EA-EA2EDF207E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141B5D-1298-4E74-ACBD-A65883A00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85A8B6-40D5-48F1-B8EA-EA2EDF207E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141B5D-1298-4E74-ACBD-A65883A00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85A8B6-40D5-48F1-B8EA-EA2EDF207E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141B5D-1298-4E74-ACBD-A65883A00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5A8B6-40D5-48F1-B8EA-EA2EDF207E6B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1B5D-1298-4E74-ACBD-A65883A0022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ASSINGMENT 3</a:t>
            </a:r>
            <a:endParaRPr dirty="0" lang="en-US"/>
          </a:p>
        </p:txBody>
      </p:sp>
      <p:sp>
        <p:nvSpPr>
          <p:cNvPr id="1048587" name="Content Placeholder 4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5000" lnSpcReduction="20000"/>
          </a:bodyPr>
          <a:p>
            <a:pPr>
              <a:buNone/>
            </a:pPr>
            <a:r>
              <a:rPr dirty="0" sz="2000" lang="en-US" smtClean="0"/>
              <a:t>NAME                :    </a:t>
            </a:r>
            <a:r>
              <a:rPr dirty="0" sz="2000" lang="en-US" smtClean="0"/>
              <a:t>A</a:t>
            </a:r>
            <a:r>
              <a:rPr dirty="0" sz="2000" lang="en-US" smtClean="0"/>
              <a:t>r</a:t>
            </a:r>
            <a:r>
              <a:rPr dirty="0" sz="2000" lang="en-US" smtClean="0"/>
              <a:t>u</a:t>
            </a:r>
            <a:r>
              <a:rPr dirty="0" sz="2000" lang="en-US" smtClean="0"/>
              <a:t>n</a:t>
            </a:r>
            <a:r>
              <a:rPr dirty="0" sz="2000" lang="en-US" smtClean="0"/>
              <a:t>a</a:t>
            </a:r>
            <a:r>
              <a:rPr dirty="0" sz="2000" lang="en-US" smtClean="0"/>
              <a:t>.</a:t>
            </a:r>
            <a:r>
              <a:rPr dirty="0" sz="2000" lang="en-US" smtClean="0"/>
              <a:t>C</a:t>
            </a:r>
            <a:endParaRPr altLang="en-US" lang="zh-CN"/>
          </a:p>
          <a:p>
            <a:pPr>
              <a:buNone/>
            </a:pPr>
            <a:r>
              <a:rPr dirty="0" sz="2000" lang="en-US" smtClean="0"/>
              <a:t>TEAM ID            :      </a:t>
            </a:r>
            <a:r>
              <a:rPr dirty="0" sz="2000" lang="en-IN" smtClean="0"/>
              <a:t>PNT2022TMID30018</a:t>
            </a:r>
          </a:p>
          <a:p>
            <a:pPr>
              <a:buNone/>
            </a:pPr>
            <a:r>
              <a:rPr dirty="0" sz="2000" lang="en-IN" smtClean="0"/>
              <a:t>ASSINGMENT   :     3</a:t>
            </a:r>
          </a:p>
          <a:p>
            <a:pPr>
              <a:buNone/>
            </a:pPr>
            <a:r>
              <a:rPr dirty="0" sz="2000" lang="en-IN" smtClean="0"/>
              <a:t>TOPIC                 :      Write the python coding on blinking link and Traffic light  </a:t>
            </a:r>
          </a:p>
          <a:p>
            <a:pPr>
              <a:buNone/>
            </a:pPr>
            <a:r>
              <a:rPr dirty="0" sz="2000" lang="en-IN"/>
              <a:t> </a:t>
            </a:r>
            <a:r>
              <a:rPr dirty="0" sz="2000" lang="en-IN" smtClean="0"/>
              <a:t>                                   for Raspberry pi  </a:t>
            </a:r>
          </a:p>
          <a:p>
            <a:pPr>
              <a:buNone/>
            </a:pPr>
            <a:r>
              <a:rPr dirty="0" sz="2400" lang="en-IN" smtClean="0"/>
              <a:t>BLINKING </a:t>
            </a:r>
            <a:r>
              <a:rPr dirty="0" sz="2000" lang="en-IN" smtClean="0"/>
              <a:t> </a:t>
            </a:r>
          </a:p>
          <a:p>
            <a:pPr>
              <a:buNone/>
            </a:pPr>
            <a:r>
              <a:rPr dirty="0" sz="2000" lang="en-US" smtClean="0"/>
              <a:t>red = LED(22)</a:t>
            </a:r>
          </a:p>
          <a:p>
            <a:pPr>
              <a:buNone/>
            </a:pPr>
            <a:r>
              <a:rPr dirty="0" sz="2000" lang="en-US" smtClean="0"/>
              <a:t>amber = LED(27)</a:t>
            </a:r>
          </a:p>
          <a:p>
            <a:pPr>
              <a:buNone/>
            </a:pPr>
            <a:r>
              <a:rPr dirty="0" sz="2000" lang="en-US" smtClean="0"/>
              <a:t>green = LED(17)</a:t>
            </a:r>
            <a:r>
              <a:rPr dirty="0" sz="2000" lang="en-US" err="1" smtClean="0"/>
              <a:t>red.blink</a:t>
            </a:r>
            <a:r>
              <a:rPr dirty="0" sz="2000" lang="en-US" smtClean="0"/>
              <a:t>(1, 1)</a:t>
            </a:r>
          </a:p>
          <a:p>
            <a:pPr>
              <a:buNone/>
            </a:pPr>
            <a:r>
              <a:rPr dirty="0" sz="2000" lang="en-US" err="1" smtClean="0"/>
              <a:t>amber.blink</a:t>
            </a:r>
            <a:r>
              <a:rPr dirty="0" sz="2000" lang="en-US" smtClean="0"/>
              <a:t>(2, 2)</a:t>
            </a:r>
          </a:p>
          <a:p>
            <a:pPr>
              <a:buNone/>
            </a:pPr>
            <a:r>
              <a:rPr dirty="0" sz="2000" lang="en-US" err="1" smtClean="0"/>
              <a:t>green.blink</a:t>
            </a:r>
            <a:r>
              <a:rPr dirty="0" sz="2000" lang="en-US" smtClean="0"/>
              <a:t>(3, 3)</a:t>
            </a:r>
            <a:r>
              <a:rPr dirty="0" sz="2000" lang="en-IN" smtClean="0"/>
              <a:t>      </a:t>
            </a:r>
          </a:p>
          <a:p>
            <a:pPr>
              <a:buNone/>
            </a:pPr>
            <a:r>
              <a:rPr dirty="0" sz="2000" lang="en-IN" smtClean="0"/>
              <a:t>                                                                                                                                                                                                         </a:t>
            </a:r>
            <a:endParaRPr dirty="0" sz="2000"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2800" lang="en-US" smtClean="0"/>
              <a:t>TRAFFIC LIGHT</a:t>
            </a:r>
            <a:endParaRPr dirty="0" sz="2800" lang="en-US"/>
          </a:p>
        </p:txBody>
      </p:sp>
      <p:sp>
        <p:nvSpPr>
          <p:cNvPr id="1048589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3125" lnSpcReduction="20000"/>
          </a:bodyPr>
          <a:p>
            <a:pPr>
              <a:buNone/>
            </a:pPr>
            <a:r>
              <a:rPr dirty="0" lang="en-US" smtClean="0"/>
              <a:t>x = input("Enter value: ")</a:t>
            </a:r>
          </a:p>
          <a:p>
            <a:pPr>
              <a:buNone/>
            </a:pPr>
            <a:r>
              <a:rPr dirty="0" lang="en-US" err="1" smtClean="0"/>
              <a:t>stop_light</a:t>
            </a:r>
            <a:r>
              <a:rPr dirty="0" lang="en-US" smtClean="0"/>
              <a:t> = </a:t>
            </a:r>
            <a:r>
              <a:rPr dirty="0" lang="en-US" err="1" smtClean="0"/>
              <a:t>int</a:t>
            </a:r>
            <a:r>
              <a:rPr dirty="0" lang="en-US" smtClean="0"/>
              <a:t>(x)</a:t>
            </a:r>
          </a:p>
          <a:p>
            <a:pPr>
              <a:buNone/>
            </a:pPr>
            <a:r>
              <a:rPr dirty="0" lang="en-US" smtClean="0"/>
              <a:t>while True:  </a:t>
            </a:r>
          </a:p>
          <a:p>
            <a:pPr>
              <a:buNone/>
            </a:pPr>
            <a:r>
              <a:rPr dirty="0" lang="en-US" smtClean="0"/>
              <a:t>     if </a:t>
            </a:r>
            <a:r>
              <a:rPr dirty="0" lang="en-US" err="1" smtClean="0"/>
              <a:t>stop_light</a:t>
            </a:r>
            <a:r>
              <a:rPr dirty="0" lang="en-US" smtClean="0"/>
              <a:t> &gt;= 1 and </a:t>
            </a:r>
            <a:r>
              <a:rPr dirty="0" lang="en-US" err="1" smtClean="0"/>
              <a:t>stop_light</a:t>
            </a:r>
            <a:r>
              <a:rPr dirty="0" lang="en-US" smtClean="0"/>
              <a:t> &lt; 10:      </a:t>
            </a:r>
          </a:p>
          <a:p>
            <a:pPr>
              <a:buNone/>
            </a:pPr>
            <a:r>
              <a:rPr dirty="0" lang="en-US" smtClean="0"/>
              <a:t>     print('Green light')      </a:t>
            </a:r>
          </a:p>
          <a:p>
            <a:pPr>
              <a:buNone/>
            </a:pPr>
            <a:r>
              <a:rPr dirty="0" lang="en-US" smtClean="0"/>
              <a:t>     </a:t>
            </a:r>
            <a:r>
              <a:rPr dirty="0" lang="en-US" err="1" smtClean="0"/>
              <a:t>stop_light</a:t>
            </a:r>
            <a:r>
              <a:rPr dirty="0" lang="en-US" smtClean="0"/>
              <a:t> += 1  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err="1" smtClean="0"/>
              <a:t>elif</a:t>
            </a:r>
            <a:r>
              <a:rPr dirty="0" lang="en-US" smtClean="0"/>
              <a:t> </a:t>
            </a:r>
            <a:r>
              <a:rPr dirty="0" lang="en-US" err="1" smtClean="0"/>
              <a:t>stop_light</a:t>
            </a:r>
            <a:r>
              <a:rPr dirty="0" lang="en-US" smtClean="0"/>
              <a:t> &lt; 20:      </a:t>
            </a:r>
          </a:p>
          <a:p>
            <a:pPr>
              <a:buNone/>
            </a:pPr>
            <a:r>
              <a:rPr dirty="0" lang="en-US"/>
              <a:t> </a:t>
            </a:r>
            <a:r>
              <a:rPr dirty="0" lang="en-US" smtClean="0"/>
              <a:t>    print('Yellow light')      </a:t>
            </a:r>
          </a:p>
          <a:p>
            <a:pPr>
              <a:buNone/>
            </a:pPr>
            <a:r>
              <a:rPr dirty="0" lang="en-US" smtClean="0"/>
              <a:t>  </a:t>
            </a:r>
            <a:r>
              <a:rPr dirty="0" lang="en-US" err="1" smtClean="0"/>
              <a:t>stop_light</a:t>
            </a:r>
            <a:r>
              <a:rPr dirty="0" lang="en-US" smtClean="0"/>
              <a:t> += 1  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err="1" smtClean="0"/>
              <a:t>elif</a:t>
            </a:r>
            <a:r>
              <a:rPr dirty="0" lang="en-US" smtClean="0"/>
              <a:t> </a:t>
            </a:r>
            <a:r>
              <a:rPr dirty="0" lang="en-US" err="1" smtClean="0"/>
              <a:t>stop_light</a:t>
            </a:r>
            <a:r>
              <a:rPr dirty="0" lang="en-US" smtClean="0"/>
              <a:t> &lt; 30:   </a:t>
            </a:r>
          </a:p>
          <a:p>
            <a:pPr>
              <a:buNone/>
            </a:pPr>
            <a:r>
              <a:rPr dirty="0" lang="en-US" smtClean="0"/>
              <a:t>     print("Red light")       </a:t>
            </a:r>
          </a:p>
          <a:p>
            <a:pPr>
              <a:buNone/>
            </a:pPr>
            <a:r>
              <a:rPr dirty="0" lang="en-US" smtClean="0"/>
              <a:t>    </a:t>
            </a:r>
            <a:r>
              <a:rPr dirty="0" lang="en-US" err="1" smtClean="0"/>
              <a:t>stop_light</a:t>
            </a:r>
            <a:r>
              <a:rPr dirty="0" lang="en-US" smtClean="0"/>
              <a:t> += 1 </a:t>
            </a:r>
          </a:p>
          <a:p>
            <a:pPr>
              <a:buNone/>
            </a:pPr>
            <a:r>
              <a:rPr dirty="0" lang="en-US" smtClean="0"/>
              <a:t>   else:      </a:t>
            </a:r>
          </a:p>
          <a:p>
            <a:pPr>
              <a:buNone/>
            </a:pPr>
            <a:r>
              <a:rPr lang="en-US" smtClean="0"/>
              <a:t>      </a:t>
            </a:r>
            <a:r>
              <a:rPr dirty="0" lang="en-US" err="1" smtClean="0"/>
              <a:t>stop_light</a:t>
            </a:r>
            <a:r>
              <a:rPr dirty="0" lang="en-US" smtClean="0"/>
              <a:t> = 0 </a:t>
            </a:r>
          </a:p>
          <a:p>
            <a:pPr>
              <a:buNone/>
            </a:pPr>
            <a:r>
              <a:rPr dirty="0" lang="en-US" smtClean="0"/>
              <a:t>  break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ASSINGMENT 3</dc:title>
  <dc:creator>Global</dc:creator>
  <cp:lastModifiedBy>Global</cp:lastModifiedBy>
  <dcterms:created xsi:type="dcterms:W3CDTF">2022-10-05T21:38:40Z</dcterms:created>
  <dcterms:modified xsi:type="dcterms:W3CDTF">2022-10-13T05:27:35Z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5de2e4e5fb1b46bcba98acb793ebf350</vt:lpwstr>
  </property>
</Properties>
</file>