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6B9F-D805-342D-BEA7-C967BD28E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AA6BC-275A-833E-3B9C-8CC4AA395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1B3FB-2911-62D1-4897-443DA303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C673-CB14-4F51-8FB8-017B8EE0C5E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8F4C2-B696-9E25-8959-B1765D89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5A2AF-8ED9-D4F6-B4AB-72CE2C47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A88-0949-45CB-9C8B-EEA3D9B1E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27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862D-E9A5-DB72-89C2-FCE997EF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77B4A-304E-CA54-5DC4-B048D076B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9520-30A9-10BA-AF04-BECFAA98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C673-CB14-4F51-8FB8-017B8EE0C5E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4C2A1-6CC7-7CE5-2B37-C14252F9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BECE-F2A4-1B04-9FC1-E67B575A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A88-0949-45CB-9C8B-EEA3D9B1E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98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5844A-D215-18FF-76DF-6B9D55C97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6913D-1D61-9C00-0844-FADD8B8CE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2EE2-82B5-6397-EBF7-4E7978D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C673-CB14-4F51-8FB8-017B8EE0C5E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25F6-32BF-CD7C-5E71-425EC73E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597B-FEA9-67DC-9BE1-74EA6B54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A88-0949-45CB-9C8B-EEA3D9B1E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4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30D8-217F-E7B9-F9BD-FCBE3A15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BD2F-9DA7-B75B-DBCA-83100073C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045CB-B18D-7088-9AE0-E68209F4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C673-CB14-4F51-8FB8-017B8EE0C5E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2C42-BF00-5E78-7B62-641454D7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209C-172E-6A15-E9A2-7B56142C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A88-0949-45CB-9C8B-EEA3D9B1E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56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A521-8A5E-95C9-517A-8DFF65A9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1667-7794-AC83-7E3B-BBA626785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3530-42E4-818C-3AAE-BA19A48E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C673-CB14-4F51-8FB8-017B8EE0C5E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C64D-18D9-B4D9-09D1-2ADC9458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8282-7A7C-42FF-7460-6D7198CA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A88-0949-45CB-9C8B-EEA3D9B1E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13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272E-C970-924E-1063-2DCC68A4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12A6-85C1-1B9D-1E1C-775A11A5E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AE55E-FE94-216A-DF8E-C385B7CE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D4F82-44B3-B674-42C9-D4047A78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C673-CB14-4F51-8FB8-017B8EE0C5E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CC0A0-788B-27DE-71A1-4684257F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98061-7F30-BA26-8913-E3449C30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A88-0949-45CB-9C8B-EEA3D9B1E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51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B7DB-2ABB-C879-C239-D363DE23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6CC0-3E8C-94A5-4D0D-2631CB20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5C5E1-26E5-1926-1478-324D13EA6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BAD79-FF00-DF7D-AFBE-1B8EA9B16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3E8D8-00F5-20CB-4142-210F46B5A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DD387-1B7B-24E3-3516-37006D9E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C673-CB14-4F51-8FB8-017B8EE0C5E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087F7-773A-4C05-7BDB-C612B121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31638-5BFA-47C0-B324-46AE4B62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A88-0949-45CB-9C8B-EEA3D9B1E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40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C25D-83BD-A3A6-B78E-2E75769E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03CC9-1E25-2481-E2B3-9F6D3984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C673-CB14-4F51-8FB8-017B8EE0C5E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EB062-0CB4-0E5B-E90A-32291C36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AD683-9C2E-64D9-3C96-6CD97AC7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A88-0949-45CB-9C8B-EEA3D9B1E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1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4B045-0E86-547A-12F4-1FB652BD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C673-CB14-4F51-8FB8-017B8EE0C5E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60B10-5DD6-6978-51FE-8E13EF36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BE98E-1E43-2478-0518-740A4DC2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A88-0949-45CB-9C8B-EEA3D9B1E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68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1195-96BC-D0FA-68C8-0CD18E99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70D0-69A3-7CF5-8B91-027B4585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8E946-0633-6719-269B-142D9D6F3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F3F3-EED5-F467-6DC6-99197A10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C673-CB14-4F51-8FB8-017B8EE0C5E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F53D-6258-FBDC-8BC0-3E0DEF8A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75987-2C51-681A-CE0F-A3D4BAD3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A88-0949-45CB-9C8B-EEA3D9B1E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8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2B30-DD61-DDE7-0AE2-DBD2B1C5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C08BC-8734-6B40-090F-9C1BC40C2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D5F92-E537-84C4-9B20-67B7925B0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3AFCF-F163-97DB-91C4-D837BAED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C673-CB14-4F51-8FB8-017B8EE0C5E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51E1D-54E4-3594-4DBB-9910D255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FCEB3-7AD4-D02E-3DC4-5414F5C6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A88-0949-45CB-9C8B-EEA3D9B1E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79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6E5CE-BE31-55F9-1326-133403D8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F9EEA-9C2A-4A9E-9B57-FD1B6158E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02F6-4849-DA83-E6DB-9E78D3CCD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C673-CB14-4F51-8FB8-017B8EE0C5E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529E-B80F-4050-3BB5-B15B9C2E0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C132-D6CA-AAA2-3CDC-27879FD42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25A88-0949-45CB-9C8B-EEA3D9B1E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A8C7-1820-5D76-18D9-4CDB46A0E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A0122-B9A0-7304-2400-48E98DAFC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F1B31-904C-22C4-7B69-2FC83B0C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2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ED521-ADB0-EF8A-6E3B-BAD8E2BE5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4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8D6C70-E199-A4B7-0C16-49B81CCC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D2DC1-8B0D-11B7-9024-121D5C1B1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4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A13B7-6863-4F23-176D-6127C1A3F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6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001212-DAF7-8766-292A-EF5CD68DE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3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C71FB9-781B-CAA0-8CE9-E6F837CDD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4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9485A7-DBFE-C56C-1309-A08C9587A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varsha141503@gmail.com</dc:creator>
  <cp:lastModifiedBy>varsha141503@gmail.com</cp:lastModifiedBy>
  <cp:revision>1</cp:revision>
  <dcterms:created xsi:type="dcterms:W3CDTF">2022-09-20T15:23:53Z</dcterms:created>
  <dcterms:modified xsi:type="dcterms:W3CDTF">2022-09-20T15:23:54Z</dcterms:modified>
</cp:coreProperties>
</file>