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CC35-93BD-4CCA-824C-74AA72118AC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5E39-C8D1-4A61-BB56-534203CA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4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CC35-93BD-4CCA-824C-74AA72118AC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5E39-C8D1-4A61-BB56-534203CA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5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CC35-93BD-4CCA-824C-74AA72118AC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5E39-C8D1-4A61-BB56-534203CA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0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CC35-93BD-4CCA-824C-74AA72118AC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5E39-C8D1-4A61-BB56-534203CAB5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5127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CC35-93BD-4CCA-824C-74AA72118AC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5E39-C8D1-4A61-BB56-534203CA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03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CC35-93BD-4CCA-824C-74AA72118AC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5E39-C8D1-4A61-BB56-534203CA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36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CC35-93BD-4CCA-824C-74AA72118AC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5E39-C8D1-4A61-BB56-534203CA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64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CC35-93BD-4CCA-824C-74AA72118AC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5E39-C8D1-4A61-BB56-534203CA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50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CC35-93BD-4CCA-824C-74AA72118AC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5E39-C8D1-4A61-BB56-534203CA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957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CC35-93BD-4CCA-824C-74AA72118AC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5E39-C8D1-4A61-BB56-534203CA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7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CC35-93BD-4CCA-824C-74AA72118AC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5E39-C8D1-4A61-BB56-534203CA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6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CC35-93BD-4CCA-824C-74AA72118AC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5E39-C8D1-4A61-BB56-534203CA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1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CC35-93BD-4CCA-824C-74AA72118AC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5E39-C8D1-4A61-BB56-534203CA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4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CC35-93BD-4CCA-824C-74AA72118AC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5E39-C8D1-4A61-BB56-534203CA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CC35-93BD-4CCA-824C-74AA72118AC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5E39-C8D1-4A61-BB56-534203CA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CC35-93BD-4CCA-824C-74AA72118AC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5E39-C8D1-4A61-BB56-534203CA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2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CC35-93BD-4CCA-824C-74AA72118AC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5E39-C8D1-4A61-BB56-534203CA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8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CC35-93BD-4CCA-824C-74AA72118AC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5E39-C8D1-4A61-BB56-534203CA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6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CC35-93BD-4CCA-824C-74AA72118AC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5E39-C8D1-4A61-BB56-534203CA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9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6E8CC35-93BD-4CCA-824C-74AA72118AC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6CC5E39-C8D1-4A61-BB56-534203CA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9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  <p:sldLayoutId id="2147483896" r:id="rId18"/>
    <p:sldLayoutId id="2147483897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fao.org/home/en/" TargetMode="Externa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B128-E7E1-7B2F-1304-899DD77BD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67397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solidFill>
                  <a:srgbClr val="FFFFFF"/>
                </a:solidFill>
                <a:effectLst/>
                <a:latin typeface="Verdana" panose="020B0604030504040204" pitchFamily="34" charset="0"/>
                <a:ea typeface="Tahoma" panose="020B0604030504040204" pitchFamily="34" charset="0"/>
              </a:rPr>
              <a:t>PROJECT</a:t>
            </a:r>
            <a:r>
              <a:rPr lang="en-US" sz="1800" spc="485" dirty="0">
                <a:solidFill>
                  <a:srgbClr val="FFFFFF"/>
                </a:solidFill>
                <a:effectLst/>
                <a:latin typeface="Verdan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solidFill>
                  <a:srgbClr val="FFFFFF"/>
                </a:solidFill>
                <a:effectLst/>
                <a:latin typeface="Verdana" panose="020B0604030504040204" pitchFamily="34" charset="0"/>
                <a:ea typeface="Tahoma" panose="020B0604030504040204" pitchFamily="34" charset="0"/>
              </a:rPr>
              <a:t>DEVELOPMENT</a:t>
            </a:r>
            <a:r>
              <a:rPr lang="en-US" sz="1800" spc="465" dirty="0">
                <a:solidFill>
                  <a:srgbClr val="FFFFFF"/>
                </a:solidFill>
                <a:effectLst/>
                <a:latin typeface="Verdan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solidFill>
                  <a:srgbClr val="FFFFFF"/>
                </a:solidFill>
                <a:effectLst/>
                <a:latin typeface="Verdana" panose="020B0604030504040204" pitchFamily="34" charset="0"/>
                <a:ea typeface="Tahoma" panose="020B0604030504040204" pitchFamily="34" charset="0"/>
              </a:rPr>
              <a:t>PHASE</a:t>
            </a:r>
            <a:b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</a:rPr>
            </a:br>
            <a:r>
              <a:rPr lang="en-US" sz="1800" dirty="0">
                <a:solidFill>
                  <a:srgbClr val="FFFFFF"/>
                </a:solidFill>
                <a:effectLst/>
                <a:latin typeface="Verdana" panose="020B0604030504040204" pitchFamily="34" charset="0"/>
                <a:ea typeface="Tahoma" panose="020B0604030504040204" pitchFamily="34" charset="0"/>
              </a:rPr>
              <a:t>PROJECT</a:t>
            </a:r>
            <a:r>
              <a:rPr lang="en-US" sz="1800" spc="485" dirty="0">
                <a:solidFill>
                  <a:srgbClr val="FFFFFF"/>
                </a:solidFill>
                <a:effectLst/>
                <a:latin typeface="Verdan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solidFill>
                  <a:srgbClr val="FFFFFF"/>
                </a:solidFill>
                <a:effectLst/>
                <a:latin typeface="Verdana" panose="020B0604030504040204" pitchFamily="34" charset="0"/>
                <a:ea typeface="Tahoma" panose="020B0604030504040204" pitchFamily="34" charset="0"/>
              </a:rPr>
              <a:t>DEVELOPMENT</a:t>
            </a:r>
            <a:r>
              <a:rPr lang="en-US" sz="1800" spc="465" dirty="0">
                <a:solidFill>
                  <a:srgbClr val="FFFFFF"/>
                </a:solidFill>
                <a:effectLst/>
                <a:latin typeface="Verdan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solidFill>
                  <a:srgbClr val="FFFFFF"/>
                </a:solidFill>
                <a:effectLst/>
                <a:latin typeface="Verdana" panose="020B0604030504040204" pitchFamily="34" charset="0"/>
                <a:ea typeface="Tahoma" panose="020B0604030504040204" pitchFamily="34" charset="0"/>
              </a:rPr>
              <a:t>PHASE</a:t>
            </a:r>
            <a:b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</a:rPr>
            </a:br>
            <a:r>
              <a:rPr lang="en-US" sz="2700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PROJECT DEVELOPMENT PHASE</a:t>
            </a:r>
            <a:br>
              <a:rPr lang="en-US" sz="2700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br>
              <a:rPr lang="en-US" sz="2700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27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DEVELOPMENT OF SPRINT – 01 </a:t>
            </a:r>
            <a:endParaRPr lang="en-US" sz="2700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F8060-8E23-3EDF-CA19-A3C06BF07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7060"/>
            <a:ext cx="9144000" cy="211074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558F0ED-9F11-E946-8C1A-906A3BE7C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690123"/>
              </p:ext>
            </p:extLst>
          </p:nvPr>
        </p:nvGraphicFramePr>
        <p:xfrm>
          <a:off x="2032000" y="3147060"/>
          <a:ext cx="8128000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908327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25967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OCTOBER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91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PNT2022TMID30005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91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ANALYSIS OF CROP YIELD PREDICTION USING DATA MINING TECHNIQUES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22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818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DBF46-6DC2-4694-3D7F-9202FEEC4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4"/>
                </a:solidFill>
                <a:latin typeface="Arial Rounded MT Bold" panose="020F0704030504030204" pitchFamily="34" charset="0"/>
              </a:rPr>
              <a:t>PRODUCTION OF CROPS</a:t>
            </a:r>
          </a:p>
        </p:txBody>
      </p:sp>
      <p:pic>
        <p:nvPicPr>
          <p:cNvPr id="4" name="Content Placeholder 3" descr="CROP YIELD PREDICTION IN AGRICULTURE USING DATA MINING PREDICTIVE ANALYTIC  TECHNIQUES">
            <a:extLst>
              <a:ext uri="{FF2B5EF4-FFF2-40B4-BE49-F238E27FC236}">
                <a16:creationId xmlns:a16="http://schemas.microsoft.com/office/drawing/2014/main" id="{DA43DE27-F0D1-ADE8-E6E2-7B9543C52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0850" y="2548731"/>
            <a:ext cx="5975350" cy="318168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5603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24503-5A49-9771-AE2E-82D2842D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4"/>
                </a:solidFill>
                <a:latin typeface="Arial Rounded MT Bold" panose="020F0704030504030204" pitchFamily="34" charset="0"/>
              </a:rPr>
              <a:t>ANALYSIS</a:t>
            </a:r>
          </a:p>
        </p:txBody>
      </p:sp>
      <p:pic>
        <p:nvPicPr>
          <p:cNvPr id="4" name="Content Placeholder 3" descr="Crop Yield Prediction Using Data Analytics and Hybrid Approach | Semantic  Scholar">
            <a:extLst>
              <a:ext uri="{FF2B5EF4-FFF2-40B4-BE49-F238E27FC236}">
                <a16:creationId xmlns:a16="http://schemas.microsoft.com/office/drawing/2014/main" id="{97EFD10E-4ED1-BE4A-776C-A57DCD765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17"/>
          <a:stretch/>
        </p:blipFill>
        <p:spPr bwMode="auto">
          <a:xfrm>
            <a:off x="2690789" y="2006600"/>
            <a:ext cx="6810421" cy="413942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242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rontiers | Data Science for Weather Impacts on Crop Yield">
            <a:extLst>
              <a:ext uri="{FF2B5EF4-FFF2-40B4-BE49-F238E27FC236}">
                <a16:creationId xmlns:a16="http://schemas.microsoft.com/office/drawing/2014/main" id="{094515D9-750E-02DE-A740-A1E2A7F20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571182"/>
            <a:ext cx="9042400" cy="589343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035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0F308D-7E06-C153-3F12-A3E10D4B01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71" t="39815" r="17604" b="9444"/>
          <a:stretch/>
        </p:blipFill>
        <p:spPr>
          <a:xfrm>
            <a:off x="1219199" y="1193800"/>
            <a:ext cx="9063907" cy="42672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71075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BBDC-3035-8DD5-5ED5-C51BA21C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2717799"/>
          </a:xfrm>
        </p:spPr>
        <p:txBody>
          <a:bodyPr>
            <a:normAutofit/>
          </a:bodyPr>
          <a:lstStyle/>
          <a:p>
            <a:r>
              <a:rPr lang="en-US" sz="1600" b="1" u="sng" dirty="0"/>
              <a:t>1) DOWNLOAD DATASETS:</a:t>
            </a:r>
            <a:br>
              <a:rPr lang="en-US" sz="1600" b="1" u="sng" dirty="0"/>
            </a:br>
            <a:r>
              <a:rPr lang="en-US" sz="1800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http://www.fao.org/home/en/</a:t>
            </a:r>
            <a:br>
              <a:rPr lang="en-US" sz="18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A8334-5ADF-8E10-D827-002E35F81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/>
        </p:blipFill>
        <p:spPr>
          <a:xfrm>
            <a:off x="4686300" y="2558802"/>
            <a:ext cx="5608638" cy="315485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84DFC-42D1-2FD5-BBC7-210E95E94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83001"/>
            <a:ext cx="3932237" cy="1117600"/>
          </a:xfrm>
        </p:spPr>
        <p:txBody>
          <a:bodyPr/>
          <a:lstStyle/>
          <a:p>
            <a:r>
              <a:rPr lang="en-US" b="1" u="sng" dirty="0"/>
              <a:t>2) UPLOADING DATASETS</a:t>
            </a:r>
          </a:p>
        </p:txBody>
      </p:sp>
    </p:spTree>
    <p:extLst>
      <p:ext uri="{BB962C8B-B14F-4D97-AF65-F5344CB8AC3E}">
        <p14:creationId xmlns:p14="http://schemas.microsoft.com/office/powerpoint/2010/main" val="298424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B4F47-304B-EB66-C434-EB2B5ED55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28775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2"/>
                </a:solidFill>
              </a:rPr>
              <a:t>DATA PREPARATION</a:t>
            </a:r>
            <a:br>
              <a:rPr lang="en-US" b="1" u="sng" dirty="0">
                <a:solidFill>
                  <a:schemeClr val="accent2"/>
                </a:solidFill>
              </a:rPr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Prepare the datasets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FEAA72-998D-5951-C290-07777F47F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2234" y="2366963"/>
            <a:ext cx="6087532" cy="34242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4464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16AB-6E48-CCD0-44D0-A34A3B865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MONTH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E90AD1-6A2B-A12C-025C-11963C64A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369" t="31015" r="17246" b="12981"/>
          <a:stretch/>
        </p:blipFill>
        <p:spPr>
          <a:xfrm>
            <a:off x="2080633" y="2100394"/>
            <a:ext cx="8030734" cy="375430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75884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B702-F855-3A1B-23F5-6F9E5047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FIELD ID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9FF331-F2E3-71D7-585F-3AD02E20F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848" b="9741"/>
          <a:stretch/>
        </p:blipFill>
        <p:spPr>
          <a:xfrm>
            <a:off x="368191" y="2214694"/>
            <a:ext cx="11455617" cy="34417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74361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79042-EE30-7B06-C2F4-CD7F0AD0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YIELD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887B45-DC0D-76D5-8505-3EC6A61A9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3052234" y="2366963"/>
            <a:ext cx="6087532" cy="342423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41944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20CB-0C07-AEB1-4B13-501BD257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QUALITY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B32886-9694-3D4B-64ED-C7B70F93D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3052234" y="2366963"/>
            <a:ext cx="6087532" cy="342423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40311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97C42-D4E2-0EEC-3D2B-4482F946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DATA COLLECTIONS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93CDD7-9DCE-668B-C7AE-5CD23F6AA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rop yield forecasting using data mining - ScienceDirect">
            <a:extLst>
              <a:ext uri="{FF2B5EF4-FFF2-40B4-BE49-F238E27FC236}">
                <a16:creationId xmlns:a16="http://schemas.microsoft.com/office/drawing/2014/main" id="{90AEEA2B-8BE5-BBC0-EE0D-07020FEF4F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5"/>
          <a:stretch/>
        </p:blipFill>
        <p:spPr bwMode="auto">
          <a:xfrm>
            <a:off x="838201" y="2367093"/>
            <a:ext cx="10604500" cy="39956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598337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31</TotalTime>
  <Words>78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Algerian</vt:lpstr>
      <vt:lpstr>Arial</vt:lpstr>
      <vt:lpstr>Arial Black</vt:lpstr>
      <vt:lpstr>Arial Rounded MT Bold</vt:lpstr>
      <vt:lpstr>Calibri</vt:lpstr>
      <vt:lpstr>Tahoma</vt:lpstr>
      <vt:lpstr>Times New Roman</vt:lpstr>
      <vt:lpstr>Tw Cen MT</vt:lpstr>
      <vt:lpstr>Verdana</vt:lpstr>
      <vt:lpstr>Droplet</vt:lpstr>
      <vt:lpstr>PROJECT DEVELOPMENT PHASE PROJECT DEVELOPMENT PHASE PROJECT DEVELOPMENT PHASE  DEVELOPMENT OF SPRINT – 01 </vt:lpstr>
      <vt:lpstr>PowerPoint Presentation</vt:lpstr>
      <vt:lpstr>1) DOWNLOAD DATASETS: http://www.fao.org/home/en/ </vt:lpstr>
      <vt:lpstr>DATA PREPARATION  Prepare the datasets</vt:lpstr>
      <vt:lpstr>MONTH DATA</vt:lpstr>
      <vt:lpstr>FIELD ID</vt:lpstr>
      <vt:lpstr>YIELD</vt:lpstr>
      <vt:lpstr>QUALITY</vt:lpstr>
      <vt:lpstr>DATA COLLECTIONS</vt:lpstr>
      <vt:lpstr>PRODUCTION OF CROPS</vt:lpstr>
      <vt:lpstr>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DEVELOPMENT PHASE PROJECT DEVELOPMENT PHASE PROJECT DEVELOPMENT PHASE  DEVELOPMENT OF SPRINT – 01 </dc:title>
  <dc:creator>Admin</dc:creator>
  <cp:lastModifiedBy>Admin</cp:lastModifiedBy>
  <cp:revision>1</cp:revision>
  <dcterms:created xsi:type="dcterms:W3CDTF">2022-11-06T08:31:32Z</dcterms:created>
  <dcterms:modified xsi:type="dcterms:W3CDTF">2022-11-06T09:03:20Z</dcterms:modified>
</cp:coreProperties>
</file>