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8" r:id="rId3"/>
    <p:sldId id="269" r:id="rId4"/>
    <p:sldId id="270"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85" d="100"/>
          <a:sy n="85"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10413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404806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412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8960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225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34686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393142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49033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42364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0719B-B27D-4869-93DC-CE1CBE70DB2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84659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8552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0719B-B27D-4869-93DC-CE1CBE70DB25}" type="datetimeFigureOut">
              <a:rPr lang="en-IN" smtClean="0"/>
              <a:t>22-10-2022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36109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0719B-B27D-4869-93DC-CE1CBE70DB25}" type="datetimeFigureOut">
              <a:rPr lang="en-IN" smtClean="0"/>
              <a:t>22-10-2022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114626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0719B-B27D-4869-93DC-CE1CBE70DB25}" type="datetimeFigureOut">
              <a:rPr lang="en-IN" smtClean="0"/>
              <a:t>22-10-2022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228239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411222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0719B-B27D-4869-93DC-CE1CBE70DB2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1A8048-A4EA-4A9A-ADC9-42503D7DC14C}" type="slidenum">
              <a:rPr lang="en-IN" smtClean="0"/>
              <a:t>‹#›</a:t>
            </a:fld>
            <a:endParaRPr lang="en-IN"/>
          </a:p>
        </p:txBody>
      </p:sp>
    </p:spTree>
    <p:extLst>
      <p:ext uri="{BB962C8B-B14F-4D97-AF65-F5344CB8AC3E}">
        <p14:creationId xmlns:p14="http://schemas.microsoft.com/office/powerpoint/2010/main" val="317648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60719B-B27D-4869-93DC-CE1CBE70DB25}" type="datetimeFigureOut">
              <a:rPr lang="en-IN" smtClean="0"/>
              <a:t>22-10-2022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1A8048-A4EA-4A9A-ADC9-42503D7DC14C}" type="slidenum">
              <a:rPr lang="en-IN" smtClean="0"/>
              <a:t>‹#›</a:t>
            </a:fld>
            <a:endParaRPr lang="en-IN"/>
          </a:p>
        </p:txBody>
      </p:sp>
    </p:spTree>
    <p:extLst>
      <p:ext uri="{BB962C8B-B14F-4D97-AF65-F5344CB8AC3E}">
        <p14:creationId xmlns:p14="http://schemas.microsoft.com/office/powerpoint/2010/main" val="17546579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D807-E507-7E9B-B7CA-E6D2DDC28905}"/>
              </a:ext>
            </a:extLst>
          </p:cNvPr>
          <p:cNvSpPr>
            <a:spLocks noGrp="1"/>
          </p:cNvSpPr>
          <p:nvPr>
            <p:ph type="ctrTitle"/>
          </p:nvPr>
        </p:nvSpPr>
        <p:spPr>
          <a:xfrm>
            <a:off x="1227644" y="1494504"/>
            <a:ext cx="9736711" cy="2674374"/>
          </a:xfrm>
        </p:spPr>
        <p:txBody>
          <a:bodyPr>
            <a:noAutofit/>
          </a:bodyPr>
          <a:lstStyle/>
          <a:p>
            <a:pPr algn="ctr"/>
            <a:r>
              <a:rPr lang="en-IN" b="1" dirty="0">
                <a:solidFill>
                  <a:schemeClr val="accent1">
                    <a:lumMod val="75000"/>
                  </a:schemeClr>
                </a:solidFill>
              </a:rPr>
              <a:t>PLASMA DONOR </a:t>
            </a:r>
            <a:br>
              <a:rPr lang="en-IN" b="1" dirty="0">
                <a:solidFill>
                  <a:schemeClr val="accent1">
                    <a:lumMod val="75000"/>
                  </a:schemeClr>
                </a:solidFill>
              </a:rPr>
            </a:br>
            <a:r>
              <a:rPr lang="en-IN" b="1" dirty="0">
                <a:solidFill>
                  <a:schemeClr val="accent1">
                    <a:lumMod val="75000"/>
                  </a:schemeClr>
                </a:solidFill>
              </a:rPr>
              <a:t>APPLICATION</a:t>
            </a:r>
          </a:p>
        </p:txBody>
      </p:sp>
      <p:sp>
        <p:nvSpPr>
          <p:cNvPr id="3" name="Subtitle 2">
            <a:extLst>
              <a:ext uri="{FF2B5EF4-FFF2-40B4-BE49-F238E27FC236}">
                <a16:creationId xmlns:a16="http://schemas.microsoft.com/office/drawing/2014/main" id="{B7F7DE75-BA4A-2485-5FEF-73F098519CE1}"/>
              </a:ext>
            </a:extLst>
          </p:cNvPr>
          <p:cNvSpPr>
            <a:spLocks noGrp="1"/>
          </p:cNvSpPr>
          <p:nvPr>
            <p:ph type="subTitle" idx="1"/>
          </p:nvPr>
        </p:nvSpPr>
        <p:spPr>
          <a:xfrm>
            <a:off x="2972872" y="3516593"/>
            <a:ext cx="8915399" cy="2542486"/>
          </a:xfrm>
        </p:spPr>
        <p:txBody>
          <a:bodyPr/>
          <a:lstStyle/>
          <a:p>
            <a:pPr algn="l"/>
            <a:endParaRPr lang="en-IN" sz="1800" b="1" dirty="0">
              <a:solidFill>
                <a:srgbClr val="C53829"/>
              </a:solidFill>
            </a:endParaRPr>
          </a:p>
          <a:p>
            <a:pPr algn="l"/>
            <a:r>
              <a:rPr lang="en-IN" sz="1800" b="1" dirty="0">
                <a:solidFill>
                  <a:srgbClr val="C53829"/>
                </a:solidFill>
              </a:rPr>
              <a:t>                 </a:t>
            </a:r>
            <a:endParaRPr lang="en-IN" dirty="0"/>
          </a:p>
        </p:txBody>
      </p:sp>
    </p:spTree>
    <p:extLst>
      <p:ext uri="{BB962C8B-B14F-4D97-AF65-F5344CB8AC3E}">
        <p14:creationId xmlns:p14="http://schemas.microsoft.com/office/powerpoint/2010/main" val="369402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E1C0-9849-7ED3-3E24-23D32219E3C8}"/>
              </a:ext>
            </a:extLst>
          </p:cNvPr>
          <p:cNvSpPr>
            <a:spLocks noGrp="1"/>
          </p:cNvSpPr>
          <p:nvPr>
            <p:ph type="title"/>
          </p:nvPr>
        </p:nvSpPr>
        <p:spPr>
          <a:xfrm>
            <a:off x="2621500" y="700309"/>
            <a:ext cx="9094250" cy="5600479"/>
          </a:xfrm>
          <a:ln>
            <a:solidFill>
              <a:schemeClr val="accent1"/>
            </a:solidFill>
          </a:ln>
        </p:spPr>
        <p:txBody>
          <a:bodyPr>
            <a:normAutofit/>
          </a:bodyPr>
          <a:lstStyle/>
          <a:p>
            <a:br>
              <a:rPr lang="en-IN" sz="2800" b="1" dirty="0">
                <a:solidFill>
                  <a:schemeClr val="accent1">
                    <a:lumMod val="75000"/>
                  </a:schemeClr>
                </a:solidFill>
                <a:latin typeface="Arial" panose="020B0604020202020204" pitchFamily="34" charset="0"/>
                <a:ea typeface="Times New Roman" panose="02020603050405020304" pitchFamily="18" charset="0"/>
                <a:cs typeface="Arial" panose="020B0604020202020204" pitchFamily="34" charset="0"/>
              </a:rPr>
            </a:br>
            <a:br>
              <a:rPr lang="en-IN" sz="2400" dirty="0">
                <a:solidFill>
                  <a:schemeClr val="tx1"/>
                </a:solidFill>
                <a:latin typeface="Arial" panose="020B0604020202020204" pitchFamily="34" charset="0"/>
                <a:ea typeface="Times New Roman" panose="02020603050405020304" pitchFamily="18" charset="0"/>
                <a:cs typeface="Arial" panose="020B0604020202020204" pitchFamily="34" charset="0"/>
              </a:rPr>
            </a:br>
            <a:r>
              <a:rPr lang="en-US" sz="32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LEADER :</a:t>
            </a:r>
            <a:r>
              <a:rPr lang="en-US" sz="28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Bharanidharan</a:t>
            </a:r>
            <a:r>
              <a:rPr lang="en-US" sz="2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a:t>
            </a:r>
            <a:br>
              <a:rPr lang="en-US" sz="2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b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br>
              <a:rPr lang="en-US"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ID: </a:t>
            </a:r>
            <a:b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700" dirty="0">
                <a:effectLst/>
                <a:latin typeface="Arial" panose="020B0604020202020204" pitchFamily="34" charset="0"/>
                <a:ea typeface="Times New Roman" panose="02020603050405020304" pitchFamily="18" charset="0"/>
                <a:cs typeface="Arial" panose="020B0604020202020204" pitchFamily="34" charset="0"/>
              </a:rPr>
              <a:t>PNT2022TMID19795</a:t>
            </a:r>
            <a:b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a:t>
            </a:r>
            <a:br>
              <a:rPr lang="en-IN" sz="27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member : </a:t>
            </a:r>
            <a:r>
              <a:rPr lang="en-US" sz="2800" b="1">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Bathri Narayan R</a:t>
            </a:r>
            <a:b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b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member </a:t>
            </a:r>
            <a:r>
              <a:rPr lang="en-US" sz="2800" b="1">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Balaji R</a:t>
            </a:r>
            <a:b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b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br>
            <a:r>
              <a:rPr lang="en-US" sz="2800" b="1" dirty="0">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Team member </a:t>
            </a:r>
            <a:r>
              <a:rPr lang="en-US" sz="2800" b="1">
                <a:solidFill>
                  <a:schemeClr val="accent2">
                    <a:lumMod val="75000"/>
                  </a:schemeClr>
                </a:solidFill>
                <a:effectLst/>
                <a:latin typeface="Arial" panose="020B0604020202020204" pitchFamily="34" charset="0"/>
                <a:ea typeface="Times New Roman" panose="02020603050405020304" pitchFamily="18" charset="0"/>
                <a:cs typeface="Arial" panose="020B0604020202020204" pitchFamily="34" charset="0"/>
              </a:rPr>
              <a:t>: Dinesh R</a:t>
            </a:r>
            <a:endParaRPr lang="en-IN" dirty="0"/>
          </a:p>
        </p:txBody>
      </p:sp>
    </p:spTree>
    <p:extLst>
      <p:ext uri="{BB962C8B-B14F-4D97-AF65-F5344CB8AC3E}">
        <p14:creationId xmlns:p14="http://schemas.microsoft.com/office/powerpoint/2010/main" val="109957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0FBD-6BA5-7584-C459-6B4DED296099}"/>
              </a:ext>
            </a:extLst>
          </p:cNvPr>
          <p:cNvSpPr>
            <a:spLocks noGrp="1"/>
          </p:cNvSpPr>
          <p:nvPr>
            <p:ph type="title"/>
          </p:nvPr>
        </p:nvSpPr>
        <p:spPr/>
        <p:txBody>
          <a:bodyPr/>
          <a:lstStyle/>
          <a:p>
            <a:r>
              <a:rPr lang="en-US" sz="3600" b="1" dirty="0">
                <a:solidFill>
                  <a:schemeClr val="accent1">
                    <a:lumMod val="75000"/>
                  </a:schemeClr>
                </a:solidFill>
                <a:latin typeface="Arial" panose="020B0604020202020204" pitchFamily="34" charset="0"/>
                <a:cs typeface="Arial" panose="020B0604020202020204" pitchFamily="34" charset="0"/>
              </a:rPr>
              <a:t>P</a:t>
            </a:r>
            <a:r>
              <a:rPr lang="en-GB" sz="3600" b="1" dirty="0">
                <a:solidFill>
                  <a:schemeClr val="accent1">
                    <a:lumMod val="75000"/>
                  </a:schemeClr>
                </a:solidFill>
                <a:latin typeface="Arial" panose="020B0604020202020204" pitchFamily="34" charset="0"/>
                <a:cs typeface="Arial" panose="020B0604020202020204" pitchFamily="34" charset="0"/>
              </a:rPr>
              <a:t>ROBLEM DEFINITION: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235EB52-A663-B00A-8E55-4615F13F5FE2}"/>
              </a:ext>
            </a:extLst>
          </p:cNvPr>
          <p:cNvSpPr>
            <a:spLocks noGrp="1"/>
          </p:cNvSpPr>
          <p:nvPr>
            <p:ph idx="1"/>
          </p:nvPr>
        </p:nvSpPr>
        <p:spPr>
          <a:xfrm>
            <a:off x="2160587" y="1981200"/>
            <a:ext cx="8915400" cy="3777622"/>
          </a:xfrm>
        </p:spPr>
        <p:txBody>
          <a:bodyPr/>
          <a:lstStyle/>
          <a:p>
            <a:r>
              <a:rPr lang="en-US" dirty="0">
                <a:latin typeface="Arial" panose="020B0604020202020204" pitchFamily="34" charset="0"/>
                <a:cs typeface="Arial" panose="020B0604020202020204" pitchFamily="34" charset="0"/>
              </a:rPr>
              <a:t>During the COVID 19 crisis, the requirement of plasma became a high priority and the donor count has become low.</a:t>
            </a:r>
          </a:p>
          <a:p>
            <a:r>
              <a:rPr lang="en-US" dirty="0">
                <a:latin typeface="Arial" panose="020B0604020202020204" pitchFamily="34" charset="0"/>
                <a:cs typeface="Arial" panose="020B0604020202020204" pitchFamily="34" charset="0"/>
              </a:rPr>
              <a:t> Saving the donor information and helping the needy by notifying the current donors list, would be a helping hand. </a:t>
            </a:r>
          </a:p>
          <a:p>
            <a:r>
              <a:rPr lang="en-US" dirty="0">
                <a:latin typeface="Arial" panose="020B0604020202020204" pitchFamily="34" charset="0"/>
                <a:cs typeface="Arial" panose="020B0604020202020204" pitchFamily="34" charset="0"/>
              </a:rPr>
              <a:t>In regard to the problem faced, an application is to be built which would take the donor details, store them and inform them upon a request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70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0582-2502-BEEA-080C-446E704E6BD2}"/>
              </a:ext>
            </a:extLst>
          </p:cNvPr>
          <p:cNvSpPr>
            <a:spLocks noGrp="1"/>
          </p:cNvSpPr>
          <p:nvPr>
            <p:ph type="title"/>
          </p:nvPr>
        </p:nvSpPr>
        <p:spPr/>
        <p:txBody>
          <a:bodyPr/>
          <a:lstStyle/>
          <a:p>
            <a:r>
              <a:rPr lang="en-GB" sz="3600" b="1" dirty="0">
                <a:solidFill>
                  <a:schemeClr val="accent1">
                    <a:lumMod val="75000"/>
                  </a:schemeClr>
                </a:solidFill>
                <a:latin typeface="Arial" pitchFamily="34" charset="0"/>
                <a:cs typeface="Arial" pitchFamily="34" charset="0"/>
              </a:rPr>
              <a:t>OBJECTIVE: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808521A-E658-2FBF-27ED-6E98BB3C1999}"/>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To provide guidance on the measures needed to develop and implement effective systems for assessing the suitability of individuals to donate.</a:t>
            </a:r>
          </a:p>
          <a:p>
            <a:r>
              <a:rPr lang="en-US" dirty="0">
                <a:latin typeface="Arial" panose="020B0604020202020204" pitchFamily="34" charset="0"/>
                <a:cs typeface="Arial" panose="020B0604020202020204" pitchFamily="34" charset="0"/>
              </a:rPr>
              <a:t> Review the available evidence base and provide recommendations on criteria for plasma donor selection.</a:t>
            </a:r>
          </a:p>
          <a:p>
            <a:r>
              <a:rPr lang="en-US" dirty="0">
                <a:latin typeface="Arial" panose="020B0604020202020204" pitchFamily="34" charset="0"/>
                <a:cs typeface="Arial" panose="020B0604020202020204" pitchFamily="34" charset="0"/>
              </a:rPr>
              <a:t>Our system motivates and maintains a permanent well-indexed record of voluntary blood donors.</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979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44D5-FCD5-7590-7FEB-B08ECAE285A2}"/>
              </a:ext>
            </a:extLst>
          </p:cNvPr>
          <p:cNvSpPr>
            <a:spLocks noGrp="1"/>
          </p:cNvSpPr>
          <p:nvPr>
            <p:ph type="title"/>
          </p:nvPr>
        </p:nvSpPr>
        <p:spPr/>
        <p:txBody>
          <a:bodyPr/>
          <a:lstStyle/>
          <a:p>
            <a:r>
              <a:rPr lang="en-GB" b="1" dirty="0">
                <a:solidFill>
                  <a:schemeClr val="accent1">
                    <a:lumMod val="75000"/>
                  </a:schemeClr>
                </a:solidFill>
                <a:latin typeface="Arial" pitchFamily="34" charset="0"/>
                <a:cs typeface="Arial" pitchFamily="34" charset="0"/>
              </a:rPr>
              <a:t>CRITICAL </a:t>
            </a:r>
            <a:r>
              <a:rPr lang="en-GB" sz="3600" b="1" dirty="0">
                <a:solidFill>
                  <a:schemeClr val="accent1">
                    <a:lumMod val="75000"/>
                  </a:schemeClr>
                </a:solidFill>
                <a:latin typeface="Arial" pitchFamily="34" charset="0"/>
                <a:cs typeface="Arial" pitchFamily="34" charset="0"/>
              </a:rPr>
              <a:t>FINDINGS: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8841B82-7019-2355-A566-79CAD2E722A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To wipe off the scarcity of blood and ensure availability of safe and quality blood and other blood components, round the clock and throughout the year. This will lead to alleviation of human sufferings, even to the far-flung remote areas in the country.</a:t>
            </a:r>
          </a:p>
          <a:p>
            <a:r>
              <a:rPr lang="en-US" dirty="0">
                <a:latin typeface="Arial" panose="020B0604020202020204" pitchFamily="34" charset="0"/>
                <a:cs typeface="Arial" panose="020B0604020202020204" pitchFamily="34" charset="0"/>
              </a:rPr>
              <a:t> Educating the community on the beneficial aspects of blood donation and harmful effect of collecting blood from paid donors.</a:t>
            </a:r>
          </a:p>
          <a:p>
            <a:r>
              <a:rPr lang="en-US" dirty="0">
                <a:latin typeface="Arial" panose="020B0604020202020204" pitchFamily="34" charset="0"/>
                <a:cs typeface="Arial" panose="020B0604020202020204" pitchFamily="34" charset="0"/>
              </a:rPr>
              <a:t>To make things easy for patients and relatives of COVID-19 positive persons and the medical fraternity in finding a plasma donor</a:t>
            </a:r>
          </a:p>
          <a:p>
            <a:r>
              <a:rPr lang="en-US" dirty="0">
                <a:latin typeface="Arial" panose="020B0604020202020204" pitchFamily="34" charset="0"/>
                <a:cs typeface="Arial" panose="020B0604020202020204" pitchFamily="34" charset="0"/>
              </a:rPr>
              <a:t>This system is more efficient to increase donation frequency among existing donors, in particular those whose blood type is in high demand</a:t>
            </a:r>
            <a:r>
              <a:rPr lang="en-US" dirty="0"/>
              <a:t>.</a:t>
            </a:r>
            <a:endParaRPr lang="en-IN" dirty="0"/>
          </a:p>
        </p:txBody>
      </p:sp>
    </p:spTree>
    <p:extLst>
      <p:ext uri="{BB962C8B-B14F-4D97-AF65-F5344CB8AC3E}">
        <p14:creationId xmlns:p14="http://schemas.microsoft.com/office/powerpoint/2010/main" val="3694663048"/>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282</TotalTime>
  <Words>292</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PLASMA DONOR  APPLICATION</vt:lpstr>
      <vt:lpstr>  TEAM LEADER :Bharanidharan R    TEAM ID:        PNT2022TMID19795         Team member : Bathri Narayan R  Team member : Balaji R  Team member : Dinesh R</vt:lpstr>
      <vt:lpstr>PROBLEM DEFINITION:</vt:lpstr>
      <vt:lpstr>OBJECTIVE:</vt:lpstr>
      <vt:lpstr>CRITICAL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Durga Murugan</dc:creator>
  <cp:lastModifiedBy>Bathri R</cp:lastModifiedBy>
  <cp:revision>28</cp:revision>
  <dcterms:created xsi:type="dcterms:W3CDTF">2022-09-09T09:43:10Z</dcterms:created>
  <dcterms:modified xsi:type="dcterms:W3CDTF">2022-10-22T10:10:17Z</dcterms:modified>
</cp:coreProperties>
</file>