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8" r:id="rId6"/>
    <p:sldId id="269" r:id="rId7"/>
    <p:sldId id="270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6" d="100"/>
          <a:sy n="86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Early Detection of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23FFBF-419D-F406-787F-EB21D99246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306" r="22306"/>
          <a:stretch>
            <a:fillRect/>
          </a:stretch>
        </p:blipFill>
        <p:spPr>
          <a:xfrm>
            <a:off x="542690" y="776169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8240" y="2143760"/>
            <a:ext cx="3009193" cy="3794696"/>
          </a:xfrm>
        </p:spPr>
        <p:txBody>
          <a:bodyPr/>
          <a:lstStyle/>
          <a:p>
            <a:pPr algn="l"/>
            <a:r>
              <a:rPr lang="en-US" sz="2800" dirty="0"/>
              <a:t>User can make use of this button take a test  to detect the chronic kidney disease anywhere anytime easily. Know more button help to know more about a disease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EC1FE-F55B-5647-02B6-A51EFC81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3" y="1940560"/>
            <a:ext cx="5287987" cy="38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450" y="2104401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An External link which helps an user or a person to understand more clearly about this chronic kidney disease.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D1C63-C5E0-79B0-754E-7AC3D09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8" y="1876108"/>
            <a:ext cx="5819082" cy="28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Once when the user click the button the the test he/she will be redirected to the prediction page which allows user to type in all the required fields in order to predict the presence of disease.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772AD-6237-734C-A2E5-2AF8D85D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77" y="629920"/>
            <a:ext cx="6681823" cy="60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PAGE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BB4B04-C4C0-2C09-FD97-527494CA04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dirty="0"/>
              <a:t>POSITIVE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B3B52BB-3832-3947-69D4-8FEFFD48F4D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l="5521" r="5521"/>
          <a:stretch>
            <a:fillRect/>
          </a:stretch>
        </p:blipFill>
        <p:spPr/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4D7E0-AC4F-6010-365B-B72DBF707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819" y="4906113"/>
            <a:ext cx="773412" cy="67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50CA0-1383-5F5E-CD77-E00E7D9CC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590" y="2111130"/>
            <a:ext cx="5555410" cy="22911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CD739A-78E6-832F-275D-9F7C2A87B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88" y="2671951"/>
            <a:ext cx="5689133" cy="25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id: PNT2022TMID53288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3A126-D76E-E868-C6D6-BCC251F9C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BFE4BC32-806A-C109-2449-FED25521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06" r="22306"/>
          <a:stretch>
            <a:fillRect/>
          </a:stretch>
        </p:blipFill>
        <p:spPr>
          <a:xfrm>
            <a:off x="710811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329</TotalTime>
  <Words>124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Early Detection of chronic kidney disease</vt:lpstr>
      <vt:lpstr>HOME PAGE</vt:lpstr>
      <vt:lpstr>PowerPoint Presentation</vt:lpstr>
      <vt:lpstr>PREDICTION PAGE</vt:lpstr>
      <vt:lpstr>RESULT PAGE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chronic kidney disease</dc:title>
  <dc:creator>Yamini P</dc:creator>
  <cp:lastModifiedBy>Yamini P</cp:lastModifiedBy>
  <cp:revision>4</cp:revision>
  <dcterms:created xsi:type="dcterms:W3CDTF">2022-11-18T05:19:54Z</dcterms:created>
  <dcterms:modified xsi:type="dcterms:W3CDTF">2022-11-18T20:10:16Z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