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4"/>
  </p:sldMasterIdLst>
  <p:sldIdLst>
    <p:sldId id="256" r:id="rId5"/>
    <p:sldId id="274" r:id="rId6"/>
    <p:sldId id="257" r:id="rId7"/>
    <p:sldId id="265" r:id="rId8"/>
    <p:sldId id="266" r:id="rId9"/>
    <p:sldId id="272" r:id="rId10"/>
    <p:sldId id="273" r:id="rId11"/>
    <p:sldId id="268" r:id="rId12"/>
    <p:sldId id="267" r:id="rId13"/>
    <p:sldId id="270" r:id="rId14"/>
    <p:sldId id="27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D0923-6F1B-4A2B-AAAD-34804F736E66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264B7-3260-43F8-B0D6-FAFED1CCFAC1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3896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D0923-6F1B-4A2B-AAAD-34804F736E66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264B7-3260-43F8-B0D6-FAFED1CCFA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2767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D0923-6F1B-4A2B-AAAD-34804F736E66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264B7-3260-43F8-B0D6-FAFED1CCFA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233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D0923-6F1B-4A2B-AAAD-34804F736E66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264B7-3260-43F8-B0D6-FAFED1CCFA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2108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D0923-6F1B-4A2B-AAAD-34804F736E66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264B7-3260-43F8-B0D6-FAFED1CCFAC1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1396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D0923-6F1B-4A2B-AAAD-34804F736E66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264B7-3260-43F8-B0D6-FAFED1CCFA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053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D0923-6F1B-4A2B-AAAD-34804F736E66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264B7-3260-43F8-B0D6-FAFED1CCFA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1159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D0923-6F1B-4A2B-AAAD-34804F736E66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264B7-3260-43F8-B0D6-FAFED1CCFA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4986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D0923-6F1B-4A2B-AAAD-34804F736E66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264B7-3260-43F8-B0D6-FAFED1CCFA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1941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B9D0923-6F1B-4A2B-AAAD-34804F736E66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3C264B7-3260-43F8-B0D6-FAFED1CCFA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037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D0923-6F1B-4A2B-AAAD-34804F736E66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264B7-3260-43F8-B0D6-FAFED1CCFA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28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9D0923-6F1B-4A2B-AAAD-34804F736E66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3C264B7-3260-43F8-B0D6-FAFED1CCFAC1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441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EB3B-0C39-4EB2-92AC-1B0C4D3ED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816" y="2596596"/>
            <a:ext cx="8876251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b="0" i="0" dirty="0">
                <a:solidFill>
                  <a:srgbClr val="35475C"/>
                </a:solidFill>
                <a:effectLst/>
                <a:latin typeface="Open Sans" panose="020B0606030504020204" pitchFamily="34" charset="0"/>
              </a:rPr>
              <a:t>Smart Solutions For Railways Based On IoT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3500000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F9283-3B04-4194-B4D4-A915BC9C4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Order food from pantry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9246AF4-3CC0-49B5-B96A-7FD8F2ECC2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840" y="2487642"/>
            <a:ext cx="4318625" cy="3804101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421911A-D484-4A34-9997-5879FA823A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5177" y="2487642"/>
            <a:ext cx="4216423" cy="380410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17E5506-8D69-4E6F-945A-175BED2DA340}"/>
              </a:ext>
            </a:extLst>
          </p:cNvPr>
          <p:cNvSpPr txBox="1"/>
          <p:nvPr/>
        </p:nvSpPr>
        <p:spPr>
          <a:xfrm>
            <a:off x="1097280" y="1737360"/>
            <a:ext cx="1104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User/Passenger also can order pantry items using order from on train pantry option on the interface of node red web app.</a:t>
            </a:r>
          </a:p>
        </p:txBody>
      </p:sp>
    </p:spTree>
    <p:extLst>
      <p:ext uri="{BB962C8B-B14F-4D97-AF65-F5344CB8AC3E}">
        <p14:creationId xmlns:p14="http://schemas.microsoft.com/office/powerpoint/2010/main" val="1020616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B8EA5-E840-4806-B51A-EDCE24A304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1256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8CF73-7A4B-40EA-8685-AC719748F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Flow of the project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3412E6-7365-45CA-8FA4-F812E59060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227" t="4042" b="4312"/>
          <a:stretch/>
        </p:blipFill>
        <p:spPr>
          <a:xfrm>
            <a:off x="952499" y="2200274"/>
            <a:ext cx="8566745" cy="3686175"/>
          </a:xfrm>
        </p:spPr>
      </p:pic>
    </p:spTree>
    <p:extLst>
      <p:ext uri="{BB962C8B-B14F-4D97-AF65-F5344CB8AC3E}">
        <p14:creationId xmlns:p14="http://schemas.microsoft.com/office/powerpoint/2010/main" val="2222354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2EE4C-D3C8-497F-8E4C-819F36FC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9669"/>
            <a:ext cx="10515600" cy="1325563"/>
          </a:xfrm>
        </p:spPr>
        <p:txBody>
          <a:bodyPr/>
          <a:lstStyle/>
          <a:p>
            <a:r>
              <a:rPr lang="en-IN" b="0" i="0" dirty="0">
                <a:effectLst/>
              </a:rPr>
              <a:t>Web app Interface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64BEA31-AC8A-4D6C-980E-3F9B6F8B96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698" y="2457000"/>
            <a:ext cx="4158602" cy="3849957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9A27C6F-3E7A-447F-B006-F90476EB55EF}"/>
              </a:ext>
            </a:extLst>
          </p:cNvPr>
          <p:cNvSpPr txBox="1"/>
          <p:nvPr/>
        </p:nvSpPr>
        <p:spPr>
          <a:xfrm>
            <a:off x="838199" y="1810669"/>
            <a:ext cx="9203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Interface contains options like user registration, Display QR code, tracking, order from pantry etc.</a:t>
            </a:r>
          </a:p>
        </p:txBody>
      </p:sp>
    </p:spTree>
    <p:extLst>
      <p:ext uri="{BB962C8B-B14F-4D97-AF65-F5344CB8AC3E}">
        <p14:creationId xmlns:p14="http://schemas.microsoft.com/office/powerpoint/2010/main" val="1365833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0DF60-1155-48B2-A808-760A3BA4B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User Registration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274330-823A-4239-B792-B77CFC57355B}"/>
              </a:ext>
            </a:extLst>
          </p:cNvPr>
          <p:cNvSpPr txBox="1"/>
          <p:nvPr/>
        </p:nvSpPr>
        <p:spPr>
          <a:xfrm>
            <a:off x="1036320" y="1690472"/>
            <a:ext cx="11066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User can register a booking by providing information like mail, mobile number, boarding and destination stations.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5377C8-2058-41E4-A0CE-C269F1EDA5DF}"/>
              </a:ext>
            </a:extLst>
          </p:cNvPr>
          <p:cNvSpPr txBox="1"/>
          <p:nvPr/>
        </p:nvSpPr>
        <p:spPr>
          <a:xfrm>
            <a:off x="1036320" y="2114224"/>
            <a:ext cx="6663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These details are converted into sting format using node red flows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4F06B66-B183-A368-009D-3853891AD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244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668A-2746-4B49-9AF0-A947A60E3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Seat Selection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1D12E3-A40A-4B83-9B9F-AC2BAB3F9F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2345030"/>
            <a:ext cx="4876800" cy="310330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44C5BE1-EBB9-44D9-AF69-BBE5B432C12F}"/>
              </a:ext>
            </a:extLst>
          </p:cNvPr>
          <p:cNvSpPr txBox="1"/>
          <p:nvPr/>
        </p:nvSpPr>
        <p:spPr>
          <a:xfrm>
            <a:off x="1036320" y="1671863"/>
            <a:ext cx="6662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User can select any seat they want,  by seeing the remaining slots.</a:t>
            </a:r>
          </a:p>
        </p:txBody>
      </p:sp>
    </p:spTree>
    <p:extLst>
      <p:ext uri="{BB962C8B-B14F-4D97-AF65-F5344CB8AC3E}">
        <p14:creationId xmlns:p14="http://schemas.microsoft.com/office/powerpoint/2010/main" val="1923454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B9B83-E46F-4A67-800D-DDEB24D78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Generating QR Code after registration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C01638-B804-4A84-B8A7-4D3ABD2AA9C4}"/>
              </a:ext>
            </a:extLst>
          </p:cNvPr>
          <p:cNvSpPr txBox="1"/>
          <p:nvPr/>
        </p:nvSpPr>
        <p:spPr>
          <a:xfrm>
            <a:off x="1036321" y="1700391"/>
            <a:ext cx="10968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user details are converted into string formats and using this string a QR code is generated after every registration.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9656EC-621D-4B0B-9751-5B684A54F72A}"/>
              </a:ext>
            </a:extLst>
          </p:cNvPr>
          <p:cNvSpPr txBox="1"/>
          <p:nvPr/>
        </p:nvSpPr>
        <p:spPr>
          <a:xfrm>
            <a:off x="1036321" y="2346722"/>
            <a:ext cx="5334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This QR code is used to verify details of a passenger.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493" y="2712482"/>
            <a:ext cx="3917019" cy="3596952"/>
          </a:xfrm>
        </p:spPr>
      </p:pic>
    </p:spTree>
    <p:extLst>
      <p:ext uri="{BB962C8B-B14F-4D97-AF65-F5344CB8AC3E}">
        <p14:creationId xmlns:p14="http://schemas.microsoft.com/office/powerpoint/2010/main" val="1915471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7DA15-BC56-4FCA-910A-A043CC0CF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Verification of passenger details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32A6E1-4544-467A-8BCA-4F0CCEB144E3}"/>
              </a:ext>
            </a:extLst>
          </p:cNvPr>
          <p:cNvSpPr txBox="1"/>
          <p:nvPr/>
        </p:nvSpPr>
        <p:spPr>
          <a:xfrm>
            <a:off x="1097280" y="1693246"/>
            <a:ext cx="6528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Using a node red flow a scanner is created for scanning QR code.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9F3687-7DB2-4CD2-B95A-85F340099591}"/>
              </a:ext>
            </a:extLst>
          </p:cNvPr>
          <p:cNvSpPr txBox="1"/>
          <p:nvPr/>
        </p:nvSpPr>
        <p:spPr>
          <a:xfrm>
            <a:off x="1097280" y="2057403"/>
            <a:ext cx="5373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Details of passenger is verified by scanning QR code.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FD89F-DD68-0FAC-0700-6C0B40D20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32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C63B5-710D-46BF-919B-FF9BA6010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Live Location Tracking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0966A9-2E82-4E3D-900F-160D537D3B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984" y="2597475"/>
            <a:ext cx="5442032" cy="354332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119992-C38F-4A11-996C-AF3830BEC286}"/>
              </a:ext>
            </a:extLst>
          </p:cNvPr>
          <p:cNvSpPr txBox="1"/>
          <p:nvPr/>
        </p:nvSpPr>
        <p:spPr>
          <a:xfrm>
            <a:off x="1097280" y="1737360"/>
            <a:ext cx="5377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Live location of train is tracked using geofence node.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A1E628-C233-4CF1-ADFD-AB8BD566B50E}"/>
              </a:ext>
            </a:extLst>
          </p:cNvPr>
          <p:cNvSpPr txBox="1"/>
          <p:nvPr/>
        </p:nvSpPr>
        <p:spPr>
          <a:xfrm>
            <a:off x="1097280" y="2119529"/>
            <a:ext cx="5166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Location of train is indicated by a red colour mark.</a:t>
            </a:r>
          </a:p>
        </p:txBody>
      </p:sp>
    </p:spTree>
    <p:extLst>
      <p:ext uri="{BB962C8B-B14F-4D97-AF65-F5344CB8AC3E}">
        <p14:creationId xmlns:p14="http://schemas.microsoft.com/office/powerpoint/2010/main" val="3320804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00E96-D55F-4D8B-91E8-FF8139D0D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Real time notifications on train location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CBACA4-B130-4FBD-AEEE-EDA65ACF8E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376225"/>
            <a:ext cx="4274594" cy="397403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7165FD-B205-43E1-BFB6-29469220E6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5344" y="2376225"/>
            <a:ext cx="4274594" cy="39740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5F75B0F-68B0-47CD-B4E3-C01AD5C9658B}"/>
              </a:ext>
            </a:extLst>
          </p:cNvPr>
          <p:cNvSpPr txBox="1"/>
          <p:nvPr/>
        </p:nvSpPr>
        <p:spPr>
          <a:xfrm>
            <a:off x="1097280" y="1763366"/>
            <a:ext cx="6560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Both the arrival at boarding and destination stations are notified.</a:t>
            </a:r>
          </a:p>
        </p:txBody>
      </p:sp>
    </p:spTree>
    <p:extLst>
      <p:ext uri="{BB962C8B-B14F-4D97-AF65-F5344CB8AC3E}">
        <p14:creationId xmlns:p14="http://schemas.microsoft.com/office/powerpoint/2010/main" val="195978626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46464A"/>
      </a:dk2>
      <a:lt2>
        <a:srgbClr val="D1D9E1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BAB94BD4-5D6D-4148-AB57-A4CCF1FD4E0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48C96617973AE458B73B11B3B47F14F" ma:contentTypeVersion="4" ma:contentTypeDescription="Create a new document." ma:contentTypeScope="" ma:versionID="3a8706c005868a8c65685c0b44eb668d">
  <xsd:schema xmlns:xsd="http://www.w3.org/2001/XMLSchema" xmlns:xs="http://www.w3.org/2001/XMLSchema" xmlns:p="http://schemas.microsoft.com/office/2006/metadata/properties" xmlns:ns2="22282a19-12a6-4cff-bfdb-ceb2a9f8cbd8" targetNamespace="http://schemas.microsoft.com/office/2006/metadata/properties" ma:root="true" ma:fieldsID="a7cd676e2df5e581c4b01d64e36400c8" ns2:_="">
    <xsd:import namespace="22282a19-12a6-4cff-bfdb-ceb2a9f8cbd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282a19-12a6-4cff-bfdb-ceb2a9f8cbd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164C403-BA72-40E4-8AEA-34021F2CA646}">
  <ds:schemaRefs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22282a19-12a6-4cff-bfdb-ceb2a9f8cbd8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B06AF2B-65A9-4DEC-B7B3-53CD4F9351B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0258232-C29C-4019-9E21-590EB7A0742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2282a19-12a6-4cff-bfdb-ceb2a9f8cbd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IoT</Template>
  <TotalTime>43</TotalTime>
  <Words>219</Words>
  <Application>Microsoft Office PowerPoint</Application>
  <PresentationFormat>Widescreen</PresentationFormat>
  <Paragraphs>23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Open Sans</vt:lpstr>
      <vt:lpstr>Retrospect</vt:lpstr>
      <vt:lpstr>Smart Solutions For Railways Based On IoT</vt:lpstr>
      <vt:lpstr>Work Flow of the project</vt:lpstr>
      <vt:lpstr>Web app Interface</vt:lpstr>
      <vt:lpstr>User Registration</vt:lpstr>
      <vt:lpstr>Seat Selection</vt:lpstr>
      <vt:lpstr>Generating QR Code after registration</vt:lpstr>
      <vt:lpstr>Verification of passenger details </vt:lpstr>
      <vt:lpstr>Live Location Tracking</vt:lpstr>
      <vt:lpstr>Real time notifications on train location</vt:lpstr>
      <vt:lpstr>Order food from pantry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Solutions For Railways Based On IoT</dc:title>
  <dc:creator>Pavani Navuluri</dc:creator>
  <cp:lastModifiedBy>Siddharth kumar mishra</cp:lastModifiedBy>
  <cp:revision>6</cp:revision>
  <cp:lastPrinted>2021-06-27T08:58:33Z</cp:lastPrinted>
  <dcterms:created xsi:type="dcterms:W3CDTF">2021-07-01T11:54:47Z</dcterms:created>
  <dcterms:modified xsi:type="dcterms:W3CDTF">2022-11-12T05:35:54Z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0x010100848C96617973AE458B73B11B3B47F14F</vt:lpwstr>
  </property>
</Properties>
</file>