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1364-C58C-75D5-52D9-26C3B5F44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15207-6041-A3E1-3332-153039263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4E79D-5D29-595C-D79D-95475E78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F5DD-2206-4B81-870E-19AC5907F12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3949-8BEF-7C01-5D9E-2B7DF6C6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70456-B45F-3E84-D661-016FBA05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C5BD-FBA3-4C09-9BBB-3D1B07623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3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F939-23D3-8D08-FBC1-83F41D77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DE698-E306-C214-F9CC-B893C7A1A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A2DBE-2059-8951-8372-05CD5CA6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F5DD-2206-4B81-870E-19AC5907F12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C8991-40D8-2115-2C81-346BB8C0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60707-877E-4A47-BFD2-F8207DB6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C5BD-FBA3-4C09-9BBB-3D1B07623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4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7C745-C113-4CE6-4FEC-8A3331EED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7FEF9-403E-DDA9-EFEE-4AD00CD26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AD06E-FBF3-D6C1-1497-BB7D1814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F5DD-2206-4B81-870E-19AC5907F12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5C0C7-391F-DD9C-9331-39238292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418D1-3719-7697-7FFC-BF6B4A7E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C5BD-FBA3-4C09-9BBB-3D1B07623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76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CCCC-08C3-1ACE-DB7E-E72E2485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8E2E8-5B9F-B982-335E-4D38C4ED4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5FDE2-7716-84DE-DA17-BE6BC7C4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F5DD-2206-4B81-870E-19AC5907F12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A0936-45B6-E5D4-6518-4DE00A31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CA5C3-81EF-A14B-8852-C96DAC1C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C5BD-FBA3-4C09-9BBB-3D1B07623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75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F7B2-DA8B-954B-554C-07ABAC81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A5D1C-349D-71D4-0E8B-71B8C2137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2DC89-6AAD-13C9-56DA-CD5C5C43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F5DD-2206-4B81-870E-19AC5907F12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E978C-6FC2-B252-19F2-CD76F2A3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E6CC8-5A75-4DA9-F6A9-E1C4E230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C5BD-FBA3-4C09-9BBB-3D1B07623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38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7B41-FE29-6358-F9D6-8395CFD7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E3C3-1613-8EB5-FD6C-8B3822793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39B71-2B57-EBBD-A531-893E20EB8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52A24-C841-ED02-BC7F-6BB4305F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F5DD-2206-4B81-870E-19AC5907F12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CA118-F526-0F16-45A3-FADE8DDF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67D95-B4C6-2291-8761-140FDBC6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C5BD-FBA3-4C09-9BBB-3D1B07623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67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4BC5-23B9-F1B0-805F-4663D9A1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4E8D4-60E0-D280-07D0-B7062DEF4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DC972-6F46-74F3-DCC5-1801F220F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71EB2-226A-5BCE-FEA3-2D42DD0E9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A6E44-F1F9-1E28-946A-97EF6AEAA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9C6DC-A58D-4F3B-5C3A-1ABA1CDD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F5DD-2206-4B81-870E-19AC5907F12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0E2F7-00CC-9CF6-B8E5-F7CB2644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9A2C2-F708-0E04-8CF2-182D2B69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C5BD-FBA3-4C09-9BBB-3D1B07623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52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C01E-522F-08D4-44B9-9AA04190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6F8AB-8DA4-6E8B-460B-CFA7F807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F5DD-2206-4B81-870E-19AC5907F12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DAE62-6A47-09D3-7B1F-DE173BE2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720B7-47F2-677B-9561-4174F4FD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C5BD-FBA3-4C09-9BBB-3D1B07623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4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771CD-A6F0-8715-581E-D0244A87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F5DD-2206-4B81-870E-19AC5907F12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4B716-4CF6-5288-4F51-0903A9DC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E5ADB-B17B-21E4-7D1B-67DEB793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C5BD-FBA3-4C09-9BBB-3D1B07623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59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8CE0-999E-96D4-5E37-766B1828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9952-EA8A-12D6-0F8D-B700EF008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FD2C8-DCBF-46A4-77C4-D71A18371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13D80-1B01-9145-90BA-7B736366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F5DD-2206-4B81-870E-19AC5907F12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AAE88-E026-FDE8-ED07-8EF0B38E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779A3-BF0B-F576-BF14-9F101DC5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C5BD-FBA3-4C09-9BBB-3D1B07623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79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BCBD-8A64-0F2E-7B9E-27DC77B8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0B510-A3F0-6EBA-B9D2-7739A6998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84A26-A6D0-C85E-55FD-B101BFEFC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9293A-F775-6019-7E76-489FD6D1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F5DD-2206-4B81-870E-19AC5907F12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2068D-6DEE-35B6-46EE-DD163050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6679E-5F1D-383D-FCA6-A34C72A7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C5BD-FBA3-4C09-9BBB-3D1B07623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68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4B588-CD24-D7CF-AC73-FD620B50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4E142-2288-7ECF-95B6-0A8D1122F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E191C-D4AD-1691-9F9F-F06726642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AF5DD-2206-4B81-870E-19AC5907F122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9B9A5-69C4-47F5-B9DA-308BAFDEF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1B066-FFFD-7C63-3535-2D882C919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0C5BD-FBA3-4C09-9BBB-3D1B07623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33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A715D-F68C-D662-CC40-5850070AA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9040" y="1122363"/>
            <a:ext cx="7101840" cy="330518"/>
          </a:xfrm>
        </p:spPr>
        <p:txBody>
          <a:bodyPr>
            <a:noAutofit/>
          </a:bodyPr>
          <a:lstStyle/>
          <a:p>
            <a:r>
              <a:rPr lang="en-IN" sz="3200" b="1" dirty="0"/>
              <a:t>Project Design Phase-I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470B4-F709-96D7-78F7-D4116A68E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78598"/>
            <a:ext cx="9144000" cy="1655762"/>
          </a:xfrm>
        </p:spPr>
        <p:txBody>
          <a:bodyPr/>
          <a:lstStyle/>
          <a:p>
            <a:r>
              <a:rPr lang="en-IN" b="1" dirty="0"/>
              <a:t>Proposed Solution Fit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695AD0-0C2C-42B7-704C-81F784E99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111521"/>
              </p:ext>
            </p:extLst>
          </p:nvPr>
        </p:nvGraphicFramePr>
        <p:xfrm>
          <a:off x="1188720" y="2294466"/>
          <a:ext cx="8128000" cy="1513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672080">
                  <a:extLst>
                    <a:ext uri="{9D8B030D-6E8A-4147-A177-3AD203B41FA5}">
                      <a16:colId xmlns:a16="http://schemas.microsoft.com/office/drawing/2014/main" val="338683122"/>
                    </a:ext>
                  </a:extLst>
                </a:gridCol>
                <a:gridCol w="5455920">
                  <a:extLst>
                    <a:ext uri="{9D8B030D-6E8A-4147-A177-3AD203B41FA5}">
                      <a16:colId xmlns:a16="http://schemas.microsoft.com/office/drawing/2014/main" val="1639598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 Based Smart Crop Protection System for Agriculture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23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Team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PNT2022TMID03994</a:t>
                      </a:r>
                      <a:endParaRPr lang="en-IN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32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Marks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07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November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52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56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58F9-416C-502D-599D-B6A438863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98840" cy="19367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Google Shape;54;p13">
            <a:extLst>
              <a:ext uri="{FF2B5EF4-FFF2-40B4-BE49-F238E27FC236}">
                <a16:creationId xmlns:a16="http://schemas.microsoft.com/office/drawing/2014/main" id="{22F44674-F8E6-D8FA-9A65-65F97FA5B7A8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t="5036" b="6756"/>
          <a:stretch/>
        </p:blipFill>
        <p:spPr>
          <a:xfrm>
            <a:off x="838200" y="721360"/>
            <a:ext cx="10764520" cy="60655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315F7D-F8B3-9848-1A56-8447E205AEE7}"/>
              </a:ext>
            </a:extLst>
          </p:cNvPr>
          <p:cNvSpPr txBox="1"/>
          <p:nvPr/>
        </p:nvSpPr>
        <p:spPr>
          <a:xfrm>
            <a:off x="1574800" y="1277035"/>
            <a:ext cx="3058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Farmers who are trying to protect their crops are the customers.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9C1EA-4B3B-E7D6-F7A3-536439CA723E}"/>
              </a:ext>
            </a:extLst>
          </p:cNvPr>
          <p:cNvSpPr txBox="1"/>
          <p:nvPr/>
        </p:nvSpPr>
        <p:spPr>
          <a:xfrm>
            <a:off x="4521200" y="1233717"/>
            <a:ext cx="419608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1400" dirty="0"/>
              <a:t>Adoption cost is high for security </a:t>
            </a:r>
          </a:p>
          <a:p>
            <a:pPr marL="171450" lvl="0" algn="l" rtl="0">
              <a:spcBef>
                <a:spcPts val="0"/>
              </a:spcBef>
              <a:spcAft>
                <a:spcPts val="0"/>
              </a:spcAft>
              <a:buSzPts val="900"/>
            </a:pPr>
            <a:r>
              <a:rPr lang="en-US" sz="1400" dirty="0"/>
              <a:t>concerns.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1400" dirty="0"/>
              <a:t>Customer is not aware of the </a:t>
            </a:r>
            <a:r>
              <a:rPr lang="en-US" sz="1400" dirty="0" err="1"/>
              <a:t>Iot</a:t>
            </a:r>
            <a:r>
              <a:rPr lang="en-US" sz="1400" dirty="0"/>
              <a:t> </a:t>
            </a:r>
          </a:p>
          <a:p>
            <a:pPr marL="171450" lvl="0" algn="l" rtl="0">
              <a:spcBef>
                <a:spcPts val="0"/>
              </a:spcBef>
              <a:spcAft>
                <a:spcPts val="0"/>
              </a:spcAft>
              <a:buSzPts val="900"/>
            </a:pPr>
            <a:r>
              <a:rPr lang="en-US" sz="1400" dirty="0"/>
              <a:t>in agriculture.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658054-D556-E661-ECC1-E4C03E4148FF}"/>
              </a:ext>
            </a:extLst>
          </p:cNvPr>
          <p:cNvSpPr txBox="1"/>
          <p:nvPr/>
        </p:nvSpPr>
        <p:spPr>
          <a:xfrm>
            <a:off x="7792720" y="1196947"/>
            <a:ext cx="304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1400" dirty="0"/>
              <a:t>CCTV camera installed to monitor the crops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1400" dirty="0"/>
              <a:t>Web application can be used for maintenance of crops</a:t>
            </a:r>
            <a:endParaRPr lang="en-IN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B018F-4310-0181-7609-700367BA2767}"/>
              </a:ext>
            </a:extLst>
          </p:cNvPr>
          <p:cNvSpPr txBox="1"/>
          <p:nvPr/>
        </p:nvSpPr>
        <p:spPr>
          <a:xfrm>
            <a:off x="1259840" y="2543016"/>
            <a:ext cx="32613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1500" dirty="0"/>
              <a:t>Irrigation is  not done properly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1500" dirty="0"/>
              <a:t>Crops are not maintained properly.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1500" dirty="0"/>
              <a:t>Difficult to monitor and control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1500" dirty="0"/>
              <a:t>Lack of protection of crops from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1500" dirty="0"/>
              <a:t> Wild animals, birds, pests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1500" dirty="0"/>
              <a:t>Lack of knowledge about the application.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53CAD1-B37B-2E23-08F1-9140C75930CD}"/>
              </a:ext>
            </a:extLst>
          </p:cNvPr>
          <p:cNvSpPr txBox="1"/>
          <p:nvPr/>
        </p:nvSpPr>
        <p:spPr>
          <a:xfrm>
            <a:off x="4439920" y="2541676"/>
            <a:ext cx="36576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1500" dirty="0"/>
              <a:t>Due to temperature, climate, soil quality which causes destruction in crops.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1500" dirty="0"/>
              <a:t>Due to less productivity, farmers are affected with their profit.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1500" dirty="0"/>
              <a:t>PH value, light intensity creates serious cause of environment</a:t>
            </a:r>
            <a:endParaRPr lang="en-IN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8D669-B34B-2905-BFA5-A910F1BF432E}"/>
              </a:ext>
            </a:extLst>
          </p:cNvPr>
          <p:cNvSpPr txBox="1"/>
          <p:nvPr/>
        </p:nvSpPr>
        <p:spPr>
          <a:xfrm>
            <a:off x="8077200" y="2534196"/>
            <a:ext cx="30480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285750">
              <a:buSzPts val="900"/>
              <a:buChar char="●"/>
            </a:pPr>
            <a:r>
              <a:rPr lang="en-US" sz="1500" dirty="0"/>
              <a:t>Takes more time in cropland</a:t>
            </a:r>
          </a:p>
          <a:p>
            <a:pPr marL="457200" lvl="0" indent="-285750">
              <a:buSzPts val="900"/>
              <a:buChar char="●"/>
            </a:pPr>
            <a:r>
              <a:rPr lang="en-US" sz="1500" dirty="0"/>
              <a:t>For an existing solution, searching for an alternate solution.</a:t>
            </a:r>
          </a:p>
          <a:p>
            <a:pPr marL="457200" lvl="0" indent="-285750">
              <a:buSzPts val="900"/>
              <a:buChar char="●"/>
            </a:pPr>
            <a:r>
              <a:rPr lang="en-US" sz="1500" dirty="0"/>
              <a:t>Placed in rural area where network is not proper for fast transmission speed.</a:t>
            </a:r>
            <a:endParaRPr lang="en-IN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5861CF-CFC2-8D49-B9F1-2CCF29FC1BAC}"/>
              </a:ext>
            </a:extLst>
          </p:cNvPr>
          <p:cNvSpPr txBox="1"/>
          <p:nvPr/>
        </p:nvSpPr>
        <p:spPr>
          <a:xfrm>
            <a:off x="1056640" y="4792395"/>
            <a:ext cx="32613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1400" dirty="0"/>
              <a:t>Educating farmers about the latest technologies.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1400" dirty="0"/>
              <a:t>Opportunities to be created to uplift people from poverty.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63E174-9D2D-F6AA-CFC0-484996E4B4A9}"/>
              </a:ext>
            </a:extLst>
          </p:cNvPr>
          <p:cNvSpPr txBox="1"/>
          <p:nvPr/>
        </p:nvSpPr>
        <p:spPr>
          <a:xfrm>
            <a:off x="1696720" y="5842614"/>
            <a:ext cx="29565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1200" dirty="0"/>
              <a:t>Frustrations created due to insufficient production of crops, heavy workload.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1200" dirty="0"/>
              <a:t>Easier to follow the latest technology and reduce costs.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2BB1A1-4E52-743B-ECA9-1F26714B0345}"/>
              </a:ext>
            </a:extLst>
          </p:cNvPr>
          <p:cNvSpPr txBox="1"/>
          <p:nvPr/>
        </p:nvSpPr>
        <p:spPr>
          <a:xfrm>
            <a:off x="4531360" y="4985435"/>
            <a:ext cx="32613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“IOT based  smart crop protection system for agriculture”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1500" dirty="0"/>
              <a:t>Farmers grow more food on less land by protection from weeds and productivity is increased per hectare.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0DD90B-F43C-B331-4720-E553C4641CE2}"/>
              </a:ext>
            </a:extLst>
          </p:cNvPr>
          <p:cNvSpPr txBox="1"/>
          <p:nvPr/>
        </p:nvSpPr>
        <p:spPr>
          <a:xfrm>
            <a:off x="8056880" y="5102275"/>
            <a:ext cx="36576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1500" dirty="0"/>
              <a:t>Data is send to farmers through application to know about farms.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50A388-445E-3D60-F500-531490DA364A}"/>
              </a:ext>
            </a:extLst>
          </p:cNvPr>
          <p:cNvSpPr txBox="1"/>
          <p:nvPr/>
        </p:nvSpPr>
        <p:spPr>
          <a:xfrm>
            <a:off x="8128000" y="5996355"/>
            <a:ext cx="32613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1500" dirty="0"/>
              <a:t>Giving awareness on application </a:t>
            </a:r>
          </a:p>
          <a:p>
            <a:pPr marL="171450" lvl="0" algn="l" rtl="0">
              <a:spcBef>
                <a:spcPts val="0"/>
              </a:spcBef>
              <a:spcAft>
                <a:spcPts val="0"/>
              </a:spcAft>
              <a:buSzPts val="900"/>
            </a:pPr>
            <a:r>
              <a:rPr lang="en-US" sz="1500" dirty="0"/>
              <a:t>of the device among farmers.</a:t>
            </a:r>
          </a:p>
        </p:txBody>
      </p:sp>
    </p:spTree>
    <p:extLst>
      <p:ext uri="{BB962C8B-B14F-4D97-AF65-F5344CB8AC3E}">
        <p14:creationId xmlns:p14="http://schemas.microsoft.com/office/powerpoint/2010/main" val="100328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Design Phase-I    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Design Phase-I        </dc:title>
  <dc:creator>Keerthi sree</dc:creator>
  <cp:lastModifiedBy>Keerthi sree</cp:lastModifiedBy>
  <cp:revision>1</cp:revision>
  <dcterms:created xsi:type="dcterms:W3CDTF">2022-11-02T10:29:48Z</dcterms:created>
  <dcterms:modified xsi:type="dcterms:W3CDTF">2022-11-02T10:30:09Z</dcterms:modified>
</cp:coreProperties>
</file>